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4"/>
  </p:notesMasterIdLst>
  <p:sldIdLst>
    <p:sldId id="296" r:id="rId4"/>
    <p:sldId id="295" r:id="rId5"/>
    <p:sldId id="1865" r:id="rId6"/>
    <p:sldId id="297" r:id="rId7"/>
    <p:sldId id="299" r:id="rId8"/>
    <p:sldId id="1113" r:id="rId9"/>
    <p:sldId id="3712" r:id="rId10"/>
    <p:sldId id="2076137296" r:id="rId11"/>
    <p:sldId id="4698" r:id="rId12"/>
    <p:sldId id="624" r:id="rId13"/>
    <p:sldId id="4696" r:id="rId14"/>
    <p:sldId id="302" r:id="rId15"/>
    <p:sldId id="303" r:id="rId16"/>
    <p:sldId id="471" r:id="rId17"/>
    <p:sldId id="547" r:id="rId18"/>
    <p:sldId id="625" r:id="rId19"/>
    <p:sldId id="645" r:id="rId20"/>
    <p:sldId id="626" r:id="rId21"/>
    <p:sldId id="627" r:id="rId22"/>
    <p:sldId id="2076137294" r:id="rId23"/>
    <p:sldId id="305" r:id="rId24"/>
    <p:sldId id="306" r:id="rId25"/>
    <p:sldId id="304" r:id="rId26"/>
    <p:sldId id="308" r:id="rId27"/>
    <p:sldId id="870" r:id="rId28"/>
    <p:sldId id="8360" r:id="rId29"/>
    <p:sldId id="309" r:id="rId30"/>
    <p:sldId id="310" r:id="rId31"/>
    <p:sldId id="2076137297" r:id="rId32"/>
    <p:sldId id="312" r:id="rId33"/>
    <p:sldId id="2076137295" r:id="rId34"/>
    <p:sldId id="314" r:id="rId35"/>
    <p:sldId id="315" r:id="rId36"/>
    <p:sldId id="313" r:id="rId37"/>
    <p:sldId id="311" r:id="rId38"/>
    <p:sldId id="316" r:id="rId39"/>
    <p:sldId id="317" r:id="rId40"/>
    <p:sldId id="318" r:id="rId41"/>
    <p:sldId id="2076137298" r:id="rId42"/>
    <p:sldId id="319" r:id="rId43"/>
    <p:sldId id="320" r:id="rId44"/>
    <p:sldId id="322" r:id="rId45"/>
    <p:sldId id="323" r:id="rId46"/>
    <p:sldId id="324" r:id="rId47"/>
    <p:sldId id="325" r:id="rId48"/>
    <p:sldId id="326" r:id="rId49"/>
    <p:sldId id="327" r:id="rId50"/>
    <p:sldId id="330" r:id="rId51"/>
    <p:sldId id="331" r:id="rId52"/>
    <p:sldId id="332"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3"/>
    <a:srgbClr val="EBE9F3"/>
    <a:srgbClr val="E54B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C69D4-42A1-45EB-8D89-DFAE9FB04F5D}" v="1" dt="2022-10-28T07:32:03.142"/>
    <p1510:client id="{786CA36F-3BF2-4ED6-8ADD-F1481F5D5B19}" v="1" dt="2022-10-28T07:36:20.108"/>
  </p1510:revLst>
</p1510:revInfo>
</file>

<file path=ppt/tableStyles.xml><?xml version="1.0" encoding="utf-8"?>
<a:tblStyleLst xmlns:a="http://schemas.openxmlformats.org/drawingml/2006/main" def="{5C22544A-7EE6-4342-B048-85BDC9FD1C3A}">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기동" userId="S::gidong_msai2022@nextcity.kr::b48fae0d-c3b0-491e-a646-763370425cda" providerId="AD" clId="Web-{160C69D4-42A1-45EB-8D89-DFAE9FB04F5D}"/>
    <pc:docChg chg="addSld">
      <pc:chgData name="박기동" userId="S::gidong_msai2022@nextcity.kr::b48fae0d-c3b0-491e-a646-763370425cda" providerId="AD" clId="Web-{160C69D4-42A1-45EB-8D89-DFAE9FB04F5D}" dt="2022-10-28T07:32:03.142" v="0"/>
      <pc:docMkLst>
        <pc:docMk/>
      </pc:docMkLst>
      <pc:sldChg chg="new">
        <pc:chgData name="박기동" userId="S::gidong_msai2022@nextcity.kr::b48fae0d-c3b0-491e-a646-763370425cda" providerId="AD" clId="Web-{160C69D4-42A1-45EB-8D89-DFAE9FB04F5D}" dt="2022-10-28T07:32:03.142" v="0"/>
        <pc:sldMkLst>
          <pc:docMk/>
          <pc:sldMk cId="2367965589" sldId="2076137299"/>
        </pc:sldMkLst>
      </pc:sldChg>
    </pc:docChg>
  </pc:docChgLst>
  <pc:docChgLst>
    <pc:chgData name="박기동" userId="S::gidong_msai2022@nextcity.kr::b48fae0d-c3b0-491e-a646-763370425cda" providerId="AD" clId="Web-{786CA36F-3BF2-4ED6-8ADD-F1481F5D5B19}"/>
    <pc:docChg chg="delSld">
      <pc:chgData name="박기동" userId="S::gidong_msai2022@nextcity.kr::b48fae0d-c3b0-491e-a646-763370425cda" providerId="AD" clId="Web-{786CA36F-3BF2-4ED6-8ADD-F1481F5D5B19}" dt="2022-10-28T07:36:20.108" v="0"/>
      <pc:docMkLst>
        <pc:docMk/>
      </pc:docMkLst>
      <pc:sldChg chg="del">
        <pc:chgData name="박기동" userId="S::gidong_msai2022@nextcity.kr::b48fae0d-c3b0-491e-a646-763370425cda" providerId="AD" clId="Web-{786CA36F-3BF2-4ED6-8ADD-F1481F5D5B19}" dt="2022-10-28T07:36:20.108" v="0"/>
        <pc:sldMkLst>
          <pc:docMk/>
          <pc:sldMk cId="2367965589" sldId="2076137299"/>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836FC-98A0-4459-9405-4E0205F876E1}" type="datetimeFigureOut">
              <a:rPr lang="ko-KR" altLang="en-US" smtClean="0"/>
              <a:t>2022-10-28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C701C9-0559-4041-9922-16875EB9E9C8}" type="slidenum">
              <a:rPr lang="ko-KR" altLang="en-US" smtClean="0"/>
              <a:t>‹#›</a:t>
            </a:fld>
            <a:endParaRPr lang="ko-KR" altLang="en-US"/>
          </a:p>
        </p:txBody>
      </p:sp>
    </p:spTree>
    <p:extLst>
      <p:ext uri="{BB962C8B-B14F-4D97-AF65-F5344CB8AC3E}">
        <p14:creationId xmlns:p14="http://schemas.microsoft.com/office/powerpoint/2010/main" val="133146949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dynamodb/"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aws.amazon.com/documentdb/" TargetMode="External"/><Relationship Id="rId4" Type="http://schemas.openxmlformats.org/officeDocument/2006/relationships/hyperlink" Target="https://aws.amazon.com/simpledb/"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7" Type="http://schemas.openxmlformats.org/officeDocument/2006/relationships/hyperlink" Target="https://azure.microsoft.com/en-us/services/application-gatewa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zure.microsoft.com/en-us/services/load-balancer/" TargetMode="External"/><Relationship Id="rId5" Type="http://schemas.openxmlformats.org/officeDocument/2006/relationships/hyperlink" Target="https://azure.microsoft.com/en-us/updates/auto-os-upgrades/" TargetMode="External"/><Relationship Id="rId4" Type="http://schemas.openxmlformats.org/officeDocument/2006/relationships/hyperlink" Target="https://azure.microsoft.com/en-us/services/service-fabri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sz="900">
                <a:solidFill>
                  <a:schemeClr val="tx1"/>
                </a:solidFill>
                <a:latin typeface="나눔스퀘어" panose="020B0600000101010101" pitchFamily="50" charset="-127"/>
                <a:ea typeface="나눔스퀘어" panose="020B0600000101010101" pitchFamily="50" charset="-127"/>
                <a:cs typeface="+mn-cs"/>
              </a:rPr>
              <a:t>Azure에서 사용할 수 있는 전체 컴퓨팅 서비스 목록과 사용 시기에 대한 컨텍스트는 </a:t>
            </a:r>
            <a:r>
              <a:rPr lang="ko-KR" sz="900" u="sng">
                <a:solidFill>
                  <a:schemeClr val="tx1"/>
                </a:solidFill>
                <a:latin typeface="나눔스퀘어" panose="020B0600000101010101" pitchFamily="50" charset="-127"/>
                <a:ea typeface="나눔스퀘어" panose="020B0600000101010101" pitchFamily="50" charset="-127"/>
                <a:cs typeface="+mn-cs"/>
              </a:rPr>
              <a:t>https://azure.microsoft.com/ko-kr/product-categories/compute/</a:t>
            </a:r>
            <a:r>
              <a:rPr lang="en-US" altLang="ko-KR" sz="900" u="none">
                <a:solidFill>
                  <a:schemeClr val="tx1"/>
                </a:solidFill>
                <a:latin typeface="나눔스퀘어" panose="020B0600000101010101" pitchFamily="50" charset="-127"/>
                <a:ea typeface="나눔스퀘어" panose="020B0600000101010101" pitchFamily="50" charset="-127"/>
                <a:cs typeface="+mn-cs"/>
              </a:rPr>
              <a:t> </a:t>
            </a:r>
            <a:r>
              <a:rPr lang="ko-KR" sz="900">
                <a:solidFill>
                  <a:schemeClr val="tx1"/>
                </a:solidFill>
                <a:latin typeface="나눔스퀘어" panose="020B0600000101010101" pitchFamily="50" charset="-127"/>
                <a:ea typeface="나눔스퀘어" panose="020B0600000101010101" pitchFamily="50" charset="-127"/>
                <a:cs typeface="+mn-cs"/>
              </a:rPr>
              <a:t>를 참조하십시오.</a:t>
            </a:r>
            <a:r>
              <a:rPr lang="ko-KR" u="sng">
                <a:latin typeface="나눔스퀘어" panose="020B0600000101010101" pitchFamily="50" charset="-127"/>
                <a:ea typeface="나눔스퀘어" panose="020B0600000101010101" pitchFamily="50" charset="-127"/>
              </a:rPr>
              <a:t> </a:t>
            </a:r>
          </a:p>
          <a:p>
            <a:endParaRPr lang="en-US">
              <a:latin typeface="나눔스퀘어" panose="020B0600000101010101" pitchFamily="50" charset="-127"/>
              <a:ea typeface="나눔스퀘어" panose="020B0600000101010101" pitchFamily="50" charset="-127"/>
            </a:endParaRPr>
          </a:p>
          <a:p>
            <a:r>
              <a:rPr lang="ko-KR" altLang="en-US" err="1">
                <a:latin typeface="나눔스퀘어" panose="020B0600000101010101" pitchFamily="50" charset="-127"/>
                <a:ea typeface="나눔스퀘어" panose="020B0600000101010101" pitchFamily="50" charset="-127"/>
              </a:rPr>
              <a:t>애저</a:t>
            </a:r>
            <a:r>
              <a:rPr lang="ko-KR" altLang="en-US">
                <a:latin typeface="나눔스퀘어" panose="020B0600000101010101" pitchFamily="50" charset="-127"/>
                <a:ea typeface="나눔스퀘어" panose="020B0600000101010101" pitchFamily="50" charset="-127"/>
              </a:rPr>
              <a:t> 포탈에서 확인</a:t>
            </a:r>
            <a:endParaRPr lang="en-US">
              <a:latin typeface="나눔스퀘어" panose="020B0600000101010101" pitchFamily="50" charset="-127"/>
              <a:ea typeface="나눔스퀘어" panose="020B0600000101010101" pitchFamily="50" charset="-127"/>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cs typeface="Segoe UI" pitchFamily="34" charset="0"/>
              </a:rPr>
              <a:t>© Microsoft Corporation. 판권 소유 </a:t>
            </a:r>
            <a:r>
              <a:rPr lang="ko-KR" sz="400" err="1">
                <a:gradFill>
                  <a:gsLst>
                    <a:gs pos="0">
                      <a:prstClr val="black"/>
                    </a:gs>
                    <a:gs pos="100000">
                      <a:prstClr val="black"/>
                    </a:gs>
                  </a:gsLst>
                  <a:lin ang="5400000" scaled="0"/>
                </a:gradFill>
                <a:cs typeface="Segoe UI" pitchFamily="34" charset="0"/>
              </a:rPr>
              <a:t>Microsoft는</a:t>
            </a:r>
            <a:r>
              <a:rPr lang="ko-KR" sz="400">
                <a:gradFill>
                  <a:gsLst>
                    <a:gs pos="0">
                      <a:prstClr val="black"/>
                    </a:gs>
                    <a:gs pos="100000">
                      <a:prstClr val="black"/>
                    </a:gs>
                  </a:gsLst>
                  <a:lin ang="5400000" scaled="0"/>
                </a:gradFill>
                <a:cs typeface="Segoe UI" pitchFamily="34" charset="0"/>
              </a:rPr>
              <a:t> 이 프레젠테이션의 정보와 관련하여 명시적이거나, 묵시적이거나, 법적인 어떠한 보증도 하지 않습니다.</a:t>
            </a:r>
          </a:p>
        </p:txBody>
      </p:sp>
      <p:sp>
        <p:nvSpPr>
          <p:cNvPr id="6" name="Date Placeholder 5"/>
          <p:cNvSpPr>
            <a:spLocks noGrp="1"/>
          </p:cNvSpPr>
          <p:nvPr>
            <p:ph type="dt" idx="12"/>
          </p:nvPr>
        </p:nvSpPr>
        <p:spPr/>
        <p:txBody>
          <a:bodyPr/>
          <a:lstStyle/>
          <a:p>
            <a:fld id="{72E0C910-0166-48E0-B8EF-5071277A02A8}" type="datetime8">
              <a:rPr lang="en-US" smtClean="0"/>
              <a:t>10/28/2022 12:36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en-US" altLang="ko-KR"/>
              <a:t>OSI 7</a:t>
            </a:r>
            <a:r>
              <a:rPr lang="ko-KR" altLang="en-US"/>
              <a:t>계층</a:t>
            </a:r>
            <a:endParaRPr lang="en-US" altLang="ko-KR"/>
          </a:p>
          <a:p>
            <a:r>
              <a:rPr lang="en-US" altLang="ko-KR"/>
              <a:t>https://velog.io/@xldksps4/OSI-7%EA%B3%84%EC%B8%B5</a:t>
            </a:r>
            <a:endParaRPr lang="ko-KR" altLang="en-US"/>
          </a:p>
        </p:txBody>
      </p:sp>
      <p:sp>
        <p:nvSpPr>
          <p:cNvPr id="4" name="슬라이드 번호 개체 틀 3"/>
          <p:cNvSpPr>
            <a:spLocks noGrp="1"/>
          </p:cNvSpPr>
          <p:nvPr>
            <p:ph type="sldNum" sz="quarter" idx="10"/>
          </p:nvPr>
        </p:nvSpPr>
        <p:spPr/>
        <p:txBody>
          <a:bodyPr/>
          <a:lstStyle/>
          <a:p>
            <a:fld id="{39F62108-F77D-47D6-91BF-AFB87E33F348}" type="slidenum">
              <a:rPr lang="en-US" smtClean="0"/>
              <a:t>15</a:t>
            </a:fld>
            <a:endParaRPr lang="en-US"/>
          </a:p>
        </p:txBody>
      </p:sp>
    </p:spTree>
    <p:extLst>
      <p:ext uri="{BB962C8B-B14F-4D97-AF65-F5344CB8AC3E}">
        <p14:creationId xmlns:p14="http://schemas.microsoft.com/office/powerpoint/2010/main" val="423616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62108-F77D-47D6-91BF-AFB87E33F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599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62108-F77D-47D6-91BF-AFB87E33F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565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GB" altLang="ko-KR"/>
              <a:t>All common DNS record types</a:t>
            </a:r>
          </a:p>
          <a:p>
            <a:pPr lvl="1"/>
            <a:r>
              <a:rPr lang="en-GB" altLang="ko-KR"/>
              <a:t>A, AAAA, CNAME, MX, NS, PTR, SOA, SRV, and TXT</a:t>
            </a:r>
          </a:p>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62108-F77D-47D6-91BF-AFB87E33F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242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여러 지역일때 가장 가까운 곳</a:t>
            </a:r>
            <a:r>
              <a:rPr lang="en-US" altLang="ko-KR"/>
              <a:t>(</a:t>
            </a:r>
            <a:r>
              <a:rPr lang="ko-KR" altLang="en-US"/>
              <a:t>빠른</a:t>
            </a:r>
            <a:r>
              <a:rPr lang="en-US" altLang="ko-KR"/>
              <a:t>)</a:t>
            </a:r>
            <a:r>
              <a:rPr lang="ko-KR" altLang="en-US"/>
              <a:t>을 </a:t>
            </a:r>
            <a:r>
              <a:rPr lang="ko-KR" altLang="en-US" err="1"/>
              <a:t>찾아줌</a:t>
            </a:r>
            <a:r>
              <a:rPr lang="en-US" altLang="ko-KR"/>
              <a:t>.</a:t>
            </a:r>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62108-F77D-47D6-91BF-AFB87E33F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520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62108-F77D-47D6-91BF-AFB87E33F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13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a:t>
            </a:r>
            <a:r>
              <a:rPr lang="en-US" baseline="0"/>
              <a:t> Azure Container Instances, you can </a:t>
            </a:r>
            <a:r>
              <a:rPr lang="en-US" sz="1200" b="0" i="0" kern="1200" baseline="0">
                <a:solidFill>
                  <a:schemeClr val="tx1"/>
                </a:solidFill>
                <a:effectLst/>
                <a:latin typeface="+mn-lt"/>
                <a:ea typeface="+mn-ea"/>
                <a:cs typeface="+mn-cs"/>
              </a:rPr>
              <a:t>e</a:t>
            </a:r>
            <a:r>
              <a:rPr lang="en-US" sz="1200" b="0" i="0" kern="1200">
                <a:solidFill>
                  <a:schemeClr val="tx1"/>
                </a:solidFill>
                <a:effectLst/>
                <a:latin typeface="+mn-lt"/>
                <a:ea typeface="+mn-ea"/>
                <a:cs typeface="+mn-cs"/>
              </a:rPr>
              <a:t>asily run containers on Azure with a single command. You</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can</a:t>
            </a:r>
            <a:r>
              <a:rPr lang="en-US" sz="1200" b="0" i="0" kern="1200" baseline="0">
                <a:solidFill>
                  <a:schemeClr val="tx1"/>
                </a:solidFill>
                <a:effectLst/>
                <a:latin typeface="+mn-lt"/>
                <a:ea typeface="+mn-ea"/>
                <a:cs typeface="+mn-cs"/>
              </a:rPr>
              <a:t> d</a:t>
            </a:r>
            <a:r>
              <a:rPr lang="en-US" sz="1200" b="0" i="0" kern="1200">
                <a:solidFill>
                  <a:schemeClr val="tx1"/>
                </a:solidFill>
                <a:effectLst/>
                <a:latin typeface="+mn-lt"/>
                <a:ea typeface="+mn-ea"/>
                <a:cs typeface="+mn-cs"/>
              </a:rPr>
              <a:t>evelop apps fast without managing virtual machines or having to learn new tools—it's just your application, in a container, running in the cloud.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benefits offered by ACI include </a:t>
            </a:r>
          </a:p>
          <a:p>
            <a:endParaRPr lang="en-US"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 Fastest and easiest way to run a container in the cloud</a:t>
            </a:r>
          </a:p>
          <a:p>
            <a:r>
              <a:rPr lang="en-US" sz="1200" b="0" i="0" kern="1200">
                <a:solidFill>
                  <a:schemeClr val="tx1"/>
                </a:solidFill>
                <a:effectLst/>
                <a:latin typeface="+mn-lt"/>
                <a:ea typeface="+mn-ea"/>
                <a:cs typeface="+mn-cs"/>
              </a:rPr>
              <a:t>*</a:t>
            </a:r>
            <a:r>
              <a:rPr lang="en-US" sz="1200" b="0" i="0" kern="1200" baseline="0">
                <a:solidFill>
                  <a:schemeClr val="tx1"/>
                </a:solidFill>
                <a:effectLst/>
                <a:latin typeface="+mn-lt"/>
                <a:ea typeface="+mn-ea"/>
                <a:cs typeface="+mn-cs"/>
              </a:rPr>
              <a:t> </a:t>
            </a:r>
            <a:r>
              <a:rPr lang="en-US" sz="1200">
                <a:latin typeface="Arial" panose="020B0604020202020204" pitchFamily="34" charset="0"/>
                <a:cs typeface="Arial" panose="020B0604020202020204" pitchFamily="34" charset="0"/>
              </a:rPr>
              <a:t>No VM management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 Per-second billing based on resource requirements (CPU + Memory)</a:t>
            </a:r>
            <a:endParaRPr lang="en-US" sz="1200" b="0" i="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a:latin typeface="Arial" panose="020B0604020202020204" pitchFamily="34" charset="0"/>
                <a:cs typeface="Arial" panose="020B0604020202020204" pitchFamily="34" charset="0"/>
              </a:rPr>
              <a:t>Deploy images from </a:t>
            </a:r>
            <a:r>
              <a:rPr lang="en-US" sz="1200" err="1">
                <a:latin typeface="Arial" panose="020B0604020202020204" pitchFamily="34" charset="0"/>
                <a:cs typeface="Arial" panose="020B0604020202020204" pitchFamily="34" charset="0"/>
              </a:rPr>
              <a:t>DockerHub</a:t>
            </a:r>
            <a:r>
              <a:rPr lang="en-US" sz="1200">
                <a:latin typeface="Arial" panose="020B0604020202020204" pitchFamily="34" charset="0"/>
                <a:cs typeface="Arial" panose="020B0604020202020204" pitchFamily="34" charset="0"/>
              </a:rPr>
              <a:t>, Azure Container Registry, or any other Docker registry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a:t>This</a:t>
            </a:r>
            <a:r>
              <a:rPr lang="en-US" baseline="0"/>
              <a:t> service was launched in public preview in July and moved to GA on April 25</a:t>
            </a:r>
            <a:r>
              <a:rPr lang="en-US" baseline="30000"/>
              <a:t>th</a:t>
            </a:r>
            <a:r>
              <a:rPr lang="en-US" baseline="0"/>
              <a:t>. </a:t>
            </a: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50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Container</a:t>
            </a:r>
            <a:r>
              <a:rPr lang="en-US" baseline="0"/>
              <a:t> Services (AKS) </a:t>
            </a:r>
            <a:r>
              <a:rPr lang="en-US" sz="1200" b="0" i="0" kern="1200" baseline="0">
                <a:solidFill>
                  <a:schemeClr val="tx1"/>
                </a:solidFill>
                <a:effectLst/>
                <a:latin typeface="+mn-lt"/>
                <a:ea typeface="+mn-ea"/>
                <a:cs typeface="+mn-cs"/>
              </a:rPr>
              <a:t>s</a:t>
            </a:r>
            <a:r>
              <a:rPr lang="en-US" sz="1200" b="0" i="0" kern="1200">
                <a:solidFill>
                  <a:schemeClr val="tx1"/>
                </a:solidFill>
                <a:effectLst/>
                <a:latin typeface="+mn-lt"/>
                <a:ea typeface="+mn-ea"/>
                <a:cs typeface="+mn-cs"/>
              </a:rPr>
              <a:t>implifies the deployment, management, and operations of Kubernetes. With AKS,</a:t>
            </a:r>
            <a:r>
              <a:rPr lang="en-US" sz="1200" b="0" i="0" kern="1200" baseline="0">
                <a:solidFill>
                  <a:schemeClr val="tx1"/>
                </a:solidFill>
                <a:effectLst/>
                <a:latin typeface="+mn-lt"/>
                <a:ea typeface="+mn-ea"/>
                <a:cs typeface="+mn-cs"/>
              </a:rPr>
              <a:t> a user can c</a:t>
            </a:r>
            <a:r>
              <a:rPr lang="en-US" b="0">
                <a:effectLst/>
              </a:rPr>
              <a:t>reate a fully managed Kubernetes cluster and avail the</a:t>
            </a:r>
            <a:r>
              <a:rPr lang="en-US" b="0" baseline="0">
                <a:effectLst/>
              </a:rPr>
              <a:t> following benefits.</a:t>
            </a:r>
          </a:p>
          <a:p>
            <a:endParaRPr lang="en-US" b="0" baseline="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Easily manage containers without container expertise</a:t>
            </a:r>
          </a:p>
          <a:p>
            <a:endParaRPr lang="en-US" b="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Work how you want with open-source APIs</a:t>
            </a:r>
          </a:p>
          <a:p>
            <a:endParaRPr lang="en-US" b="0">
              <a:effectLst/>
            </a:endParaRPr>
          </a:p>
          <a:p>
            <a:r>
              <a:rPr lang="en-US" sz="1200" b="0" i="0" kern="1200">
                <a:solidFill>
                  <a:schemeClr val="tx1"/>
                </a:solidFill>
                <a:effectLst/>
                <a:latin typeface="+mn-lt"/>
                <a:ea typeface="+mn-ea"/>
                <a:cs typeface="+mn-cs"/>
              </a:rPr>
              <a:t>* Scale and run applications with confidence</a:t>
            </a:r>
          </a:p>
          <a:p>
            <a:endParaRPr lang="en-US"/>
          </a:p>
          <a:p>
            <a:endParaRPr lang="en-US" b="0">
              <a:effectLst/>
            </a:endParaRPr>
          </a:p>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br>
              <a:rPr lang="en-US"/>
            </a:b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31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ko-KR" altLang="en-US" err="1"/>
              <a:t>웹앱</a:t>
            </a:r>
            <a:r>
              <a:rPr lang="en-US" altLang="ko-KR"/>
              <a:t>. </a:t>
            </a:r>
            <a:r>
              <a:rPr lang="ko-KR" altLang="en-US"/>
              <a:t>지금 만드는 워드프레스는 </a:t>
            </a:r>
            <a:endParaRPr lang="en-US" altLang="ko-KR"/>
          </a:p>
          <a:p>
            <a:r>
              <a:rPr lang="ko-KR" altLang="en-US"/>
              <a:t>워드프레스에서 제공하는 </a:t>
            </a:r>
            <a:r>
              <a:rPr lang="ko-KR" altLang="en-US" err="1"/>
              <a:t>웹앱에</a:t>
            </a:r>
            <a:r>
              <a:rPr lang="ko-KR" altLang="en-US"/>
              <a:t> 워드프레스를 자동으로 깔아주는 템플릿</a:t>
            </a:r>
            <a:endParaRPr lang="en-US" altLang="ko-KR"/>
          </a:p>
          <a:p>
            <a:r>
              <a:rPr lang="ko-KR" altLang="en-US"/>
              <a:t>이것 만들어보고 간단히 </a:t>
            </a:r>
            <a:r>
              <a:rPr lang="ko-KR" altLang="en-US" err="1"/>
              <a:t>웹앱도</a:t>
            </a:r>
            <a:r>
              <a:rPr lang="ko-KR" altLang="en-US"/>
              <a:t> 설명하겠음</a:t>
            </a:r>
            <a:r>
              <a:rPr lang="en-US" altLang="ko-KR"/>
              <a:t>.</a:t>
            </a:r>
          </a:p>
          <a:p>
            <a:endParaRPr lang="en-US" altLang="ko-KR"/>
          </a:p>
          <a:p>
            <a:r>
              <a:rPr lang="ko-KR" altLang="en-US"/>
              <a:t>이름이 주소</a:t>
            </a:r>
            <a:r>
              <a:rPr lang="en-US" altLang="ko-KR"/>
              <a:t>.</a:t>
            </a:r>
          </a:p>
          <a:p>
            <a:r>
              <a:rPr lang="ko-KR" altLang="en-US"/>
              <a:t>코드 </a:t>
            </a:r>
            <a:r>
              <a:rPr lang="en-US" altLang="ko-KR"/>
              <a:t>Node</a:t>
            </a:r>
            <a:r>
              <a:rPr lang="ko-KR" altLang="en-US"/>
              <a:t>선택</a:t>
            </a:r>
            <a:r>
              <a:rPr lang="en-US" altLang="ko-KR"/>
              <a:t>. </a:t>
            </a:r>
            <a:r>
              <a:rPr lang="ko-KR" altLang="en-US"/>
              <a:t>컨테이너로 </a:t>
            </a:r>
            <a:r>
              <a:rPr lang="ko-KR" altLang="en-US" err="1"/>
              <a:t>올릴수</a:t>
            </a:r>
            <a:r>
              <a:rPr lang="ko-KR" altLang="en-US"/>
              <a:t> 있음</a:t>
            </a:r>
            <a:endParaRPr lang="en-US" altLang="ko-KR"/>
          </a:p>
          <a:p>
            <a:r>
              <a:rPr lang="ko-KR" altLang="en-US"/>
              <a:t>지역 선택</a:t>
            </a:r>
            <a:endParaRPr lang="en-US" altLang="ko-KR"/>
          </a:p>
          <a:p>
            <a:endParaRPr lang="en-US" altLang="ko-KR"/>
          </a:p>
          <a:p>
            <a:r>
              <a:rPr lang="ko-KR" altLang="en-US"/>
              <a:t>플랜은 가격정책</a:t>
            </a:r>
            <a:r>
              <a:rPr lang="en-US" altLang="ko-KR"/>
              <a:t>. </a:t>
            </a:r>
            <a:r>
              <a:rPr lang="ko-KR" altLang="en-US"/>
              <a:t>여러 개 </a:t>
            </a:r>
            <a:r>
              <a:rPr lang="ko-KR" altLang="en-US" err="1"/>
              <a:t>웹앱을</a:t>
            </a:r>
            <a:r>
              <a:rPr lang="ko-KR" altLang="en-US"/>
              <a:t> </a:t>
            </a:r>
            <a:r>
              <a:rPr lang="ko-KR" altLang="en-US" err="1"/>
              <a:t>묶을수</a:t>
            </a:r>
            <a:r>
              <a:rPr lang="ko-KR" altLang="en-US"/>
              <a:t> 있음</a:t>
            </a:r>
            <a:endParaRPr lang="en-US" altLang="ko-KR"/>
          </a:p>
          <a:p>
            <a:r>
              <a:rPr lang="ko-KR" altLang="en-US"/>
              <a:t>크기 선택하면 아래 기능 확인가능</a:t>
            </a:r>
            <a:r>
              <a:rPr lang="en-US" altLang="ko-KR"/>
              <a:t>. </a:t>
            </a:r>
            <a:r>
              <a:rPr lang="ko-KR" altLang="en-US"/>
              <a:t>추후 변경가능</a:t>
            </a:r>
            <a:r>
              <a:rPr lang="en-US" altLang="ko-KR"/>
              <a:t>. </a:t>
            </a:r>
            <a:r>
              <a:rPr lang="ko-KR" altLang="en-US"/>
              <a:t>무료 선택</a:t>
            </a:r>
            <a:endParaRPr lang="en-US" altLang="ko-KR"/>
          </a:p>
          <a:p>
            <a:endParaRPr lang="en-US" altLang="ko-KR"/>
          </a:p>
          <a:p>
            <a:r>
              <a:rPr lang="en-US" altLang="ko-KR"/>
              <a:t>///////////</a:t>
            </a:r>
          </a:p>
          <a:p>
            <a:endParaRPr lang="en-US" altLang="ko-KR"/>
          </a:p>
          <a:p>
            <a:r>
              <a:rPr lang="ko-KR" altLang="en-US"/>
              <a:t>플랜에서 스케일 변경 가능</a:t>
            </a:r>
            <a:endParaRPr lang="en-US" altLang="ko-KR"/>
          </a:p>
          <a:p>
            <a:endParaRPr lang="en-US" altLang="ko-KR"/>
          </a:p>
          <a:p>
            <a:r>
              <a:rPr lang="ko-KR" altLang="en-US" err="1"/>
              <a:t>웹앱</a:t>
            </a:r>
            <a:r>
              <a:rPr lang="ko-KR" altLang="en-US"/>
              <a:t> 주소 실행</a:t>
            </a:r>
            <a:endParaRPr lang="en-US" altLang="ko-KR"/>
          </a:p>
          <a:p>
            <a:r>
              <a:rPr lang="ko-KR" altLang="en-US"/>
              <a:t>배포 센터 </a:t>
            </a:r>
            <a:r>
              <a:rPr lang="en-US" altLang="ko-KR"/>
              <a:t>– </a:t>
            </a:r>
            <a:r>
              <a:rPr lang="ko-KR" altLang="en-US"/>
              <a:t>배포하는 방법 다양함</a:t>
            </a:r>
            <a:r>
              <a:rPr lang="en-US" altLang="ko-KR"/>
              <a:t>, ftp</a:t>
            </a:r>
            <a:r>
              <a:rPr lang="ko-KR" altLang="en-US"/>
              <a:t>바로 사용가능</a:t>
            </a:r>
            <a:endParaRPr lang="en-US" altLang="ko-KR"/>
          </a:p>
          <a:p>
            <a:r>
              <a:rPr lang="ko-KR" altLang="en-US"/>
              <a:t>도메인</a:t>
            </a:r>
            <a:r>
              <a:rPr lang="en-US" altLang="ko-KR"/>
              <a:t>, SSL,</a:t>
            </a:r>
            <a:r>
              <a:rPr lang="ko-KR" altLang="en-US"/>
              <a:t>네트워킹</a:t>
            </a:r>
            <a:r>
              <a:rPr lang="en-US" altLang="ko-KR"/>
              <a:t>,</a:t>
            </a:r>
            <a:r>
              <a:rPr lang="ko-KR" altLang="en-US"/>
              <a:t>스케일 업</a:t>
            </a:r>
            <a:endParaRPr lang="en-US" altLang="ko-KR"/>
          </a:p>
          <a:p>
            <a:endParaRPr lang="en-US" altLang="ko-KR"/>
          </a:p>
          <a:p>
            <a:r>
              <a:rPr lang="en-US" altLang="ko-KR" err="1"/>
              <a:t>Ssh</a:t>
            </a:r>
            <a:r>
              <a:rPr lang="ko-KR" altLang="en-US"/>
              <a:t> </a:t>
            </a:r>
            <a:r>
              <a:rPr lang="en-US" altLang="ko-KR"/>
              <a:t>-&gt; ls</a:t>
            </a:r>
            <a:r>
              <a:rPr lang="ko-KR" altLang="en-US"/>
              <a:t> </a:t>
            </a:r>
            <a:r>
              <a:rPr lang="en-US" altLang="ko-KR"/>
              <a:t>site</a:t>
            </a:r>
          </a:p>
          <a:p>
            <a:r>
              <a:rPr lang="ko-KR" altLang="en-US"/>
              <a:t>리소스 탐색기</a:t>
            </a:r>
            <a:endParaRPr lang="en-US" altLang="ko-KR"/>
          </a:p>
          <a:p>
            <a:endParaRPr lang="en-US" altLang="ko-KR"/>
          </a:p>
          <a:p>
            <a:r>
              <a:rPr lang="ko-KR" altLang="en-US"/>
              <a:t>구성</a:t>
            </a:r>
            <a:endParaRPr lang="en-US" altLang="ko-KR"/>
          </a:p>
          <a:p>
            <a:r>
              <a:rPr lang="ko-KR" altLang="en-US"/>
              <a:t>스택 변경가능</a:t>
            </a:r>
            <a:r>
              <a:rPr lang="en-US" altLang="ko-KR"/>
              <a:t>, </a:t>
            </a:r>
            <a:r>
              <a:rPr lang="ko-KR" altLang="en-US" err="1"/>
              <a:t>웹소켓</a:t>
            </a:r>
            <a:endParaRPr lang="en-US" altLang="ko-KR"/>
          </a:p>
          <a:p>
            <a:endParaRPr lang="en-US" altLang="ko-KR"/>
          </a:p>
          <a:p>
            <a:r>
              <a:rPr lang="en-US" altLang="ko-KR"/>
              <a:t>///////////</a:t>
            </a:r>
          </a:p>
          <a:p>
            <a:endParaRPr lang="en-US" altLang="ko-KR"/>
          </a:p>
          <a:p>
            <a:r>
              <a:rPr lang="ko-KR" altLang="en-US"/>
              <a:t>리소스추가</a:t>
            </a:r>
            <a:endParaRPr lang="en-US" altLang="ko-KR"/>
          </a:p>
          <a:p>
            <a:r>
              <a:rPr lang="en-US" altLang="ko-KR" err="1"/>
              <a:t>Wordpress</a:t>
            </a:r>
            <a:r>
              <a:rPr lang="en-US" altLang="ko-KR"/>
              <a:t> </a:t>
            </a:r>
          </a:p>
          <a:p>
            <a:endParaRPr lang="en-US" altLang="ko-KR"/>
          </a:p>
          <a:p>
            <a:r>
              <a:rPr lang="en-US" altLang="ko-KR" err="1"/>
              <a:t>Mysql</a:t>
            </a:r>
            <a:r>
              <a:rPr lang="ko-KR" altLang="en-US"/>
              <a:t>은 </a:t>
            </a:r>
            <a:r>
              <a:rPr lang="ko-KR" altLang="en-US" err="1"/>
              <a:t>웹앱</a:t>
            </a:r>
            <a:r>
              <a:rPr lang="ko-KR" altLang="en-US"/>
              <a:t> 안에 설치 가능하구요</a:t>
            </a:r>
            <a:r>
              <a:rPr lang="en-US" altLang="ko-KR"/>
              <a:t>.</a:t>
            </a:r>
          </a:p>
          <a:p>
            <a:r>
              <a:rPr lang="ko-KR" altLang="en-US"/>
              <a:t>단순한 홈페이지면 상관없을 것 같습니다</a:t>
            </a:r>
            <a:r>
              <a:rPr lang="en-US" altLang="ko-KR"/>
              <a:t>. </a:t>
            </a:r>
          </a:p>
          <a:p>
            <a:r>
              <a:rPr lang="ko-KR" altLang="en-US"/>
              <a:t>추후에 </a:t>
            </a:r>
            <a:r>
              <a:rPr lang="ko-KR" altLang="en-US" err="1"/>
              <a:t>오토스케일을</a:t>
            </a:r>
            <a:r>
              <a:rPr lang="ko-KR" altLang="en-US"/>
              <a:t> </a:t>
            </a:r>
            <a:r>
              <a:rPr lang="ko-KR" altLang="en-US" err="1"/>
              <a:t>적용해야되면</a:t>
            </a:r>
            <a:r>
              <a:rPr lang="ko-KR" altLang="en-US"/>
              <a:t> </a:t>
            </a:r>
            <a:r>
              <a:rPr lang="en-US" altLang="ko-KR" err="1"/>
              <a:t>mysql</a:t>
            </a:r>
            <a:r>
              <a:rPr lang="ko-KR" altLang="en-US"/>
              <a:t>이 </a:t>
            </a:r>
            <a:r>
              <a:rPr lang="en-US" altLang="ko-KR"/>
              <a:t>in app</a:t>
            </a:r>
            <a:r>
              <a:rPr lang="ko-KR" altLang="en-US"/>
              <a:t>이면 적용할 수가 없음</a:t>
            </a:r>
            <a:r>
              <a:rPr lang="en-US" altLang="ko-KR"/>
              <a:t>. </a:t>
            </a:r>
          </a:p>
          <a:p>
            <a:r>
              <a:rPr lang="en-US" altLang="ko-KR" err="1"/>
              <a:t>Mysql</a:t>
            </a:r>
            <a:r>
              <a:rPr lang="ko-KR" altLang="en-US"/>
              <a:t>도 같이 따라서 커졌다 작아지게 되니까요</a:t>
            </a:r>
            <a:r>
              <a:rPr lang="en-US" altLang="ko-KR"/>
              <a:t>.</a:t>
            </a:r>
          </a:p>
          <a:p>
            <a:r>
              <a:rPr lang="ko-KR" altLang="en-US"/>
              <a:t>이번 실습에서는 금방 </a:t>
            </a:r>
            <a:r>
              <a:rPr lang="ko-KR" altLang="en-US" err="1"/>
              <a:t>지울꺼니까</a:t>
            </a:r>
            <a:r>
              <a:rPr lang="ko-KR" altLang="en-US"/>
              <a:t> </a:t>
            </a:r>
            <a:r>
              <a:rPr lang="en-US" altLang="ko-KR"/>
              <a:t>in app</a:t>
            </a:r>
            <a:r>
              <a:rPr lang="ko-KR" altLang="en-US"/>
              <a:t>으로 선택 하겠습니다</a:t>
            </a:r>
            <a:r>
              <a:rPr lang="en-US" altLang="ko-KR"/>
              <a:t>.</a:t>
            </a:r>
          </a:p>
          <a:p>
            <a:endParaRPr lang="en-US" altLang="ko-KR"/>
          </a:p>
          <a:p>
            <a:r>
              <a:rPr lang="ko-KR" altLang="en-US"/>
              <a:t>바로 생성</a:t>
            </a:r>
            <a:endParaRPr lang="en-US" altLang="ko-KR"/>
          </a:p>
          <a:p>
            <a:r>
              <a:rPr lang="ko-KR" altLang="en-US"/>
              <a:t>주소 접속</a:t>
            </a:r>
            <a:endParaRPr lang="en-US" altLang="ko-KR"/>
          </a:p>
          <a:p>
            <a:r>
              <a:rPr lang="en-US" altLang="ko-KR" err="1"/>
              <a:t>Mysql</a:t>
            </a:r>
            <a:r>
              <a:rPr lang="ko-KR" altLang="en-US"/>
              <a:t> </a:t>
            </a:r>
            <a:r>
              <a:rPr lang="en-US" altLang="ko-KR"/>
              <a:t>in</a:t>
            </a:r>
          </a:p>
          <a:p>
            <a:endParaRPr lang="ko-KR" altLang="en-US"/>
          </a:p>
          <a:p>
            <a:r>
              <a:rPr lang="ko-KR" altLang="en-US"/>
              <a:t>사이트 이미 구성됐으니 간단하게 팁 하나 드리겠습니다</a:t>
            </a:r>
            <a:r>
              <a:rPr lang="en-US" altLang="ko-KR"/>
              <a:t>.</a:t>
            </a:r>
          </a:p>
          <a:p>
            <a:r>
              <a:rPr lang="ko-KR" altLang="en-US"/>
              <a:t>스타트업 이제 시작하신다면 회사 홈페이지는 워드프레스로 하세요</a:t>
            </a:r>
            <a:r>
              <a:rPr lang="en-US" altLang="ko-KR"/>
              <a:t>. </a:t>
            </a:r>
          </a:p>
          <a:p>
            <a:r>
              <a:rPr lang="ko-KR" altLang="en-US"/>
              <a:t>이거 홈페이지 제작한다고 돈 쓰지 마시고</a:t>
            </a:r>
            <a:r>
              <a:rPr lang="en-US" altLang="ko-KR"/>
              <a:t>. 3</a:t>
            </a:r>
            <a:r>
              <a:rPr lang="ko-KR" altLang="en-US"/>
              <a:t>만원 정도면 괜찮은 테마 많습니다</a:t>
            </a:r>
            <a:r>
              <a:rPr lang="en-US" altLang="ko-KR"/>
              <a:t>.</a:t>
            </a:r>
          </a:p>
          <a:p>
            <a:r>
              <a:rPr lang="ko-KR" altLang="en-US"/>
              <a:t>워드 프레스 테마 검색해서 보여주기</a:t>
            </a:r>
          </a:p>
          <a:p>
            <a:r>
              <a:rPr lang="en-US" altLang="ko-KR"/>
              <a:t>https://colorlib.com/wp/free-wordpress-themes/</a:t>
            </a:r>
          </a:p>
          <a:p>
            <a:r>
              <a:rPr lang="ko-KR" altLang="en-US"/>
              <a:t>유료 테마도 그렇게 비싸지 않음</a:t>
            </a:r>
            <a:r>
              <a:rPr lang="en-US" altLang="ko-KR"/>
              <a:t>.</a:t>
            </a:r>
          </a:p>
          <a:p>
            <a:r>
              <a:rPr lang="ko-KR" altLang="en-US"/>
              <a:t>관리자 페이지 보여주고</a:t>
            </a:r>
          </a:p>
          <a:p>
            <a:r>
              <a:rPr lang="en-US" altLang="ko-KR"/>
              <a:t>//</a:t>
            </a:r>
            <a:r>
              <a:rPr lang="ko-KR" altLang="en-US"/>
              <a:t>외모 </a:t>
            </a:r>
            <a:r>
              <a:rPr lang="en-US" altLang="ko-KR"/>
              <a:t>-&gt; </a:t>
            </a:r>
            <a:r>
              <a:rPr lang="ko-KR" altLang="en-US"/>
              <a:t>테마 추가 및 활성화</a:t>
            </a:r>
          </a:p>
          <a:p>
            <a:r>
              <a:rPr lang="ko-KR" altLang="en-US"/>
              <a:t>블로그 수정하듯이 </a:t>
            </a:r>
            <a:r>
              <a:rPr lang="ko-KR" altLang="en-US" err="1"/>
              <a:t>하나씪</a:t>
            </a:r>
            <a:r>
              <a:rPr lang="ko-KR" altLang="en-US"/>
              <a:t> </a:t>
            </a:r>
            <a:r>
              <a:rPr lang="ko-KR" altLang="en-US" err="1"/>
              <a:t>추가해보는것도</a:t>
            </a:r>
            <a:r>
              <a:rPr lang="en-US" altLang="ko-KR"/>
              <a:t>..</a:t>
            </a:r>
          </a:p>
          <a:p>
            <a:endParaRPr lang="en-US" altLang="ko-KR"/>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29</a:t>
            </a:fld>
            <a:endParaRPr lang="ko-KR" altLang="en-US"/>
          </a:p>
        </p:txBody>
      </p:sp>
    </p:spTree>
    <p:extLst>
      <p:ext uri="{BB962C8B-B14F-4D97-AF65-F5344CB8AC3E}">
        <p14:creationId xmlns:p14="http://schemas.microsoft.com/office/powerpoint/2010/main" val="266559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u="none" strike="noStrike">
                <a:effectLst/>
                <a:latin typeface="Segoe UI" panose="020B0502040204020203" pitchFamily="34" charset="0"/>
                <a:hlinkClick r:id="rId3"/>
              </a:rPr>
              <a:t>DynamoDB</a:t>
            </a:r>
            <a:r>
              <a:rPr lang="en-US" altLang="ko-KR" b="0" i="0" u="none" strike="noStrike">
                <a:effectLst/>
                <a:latin typeface="Segoe UI" panose="020B0502040204020203" pitchFamily="34" charset="0"/>
              </a:rPr>
              <a:t>, </a:t>
            </a:r>
            <a:r>
              <a:rPr lang="en-US" altLang="ko-KR" b="0" i="0" u="none" strike="noStrike" err="1">
                <a:effectLst/>
                <a:latin typeface="Segoe UI" panose="020B0502040204020203" pitchFamily="34" charset="0"/>
                <a:hlinkClick r:id="rId4"/>
              </a:rPr>
              <a:t>SimpleDB</a:t>
            </a:r>
            <a:r>
              <a:rPr lang="en-US" altLang="ko-KR" b="0" i="0" u="none" strike="noStrike">
                <a:effectLst/>
                <a:latin typeface="Segoe UI" panose="020B0502040204020203" pitchFamily="34" charset="0"/>
              </a:rPr>
              <a:t>, </a:t>
            </a:r>
            <a:r>
              <a:rPr lang="en-US" altLang="ko-KR" b="0" i="0" u="none" strike="noStrike">
                <a:effectLst/>
                <a:latin typeface="Segoe UI" panose="020B0502040204020203" pitchFamily="34" charset="0"/>
                <a:hlinkClick r:id="rId5"/>
              </a:rPr>
              <a:t>Amazon </a:t>
            </a:r>
            <a:r>
              <a:rPr lang="en-US" altLang="ko-KR" b="0" i="0" u="none" strike="noStrike" err="1">
                <a:effectLst/>
                <a:latin typeface="Segoe UI" panose="020B0502040204020203" pitchFamily="34" charset="0"/>
                <a:hlinkClick r:id="rId5"/>
              </a:rPr>
              <a:t>DocumentDB</a:t>
            </a:r>
            <a:endParaRPr lang="ko-KR" altLang="en-US"/>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38</a:t>
            </a:fld>
            <a:endParaRPr lang="ko-KR" altLang="en-US"/>
          </a:p>
        </p:txBody>
      </p:sp>
    </p:spTree>
    <p:extLst>
      <p:ext uri="{BB962C8B-B14F-4D97-AF65-F5344CB8AC3E}">
        <p14:creationId xmlns:p14="http://schemas.microsoft.com/office/powerpoint/2010/main" val="20917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err="1"/>
              <a:t>버추얼머신</a:t>
            </a:r>
            <a:r>
              <a:rPr lang="ko-KR" altLang="en-US"/>
              <a:t> </a:t>
            </a:r>
            <a:r>
              <a:rPr lang="en-US" altLang="ko-KR"/>
              <a:t>-&gt; AWS EC2</a:t>
            </a:r>
          </a:p>
          <a:p>
            <a:r>
              <a:rPr lang="ko-KR" altLang="en-US" err="1"/>
              <a:t>버추얼머신</a:t>
            </a:r>
            <a:r>
              <a:rPr lang="ko-KR" altLang="en-US"/>
              <a:t> 스케일셋 </a:t>
            </a:r>
            <a:r>
              <a:rPr lang="en-US" altLang="ko-KR"/>
              <a:t>-&gt; AWS </a:t>
            </a:r>
            <a:r>
              <a:rPr lang="ko-KR" altLang="en-US" err="1"/>
              <a:t>오코</a:t>
            </a:r>
            <a:r>
              <a:rPr lang="ko-KR" altLang="en-US"/>
              <a:t> 스케일링</a:t>
            </a:r>
            <a:endParaRPr lang="en-US" altLang="ko-KR"/>
          </a:p>
          <a:p>
            <a:r>
              <a:rPr lang="ko-KR" altLang="en-US" err="1"/>
              <a:t>펑션</a:t>
            </a:r>
            <a:r>
              <a:rPr lang="en-US" altLang="ko-KR"/>
              <a:t>-&gt;AWS Lambda</a:t>
            </a:r>
            <a:endParaRPr lang="ko-KR" altLang="en-US"/>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4</a:t>
            </a:fld>
            <a:endParaRPr lang="ko-KR" altLang="en-US"/>
          </a:p>
        </p:txBody>
      </p:sp>
    </p:spTree>
    <p:extLst>
      <p:ext uri="{BB962C8B-B14F-4D97-AF65-F5344CB8AC3E}">
        <p14:creationId xmlns:p14="http://schemas.microsoft.com/office/powerpoint/2010/main" val="3781484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en-US" altLang="ko-KR"/>
              <a:t>https://blocksandfiles.com/wp-content/uploads/2019/03/Database-Software-Market-White-Paper.pdf</a:t>
            </a:r>
          </a:p>
          <a:p>
            <a:endParaRPr lang="en-US" altLang="ko-KR"/>
          </a:p>
          <a:p>
            <a:r>
              <a:rPr lang="en-US" altLang="ko-KR"/>
              <a:t>DB-Engines Ranking</a:t>
            </a:r>
          </a:p>
          <a:p>
            <a:r>
              <a:rPr lang="en-US" altLang="ko-KR"/>
              <a:t>https://db-engines.com/en/ranking</a:t>
            </a:r>
            <a:endParaRPr lang="ko-KR" altLang="en-US"/>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39</a:t>
            </a:fld>
            <a:endParaRPr lang="ko-KR" altLang="en-US"/>
          </a:p>
        </p:txBody>
      </p:sp>
    </p:spTree>
    <p:extLst>
      <p:ext uri="{BB962C8B-B14F-4D97-AF65-F5344CB8AC3E}">
        <p14:creationId xmlns:p14="http://schemas.microsoft.com/office/powerpoint/2010/main" val="1867611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44</a:t>
            </a:fld>
            <a:endParaRPr lang="ko-KR" altLang="en-US"/>
          </a:p>
        </p:txBody>
      </p:sp>
    </p:spTree>
    <p:extLst>
      <p:ext uri="{BB962C8B-B14F-4D97-AF65-F5344CB8AC3E}">
        <p14:creationId xmlns:p14="http://schemas.microsoft.com/office/powerpoint/2010/main" val="40635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We have recently introduced a number of enhancements to our Azure VMSS. As you may already know, with</a:t>
            </a:r>
            <a:r>
              <a:rPr lang="en-US" sz="1100" b="0" i="0" u="none" strike="noStrike" kern="1200">
                <a:effectLst/>
                <a:latin typeface="+mn-lt"/>
                <a:ea typeface="+mn-ea"/>
                <a:cs typeface="+mn-cs"/>
              </a:rPr>
              <a:t> VM Scale Sets, you can confidently deploy hundreds of identical virtual machines in minutes. With easy updates at scale, focus more on what matters—your application—and less on the infrastructure. Virtual Machine Scale Sets are elastic and designed to support your scale-out </a:t>
            </a:r>
            <a:r>
              <a:rPr lang="en-US" sz="1100"/>
              <a:t>applications </a:t>
            </a:r>
            <a:r>
              <a:rPr lang="en-US" sz="1100" b="0" i="0" u="none" strike="noStrike" kern="1200">
                <a:effectLst/>
                <a:latin typeface="+mn-lt"/>
                <a:ea typeface="+mn-ea"/>
                <a:cs typeface="+mn-cs"/>
              </a:rPr>
              <a:t>—including stateless web front ends, container orchestration, and microservices clusters. </a:t>
            </a:r>
            <a:r>
              <a:rPr lang="en-US" sz="1100" b="0" i="0" u="none" strike="noStrike" kern="1200">
                <a:effectLst/>
                <a:latin typeface="+mn-lt"/>
                <a:ea typeface="+mn-ea"/>
                <a:cs typeface="+mn-cs"/>
                <a:hlinkClick r:id="rId3"/>
              </a:rPr>
              <a:t>Azure Container Service</a:t>
            </a:r>
            <a:r>
              <a:rPr lang="en-US" sz="1100" b="0" i="0" u="none" strike="noStrike" kern="1200">
                <a:effectLst/>
                <a:latin typeface="+mn-lt"/>
                <a:ea typeface="+mn-ea"/>
                <a:cs typeface="+mn-cs"/>
              </a:rPr>
              <a:t> and </a:t>
            </a:r>
            <a:r>
              <a:rPr lang="en-US" sz="1100" b="0" i="0" u="none" strike="noStrike" kern="1200">
                <a:effectLst/>
                <a:latin typeface="+mn-lt"/>
                <a:ea typeface="+mn-ea"/>
                <a:cs typeface="+mn-cs"/>
                <a:hlinkClick r:id="rId4"/>
              </a:rPr>
              <a:t>Azure Service Fabric</a:t>
            </a:r>
            <a:r>
              <a:rPr lang="en-US" sz="1100" b="0" i="0" u="none" strike="noStrike" kern="1200">
                <a:effectLst/>
                <a:latin typeface="+mn-lt"/>
                <a:ea typeface="+mn-ea"/>
                <a:cs typeface="+mn-cs"/>
              </a:rPr>
              <a:t> run on Virtual Machine Scale Sets.</a:t>
            </a:r>
            <a:r>
              <a:rPr lang="en-US" sz="1100">
                <a:cs typeface="Calibri"/>
              </a:rPr>
              <a:t> </a:t>
            </a:r>
            <a:endParaRPr lang="en-US" sz="1100" b="0" i="0" u="none" strike="noStrike" kern="1200">
              <a:effectLst/>
              <a:latin typeface="+mn-lt"/>
              <a:ea typeface="+mn-ea"/>
              <a:cs typeface="+mn-cs"/>
            </a:endParaRPr>
          </a:p>
          <a:p>
            <a:endParaRPr lang="en-US" sz="1100" b="0" i="0" u="none" strike="noStrike" kern="1200">
              <a:latin typeface="+mn-lt"/>
              <a:cs typeface="Calibri"/>
            </a:endParaRPr>
          </a:p>
          <a:p>
            <a:r>
              <a:rPr lang="en-US" sz="1100">
                <a:cs typeface="Calibri"/>
              </a:rPr>
              <a:t>We continue to add capabilities to increase the value we provide to our development community making it easier for you to develop applications on Azure. For example, now VMSS support </a:t>
            </a:r>
            <a:r>
              <a:rPr lang="en-US" sz="1100"/>
              <a:t>Auto-OS image update</a:t>
            </a:r>
            <a:r>
              <a:rPr lang="en-US" sz="1100">
                <a:cs typeface="Calibri"/>
              </a:rPr>
              <a:t> </a:t>
            </a:r>
            <a:r>
              <a:rPr lang="en-US" sz="1100">
                <a:hlinkClick r:id="rId5"/>
              </a:rPr>
              <a:t>https://azure.microsoft.com/en-us/updates/auto-os-upgrades/</a:t>
            </a:r>
            <a:r>
              <a:rPr lang="en-US" sz="1100">
                <a:cs typeface="Calibri"/>
              </a:rPr>
              <a:t> for guest images, you do not have to worry about the scaling capabilities of your apps once they are in production, with recent capabilities announced in March you have support for cross-zone deployment to improve your SLAs. </a:t>
            </a:r>
          </a:p>
          <a:p>
            <a:endParaRPr lang="en-US" sz="1100">
              <a:cs typeface="Calibri"/>
            </a:endParaRPr>
          </a:p>
          <a:p>
            <a:endParaRPr lang="en-US" sz="1100"/>
          </a:p>
          <a:p>
            <a:r>
              <a:rPr lang="en-US" sz="1100" b="0" i="0" u="none" strike="noStrike" kern="1200">
                <a:effectLst/>
                <a:latin typeface="+mn-lt"/>
                <a:ea typeface="+mn-ea"/>
                <a:cs typeface="+mn-cs"/>
              </a:rPr>
              <a:t>Virtual Machine Scale Sets integrate with Azure networking resources such as </a:t>
            </a:r>
            <a:r>
              <a:rPr lang="en-US" sz="1100" b="0" i="0" u="none" strike="noStrike" kern="1200">
                <a:effectLst/>
                <a:latin typeface="+mn-lt"/>
                <a:ea typeface="+mn-ea"/>
                <a:cs typeface="+mn-cs"/>
                <a:hlinkClick r:id="rId6"/>
              </a:rPr>
              <a:t>Azure Load Balancer</a:t>
            </a:r>
            <a:r>
              <a:rPr lang="en-US" sz="1100" b="0" i="0" u="none" strike="noStrike" kern="1200">
                <a:effectLst/>
                <a:latin typeface="+mn-lt"/>
                <a:ea typeface="+mn-ea"/>
                <a:cs typeface="+mn-cs"/>
              </a:rPr>
              <a:t> and </a:t>
            </a:r>
            <a:r>
              <a:rPr lang="en-US" sz="1100" b="0" i="0" u="none" strike="noStrike" kern="1200">
                <a:effectLst/>
                <a:latin typeface="+mn-lt"/>
                <a:ea typeface="+mn-ea"/>
                <a:cs typeface="+mn-cs"/>
                <a:hlinkClick r:id="rId7"/>
              </a:rPr>
              <a:t>Application Gateway</a:t>
            </a:r>
            <a:r>
              <a:rPr lang="en-US" sz="1100" b="0" i="0" u="none" strike="noStrike" kern="1200">
                <a:effectLst/>
                <a:latin typeface="+mn-lt"/>
                <a:ea typeface="+mn-ea"/>
                <a:cs typeface="+mn-cs"/>
              </a:rPr>
              <a:t>. Easily spread your workloads across the virtual machines in your Virtual Machine Scale Set, and configure network address translation (NAT) rules to connect to specific virtual machine instances for troubleshooting.</a:t>
            </a:r>
            <a:endParaRPr lang="en-US" sz="1100" b="0" i="0" u="none" strike="noStrike" kern="1200">
              <a:latin typeface="+mn-lt"/>
              <a:cs typeface="Calibri"/>
            </a:endParaRPr>
          </a:p>
          <a:p>
            <a:endParaRPr lang="en-US" sz="1100" b="0" i="0" u="none" strike="noStrike" kern="1200">
              <a:solidFill>
                <a:schemeClr val="tx1"/>
              </a:solidFill>
              <a:effectLst/>
              <a:latin typeface="+mn-lt"/>
              <a:ea typeface="+mn-ea"/>
              <a:cs typeface="+mn-cs"/>
            </a:endParaRPr>
          </a:p>
          <a:p>
            <a:r>
              <a:rPr lang="en-US" sz="1100" b="0" i="0" u="none" strike="noStrike" kern="1200" err="1">
                <a:effectLst/>
                <a:latin typeface="+mn-lt"/>
                <a:ea typeface="+mn-ea"/>
                <a:cs typeface="+mn-cs"/>
              </a:rPr>
              <a:t>Autoscale</a:t>
            </a:r>
            <a:r>
              <a:rPr lang="en-US" sz="1100" b="0" i="0" u="none" strike="noStrike" kern="1200">
                <a:effectLst/>
                <a:latin typeface="+mn-lt"/>
                <a:ea typeface="+mn-ea"/>
                <a:cs typeface="+mn-cs"/>
              </a:rPr>
              <a:t> allows you to have the right amount of resources running to handle the load on your application. It allows you to add resources to handle increases in load and also save money by removing resources that are sitting idle. You specify a minimum and maximum number of instances to run and add or remove VMs automatically based on a set of rules. Having a minimum makes sure your application is always running even under no load. Having a maximum limits your total possible hourly cost. You automatically scale between these two extremes using rules you create.</a:t>
            </a:r>
            <a:endParaRPr lang="en-US" sz="1100">
              <a:cs typeface="Calibri"/>
            </a:endParaRPr>
          </a:p>
          <a:p>
            <a:pPr>
              <a:buClr>
                <a:schemeClr val="tx1"/>
              </a:buClr>
              <a:defRPr/>
            </a:pPr>
            <a:endParaRPr lang="en-US" sz="1100">
              <a:cs typeface="Calibri"/>
            </a:endParaRPr>
          </a:p>
          <a:p>
            <a:pPr>
              <a:buClr>
                <a:schemeClr val="tx1"/>
              </a:buClr>
              <a:defRPr/>
            </a:pPr>
            <a:r>
              <a:rPr lang="en-US" sz="1100">
                <a:cs typeface="Calibri"/>
              </a:rPr>
              <a:t>Last but not least your users can now take advantage of support for low-priority VMs as they run the VMSS applications that you have developed.  </a:t>
            </a:r>
          </a:p>
          <a:p>
            <a:pPr>
              <a:buClr>
                <a:schemeClr val="tx1"/>
              </a:buClr>
              <a:defRPr/>
            </a:pPr>
            <a:endParaRPr lang="en-US" sz="1100">
              <a:cs typeface="Calibri"/>
            </a:endParaRPr>
          </a:p>
          <a:p>
            <a:pPr>
              <a:buClr>
                <a:schemeClr val="tx1"/>
              </a:buClr>
              <a:defRPr/>
            </a:pPr>
            <a:r>
              <a:rPr lang="en-US" sz="1100">
                <a:cs typeface="Calibri"/>
              </a:rPr>
              <a:t>Source: https://azure.microsoft.com/en-us/updates/public-preview-low-priority-vms-on-vm-scale-sets/  </a:t>
            </a:r>
          </a:p>
          <a:p>
            <a:endParaRPr lang="en-US" sz="1100" b="1">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53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리소스그룹</a:t>
            </a:r>
            <a:endParaRPr lang="en-US" altLang="ko-KR"/>
          </a:p>
          <a:p>
            <a:r>
              <a:rPr lang="ko-KR" altLang="en-US" err="1"/>
              <a:t>가상머신이름</a:t>
            </a:r>
            <a:endParaRPr lang="en-US" altLang="ko-KR"/>
          </a:p>
          <a:p>
            <a:r>
              <a:rPr lang="ko-KR" altLang="en-US"/>
              <a:t>이름은 사내 또는 프로젝트에서 </a:t>
            </a:r>
            <a:r>
              <a:rPr lang="ko-KR" altLang="en-US" err="1"/>
              <a:t>정한룰에따라</a:t>
            </a:r>
            <a:r>
              <a:rPr lang="ko-KR" altLang="en-US"/>
              <a:t> 정하게 </a:t>
            </a:r>
            <a:r>
              <a:rPr lang="ko-KR" altLang="en-US" err="1"/>
              <a:t>될것이다</a:t>
            </a:r>
            <a:r>
              <a:rPr lang="en-US" altLang="ko-KR"/>
              <a:t>.</a:t>
            </a:r>
          </a:p>
          <a:p>
            <a:endParaRPr lang="en-US" altLang="ko-KR"/>
          </a:p>
          <a:p>
            <a:r>
              <a:rPr lang="ko-KR" altLang="en-US"/>
              <a:t>인프라 중복</a:t>
            </a:r>
            <a:r>
              <a:rPr lang="en-US" altLang="ko-KR"/>
              <a:t>. </a:t>
            </a:r>
            <a:r>
              <a:rPr lang="ko-KR" altLang="en-US"/>
              <a:t>미국동부로 바꾸면 가용성 존 </a:t>
            </a:r>
            <a:r>
              <a:rPr lang="ko-KR" altLang="en-US" err="1"/>
              <a:t>나오는것만</a:t>
            </a:r>
            <a:r>
              <a:rPr lang="en-US" altLang="ko-KR"/>
              <a:t>..</a:t>
            </a:r>
            <a:r>
              <a:rPr lang="ko-KR" altLang="en-US"/>
              <a:t> 간단히</a:t>
            </a:r>
            <a:endParaRPr lang="en-US" altLang="ko-KR"/>
          </a:p>
          <a:p>
            <a:r>
              <a:rPr lang="ko-KR" altLang="en-US"/>
              <a:t>이미지 종류 많음</a:t>
            </a:r>
            <a:r>
              <a:rPr lang="en-US" altLang="ko-KR"/>
              <a:t>.</a:t>
            </a:r>
            <a:r>
              <a:rPr lang="ko-KR" altLang="en-US"/>
              <a:t> 찾기 가능</a:t>
            </a:r>
            <a:r>
              <a:rPr lang="en-US" altLang="ko-KR"/>
              <a:t>. </a:t>
            </a:r>
          </a:p>
          <a:p>
            <a:r>
              <a:rPr lang="ko-KR" altLang="en-US"/>
              <a:t>크기</a:t>
            </a:r>
            <a:r>
              <a:rPr lang="en-US" altLang="ko-KR"/>
              <a:t> </a:t>
            </a:r>
            <a:r>
              <a:rPr lang="ko-KR" altLang="en-US"/>
              <a:t>가격이 젤 중요</a:t>
            </a:r>
            <a:endParaRPr lang="en-US" altLang="ko-KR"/>
          </a:p>
          <a:p>
            <a:endParaRPr lang="en-US" altLang="ko-KR"/>
          </a:p>
          <a:p>
            <a:r>
              <a:rPr lang="ko-KR" altLang="en-US"/>
              <a:t>암호방식으로 바꾸고</a:t>
            </a:r>
            <a:endParaRPr lang="en-US" altLang="ko-KR"/>
          </a:p>
          <a:p>
            <a:r>
              <a:rPr lang="en-US" altLang="ko-KR"/>
              <a:t>80</a:t>
            </a:r>
            <a:r>
              <a:rPr lang="ko-KR" altLang="en-US"/>
              <a:t>포트 잘 열렸는지 다시 체크</a:t>
            </a:r>
            <a:endParaRPr lang="en-US" altLang="ko-KR"/>
          </a:p>
          <a:p>
            <a:r>
              <a:rPr lang="ko-KR" altLang="en-US"/>
              <a:t>삭제까지</a:t>
            </a:r>
            <a:r>
              <a:rPr lang="en-US" altLang="ko-KR"/>
              <a:t>.</a:t>
            </a:r>
          </a:p>
          <a:p>
            <a:endParaRPr lang="en-US" altLang="ko-KR"/>
          </a:p>
          <a:p>
            <a:r>
              <a:rPr lang="ko-KR" altLang="en-US"/>
              <a:t>디스크 저장장소 추후 변경 및 추가 가능</a:t>
            </a:r>
            <a:endParaRPr lang="en-US" altLang="ko-KR"/>
          </a:p>
          <a:p>
            <a:endParaRPr lang="en-US" altLang="ko-KR"/>
          </a:p>
          <a:p>
            <a:r>
              <a:rPr lang="ko-KR" altLang="en-US"/>
              <a:t>가상네트워크</a:t>
            </a:r>
            <a:r>
              <a:rPr lang="en-US" altLang="ko-KR"/>
              <a:t> </a:t>
            </a:r>
            <a:r>
              <a:rPr lang="ko-KR" altLang="en-US"/>
              <a:t>뒤에서 설명</a:t>
            </a:r>
            <a:endParaRPr lang="en-US" altLang="ko-KR"/>
          </a:p>
          <a:p>
            <a:r>
              <a:rPr lang="ko-KR" altLang="en-US"/>
              <a:t>서브넷은 기업에서 룰이 있거나 프로젝트의 요구사항에 따라 설정</a:t>
            </a:r>
            <a:endParaRPr lang="en-US" altLang="ko-KR"/>
          </a:p>
          <a:p>
            <a:r>
              <a:rPr lang="ko-KR" altLang="en-US"/>
              <a:t>부하분산 </a:t>
            </a:r>
            <a:r>
              <a:rPr lang="en-US" altLang="ko-KR"/>
              <a:t>-&gt; </a:t>
            </a:r>
            <a:r>
              <a:rPr lang="ko-KR" altLang="en-US"/>
              <a:t>활성화 </a:t>
            </a:r>
            <a:r>
              <a:rPr lang="ko-KR" altLang="en-US" err="1"/>
              <a:t>되는것만</a:t>
            </a:r>
            <a:r>
              <a:rPr lang="ko-KR" altLang="en-US"/>
              <a:t> 간단히</a:t>
            </a:r>
            <a:endParaRPr lang="en-US" altLang="ko-KR"/>
          </a:p>
          <a:p>
            <a:endParaRPr lang="en-US" altLang="ko-KR"/>
          </a:p>
          <a:p>
            <a:r>
              <a:rPr lang="en-US" altLang="ko-KR"/>
              <a:t>/////////////</a:t>
            </a:r>
          </a:p>
          <a:p>
            <a:endParaRPr lang="en-US" altLang="ko-KR"/>
          </a:p>
          <a:p>
            <a:r>
              <a:rPr lang="ko-KR" altLang="en-US"/>
              <a:t>네트워킹 포트 추가 가능</a:t>
            </a:r>
            <a:endParaRPr lang="en-US" altLang="ko-KR"/>
          </a:p>
          <a:p>
            <a:r>
              <a:rPr lang="ko-KR" altLang="en-US"/>
              <a:t>디스크 변경 </a:t>
            </a:r>
            <a:r>
              <a:rPr lang="ko-KR" altLang="en-US" err="1"/>
              <a:t>가능한것</a:t>
            </a:r>
            <a:r>
              <a:rPr lang="ko-KR" altLang="en-US"/>
              <a:t> 확인</a:t>
            </a:r>
            <a:endParaRPr lang="en-US" altLang="ko-KR"/>
          </a:p>
          <a:p>
            <a:r>
              <a:rPr lang="ko-KR" altLang="en-US"/>
              <a:t>크기 변경</a:t>
            </a:r>
            <a:endParaRPr lang="en-US" altLang="ko-KR"/>
          </a:p>
          <a:p>
            <a:endParaRPr lang="en-US" altLang="ko-KR"/>
          </a:p>
          <a:p>
            <a:r>
              <a:rPr lang="ko-KR" altLang="en-US"/>
              <a:t>리소스 그룹 간단히 설명</a:t>
            </a:r>
            <a:endParaRPr lang="en-US" altLang="ko-KR"/>
          </a:p>
          <a:p>
            <a:endParaRPr lang="en-US" altLang="ko-KR"/>
          </a:p>
          <a:p>
            <a:r>
              <a:rPr lang="ko-KR" altLang="en-US"/>
              <a:t>리소스 그룹 삭제</a:t>
            </a:r>
            <a:r>
              <a:rPr lang="en-US" altLang="ko-KR"/>
              <a:t>(</a:t>
            </a:r>
            <a:r>
              <a:rPr lang="ko-KR" altLang="en-US"/>
              <a:t>나는 일단 </a:t>
            </a:r>
            <a:r>
              <a:rPr lang="ko-KR" altLang="en-US" err="1"/>
              <a:t>놔둘것</a:t>
            </a:r>
            <a:r>
              <a:rPr lang="en-US" altLang="ko-KR"/>
              <a:t>. </a:t>
            </a:r>
            <a:r>
              <a:rPr lang="en-US" altLang="ko-KR" err="1"/>
              <a:t>Vnet</a:t>
            </a:r>
            <a:r>
              <a:rPr lang="en-US" altLang="ko-KR"/>
              <a:t> </a:t>
            </a:r>
            <a:r>
              <a:rPr lang="ko-KR" altLang="en-US"/>
              <a:t>때 간단히 보여주기</a:t>
            </a:r>
            <a:r>
              <a:rPr lang="en-US" altLang="ko-KR"/>
              <a:t>)</a:t>
            </a:r>
          </a:p>
          <a:p>
            <a:endParaRPr lang="en-US" altLang="ko-KR"/>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7</a:t>
            </a:fld>
            <a:endParaRPr lang="ko-KR" altLang="en-US"/>
          </a:p>
        </p:txBody>
      </p:sp>
    </p:spTree>
    <p:extLst>
      <p:ext uri="{BB962C8B-B14F-4D97-AF65-F5344CB8AC3E}">
        <p14:creationId xmlns:p14="http://schemas.microsoft.com/office/powerpoint/2010/main" val="348669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10/28/2022 12:36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196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9F62108-F77D-47D6-91BF-AFB87E33F348}" type="slidenum">
              <a:rPr lang="en-US" smtClean="0"/>
              <a:t>10</a:t>
            </a:fld>
            <a:endParaRPr lang="en-US"/>
          </a:p>
        </p:txBody>
      </p:sp>
    </p:spTree>
    <p:extLst>
      <p:ext uri="{BB962C8B-B14F-4D97-AF65-F5344CB8AC3E}">
        <p14:creationId xmlns:p14="http://schemas.microsoft.com/office/powerpoint/2010/main" val="371936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a:t>ZRS:</a:t>
            </a:r>
          </a:p>
          <a:p>
            <a:r>
              <a:rPr lang="en-US" altLang="ko-KR" sz="882" b="0" i="0" kern="1200">
                <a:solidFill>
                  <a:schemeClr val="tx1"/>
                </a:solidFill>
                <a:effectLst/>
                <a:latin typeface="Segoe UI Light" pitchFamily="34" charset="0"/>
                <a:ea typeface="+mn-ea"/>
                <a:cs typeface="+mn-cs"/>
              </a:rPr>
              <a:t>Asia Southeast</a:t>
            </a:r>
          </a:p>
          <a:p>
            <a:r>
              <a:rPr lang="en-US" altLang="ko-KR" sz="882" b="0" i="0" kern="1200">
                <a:solidFill>
                  <a:schemeClr val="tx1"/>
                </a:solidFill>
                <a:effectLst/>
                <a:latin typeface="Segoe UI Light" pitchFamily="34" charset="0"/>
                <a:ea typeface="+mn-ea"/>
                <a:cs typeface="+mn-cs"/>
              </a:rPr>
              <a:t>Europe West</a:t>
            </a:r>
          </a:p>
          <a:p>
            <a:r>
              <a:rPr lang="en-US" altLang="ko-KR" sz="882" b="0" i="0" kern="1200">
                <a:solidFill>
                  <a:schemeClr val="tx1"/>
                </a:solidFill>
                <a:effectLst/>
                <a:latin typeface="Segoe UI Light" pitchFamily="34" charset="0"/>
                <a:ea typeface="+mn-ea"/>
                <a:cs typeface="+mn-cs"/>
              </a:rPr>
              <a:t>Europe North</a:t>
            </a:r>
          </a:p>
          <a:p>
            <a:r>
              <a:rPr lang="en-US" altLang="ko-KR" sz="882" b="0" i="0" kern="1200">
                <a:solidFill>
                  <a:schemeClr val="tx1"/>
                </a:solidFill>
                <a:effectLst/>
                <a:latin typeface="Segoe UI Light" pitchFamily="34" charset="0"/>
                <a:ea typeface="+mn-ea"/>
                <a:cs typeface="+mn-cs"/>
              </a:rPr>
              <a:t>France Central</a:t>
            </a:r>
          </a:p>
          <a:p>
            <a:r>
              <a:rPr lang="en-US" altLang="ko-KR" sz="882" b="0" i="0" kern="1200">
                <a:solidFill>
                  <a:schemeClr val="tx1"/>
                </a:solidFill>
                <a:effectLst/>
                <a:latin typeface="Segoe UI Light" pitchFamily="34" charset="0"/>
                <a:ea typeface="+mn-ea"/>
                <a:cs typeface="+mn-cs"/>
              </a:rPr>
              <a:t>Japan East</a:t>
            </a:r>
          </a:p>
          <a:p>
            <a:r>
              <a:rPr lang="en-US" altLang="ko-KR" sz="882" b="0" i="0" kern="1200">
                <a:solidFill>
                  <a:schemeClr val="tx1"/>
                </a:solidFill>
                <a:effectLst/>
                <a:latin typeface="Segoe UI Light" pitchFamily="34" charset="0"/>
                <a:ea typeface="+mn-ea"/>
                <a:cs typeface="+mn-cs"/>
              </a:rPr>
              <a:t>US East</a:t>
            </a:r>
          </a:p>
          <a:p>
            <a:r>
              <a:rPr lang="en-US" altLang="ko-KR" sz="882" b="0" i="0" kern="1200">
                <a:solidFill>
                  <a:schemeClr val="tx1"/>
                </a:solidFill>
                <a:effectLst/>
                <a:latin typeface="Segoe UI Light" pitchFamily="34" charset="0"/>
                <a:ea typeface="+mn-ea"/>
                <a:cs typeface="+mn-cs"/>
              </a:rPr>
              <a:t>US East 2</a:t>
            </a:r>
          </a:p>
          <a:p>
            <a:r>
              <a:rPr lang="en-US" altLang="ko-KR" sz="882" b="0" i="0" kern="1200">
                <a:solidFill>
                  <a:schemeClr val="tx1"/>
                </a:solidFill>
                <a:effectLst/>
                <a:latin typeface="Segoe UI Light" pitchFamily="34" charset="0"/>
                <a:ea typeface="+mn-ea"/>
                <a:cs typeface="+mn-cs"/>
              </a:rPr>
              <a:t>US West 2</a:t>
            </a:r>
          </a:p>
          <a:p>
            <a:r>
              <a:rPr lang="en-US" altLang="ko-KR" sz="882" b="0" i="0" kern="1200">
                <a:solidFill>
                  <a:schemeClr val="tx1"/>
                </a:solidFill>
                <a:effectLst/>
                <a:latin typeface="Segoe UI Light" pitchFamily="34" charset="0"/>
                <a:ea typeface="+mn-ea"/>
                <a:cs typeface="+mn-cs"/>
              </a:rPr>
              <a:t>US Central</a:t>
            </a:r>
          </a:p>
          <a:p>
            <a:pPr marL="171450" indent="-171450">
              <a:buFontTx/>
              <a:buChar char="-"/>
            </a:pPr>
            <a:endParaRPr lang="en-US" altLang="ko-KR"/>
          </a:p>
          <a:p>
            <a:pPr marL="0" indent="0">
              <a:buFontTx/>
              <a:buNone/>
            </a:pPr>
            <a:r>
              <a:rPr lang="en-US" altLang="ko-KR"/>
              <a:t>GPV2</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10/28/2022 12:36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641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err="1"/>
              <a:t>Vnet</a:t>
            </a:r>
            <a:r>
              <a:rPr lang="ko-KR" altLang="en-US"/>
              <a:t> </a:t>
            </a:r>
            <a:r>
              <a:rPr lang="en-US" altLang="ko-KR"/>
              <a:t>-&gt;</a:t>
            </a:r>
            <a:r>
              <a:rPr lang="ko-KR" altLang="en-US"/>
              <a:t> </a:t>
            </a:r>
            <a:r>
              <a:rPr lang="en-US" altLang="ko-KR" err="1"/>
              <a:t>Amzon</a:t>
            </a:r>
            <a:r>
              <a:rPr lang="en-US" altLang="ko-KR"/>
              <a:t> VPC</a:t>
            </a:r>
          </a:p>
          <a:p>
            <a:endParaRPr lang="en-US" altLang="ko-KR"/>
          </a:p>
          <a:p>
            <a:r>
              <a:rPr lang="en-US" altLang="ko-KR"/>
              <a:t>https://docs.microsoft.com/ko-kr/learn/modules/define-core-azure-services-products/7-explore-azure-network-services</a:t>
            </a:r>
          </a:p>
          <a:p>
            <a:endParaRPr lang="en-US" altLang="ko-KR"/>
          </a:p>
          <a:p>
            <a:r>
              <a:rPr lang="en-US" altLang="ko-KR"/>
              <a:t>Azure Load Balancer</a:t>
            </a:r>
          </a:p>
          <a:p>
            <a:r>
              <a:rPr lang="en-US" altLang="ko-KR"/>
              <a:t>L4</a:t>
            </a:r>
          </a:p>
          <a:p>
            <a:endParaRPr lang="en-US" altLang="ko-KR"/>
          </a:p>
          <a:p>
            <a:r>
              <a:rPr lang="en-US" altLang="ko-KR"/>
              <a:t>Azure Application Gateway</a:t>
            </a:r>
          </a:p>
          <a:p>
            <a:r>
              <a:rPr lang="en-US" altLang="ko-KR"/>
              <a:t>L7</a:t>
            </a:r>
          </a:p>
        </p:txBody>
      </p:sp>
      <p:sp>
        <p:nvSpPr>
          <p:cNvPr id="4" name="슬라이드 번호 개체 틀 3"/>
          <p:cNvSpPr>
            <a:spLocks noGrp="1"/>
          </p:cNvSpPr>
          <p:nvPr>
            <p:ph type="sldNum" sz="quarter" idx="5"/>
          </p:nvPr>
        </p:nvSpPr>
        <p:spPr/>
        <p:txBody>
          <a:bodyPr/>
          <a:lstStyle/>
          <a:p>
            <a:fld id="{E9C701C9-0559-4041-9922-16875EB9E9C8}" type="slidenum">
              <a:rPr lang="ko-KR" altLang="en-US" smtClean="0"/>
              <a:t>13</a:t>
            </a:fld>
            <a:endParaRPr lang="ko-KR" altLang="en-US"/>
          </a:p>
        </p:txBody>
      </p:sp>
    </p:spTree>
    <p:extLst>
      <p:ext uri="{BB962C8B-B14F-4D97-AF65-F5344CB8AC3E}">
        <p14:creationId xmlns:p14="http://schemas.microsoft.com/office/powerpoint/2010/main" val="3054558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9F62108-F77D-47D6-91BF-AFB87E33F348}" type="slidenum">
              <a:rPr lang="en-US" smtClean="0"/>
              <a:t>14</a:t>
            </a:fld>
            <a:endParaRPr lang="en-US"/>
          </a:p>
        </p:txBody>
      </p:sp>
    </p:spTree>
    <p:extLst>
      <p:ext uri="{BB962C8B-B14F-4D97-AF65-F5344CB8AC3E}">
        <p14:creationId xmlns:p14="http://schemas.microsoft.com/office/powerpoint/2010/main" val="3673607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10" name="직사각형 9"/>
          <p:cNvSpPr/>
          <p:nvPr userDrawn="1"/>
        </p:nvSpPr>
        <p:spPr>
          <a:xfrm>
            <a:off x="0" y="1"/>
            <a:ext cx="12192000" cy="6857999"/>
          </a:xfrm>
          <a:prstGeom prst="rect">
            <a:avLst/>
          </a:prstGeom>
          <a:solidFill>
            <a:srgbClr val="1B6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itle 1"/>
          <p:cNvSpPr>
            <a:spLocks noGrp="1"/>
          </p:cNvSpPr>
          <p:nvPr>
            <p:ph type="ctrTitle" hasCustomPrompt="1"/>
          </p:nvPr>
        </p:nvSpPr>
        <p:spPr>
          <a:xfrm>
            <a:off x="4490241" y="4523764"/>
            <a:ext cx="6868639" cy="540000"/>
          </a:xfrm>
        </p:spPr>
        <p:txBody>
          <a:bodyPr lIns="0" anchor="ctr">
            <a:noAutofit/>
          </a:bodyPr>
          <a:lstStyle>
            <a:lvl1pPr marL="0" algn="r" defTabSz="914400" rtl="0" eaLnBrk="1" latinLnBrk="1" hangingPunct="1">
              <a:lnSpc>
                <a:spcPct val="90000"/>
              </a:lnSpc>
              <a:spcBef>
                <a:spcPct val="0"/>
              </a:spcBef>
              <a:buNone/>
              <a:defRPr lang="ko-KR" altLang="en-US" sz="3500" b="0" kern="1200" spc="-60" baseline="0" dirty="0">
                <a:solidFill>
                  <a:schemeClr val="bg1"/>
                </a:solidFill>
                <a:latin typeface="+mj-lt"/>
                <a:ea typeface="나눔스퀘어 Bold" panose="020B0600000101010101" pitchFamily="50" charset="-127"/>
                <a:cs typeface="+mj-cs"/>
              </a:defRPr>
            </a:lvl1pPr>
          </a:lstStyle>
          <a:p>
            <a:pPr algn="r"/>
            <a:r>
              <a:rPr lang="en-US" altLang="ko-KR" sz="3200" b="0">
                <a:solidFill>
                  <a:schemeClr val="bg1"/>
                </a:solidFill>
                <a:latin typeface="+mj-lt"/>
                <a:ea typeface="나눔스퀘어 Bold" panose="020B0600000101010101" pitchFamily="50" charset="-127"/>
              </a:rPr>
              <a:t>BESPIN GLOBAL OVERVIEW</a:t>
            </a:r>
            <a:endParaRPr lang="ko-KR" altLang="en-US" sz="3200" b="0">
              <a:solidFill>
                <a:schemeClr val="bg1"/>
              </a:solidFill>
              <a:latin typeface="+mj-lt"/>
              <a:ea typeface="나눔스퀘어 Bold" panose="020B0600000101010101" pitchFamily="50" charset="-127"/>
            </a:endParaRPr>
          </a:p>
        </p:txBody>
      </p:sp>
      <p:sp>
        <p:nvSpPr>
          <p:cNvPr id="19" name="Subtitle 2"/>
          <p:cNvSpPr>
            <a:spLocks noGrp="1"/>
          </p:cNvSpPr>
          <p:nvPr>
            <p:ph type="subTitle" idx="1" hasCustomPrompt="1"/>
          </p:nvPr>
        </p:nvSpPr>
        <p:spPr>
          <a:xfrm>
            <a:off x="4490240" y="5184664"/>
            <a:ext cx="6868639" cy="360000"/>
          </a:xfrm>
        </p:spPr>
        <p:txBody>
          <a:bodyPr lIns="0" anchor="ctr">
            <a:normAutofit/>
          </a:bodyPr>
          <a:lstStyle>
            <a:lvl1pPr marL="0" indent="0" algn="r" defTabSz="914400" rtl="0" eaLnBrk="1" latinLnBrk="1" hangingPunct="1">
              <a:spcBef>
                <a:spcPts val="1000"/>
              </a:spcBef>
              <a:buNone/>
              <a:defRPr lang="ko-KR" altLang="en-US" sz="1800" kern="1000" spc="-60" dirty="0">
                <a:solidFill>
                  <a:schemeClr val="bg1">
                    <a:lumMod val="85000"/>
                  </a:schemeClr>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r">
              <a:spcBef>
                <a:spcPts val="1000"/>
              </a:spcBef>
            </a:pPr>
            <a:r>
              <a:rPr lang="en-US" altLang="ko-KR" kern="1000" spc="-60">
                <a:solidFill>
                  <a:schemeClr val="bg1">
                    <a:lumMod val="85000"/>
                  </a:schemeClr>
                </a:solidFill>
              </a:rPr>
              <a:t>Sub Title </a:t>
            </a:r>
            <a:r>
              <a:rPr lang="en-US" altLang="ko-KR" kern="1000" spc="-80">
                <a:solidFill>
                  <a:schemeClr val="bg1">
                    <a:lumMod val="85000"/>
                  </a:schemeClr>
                </a:solidFill>
                <a:latin typeface="+mn-ea"/>
              </a:rPr>
              <a:t>(</a:t>
            </a:r>
            <a:r>
              <a:rPr lang="ko-KR" altLang="en-US" kern="1000" spc="-80">
                <a:solidFill>
                  <a:schemeClr val="bg1">
                    <a:lumMod val="85000"/>
                  </a:schemeClr>
                </a:solidFill>
                <a:latin typeface="+mn-ea"/>
              </a:rPr>
              <a:t>부제가 없을 경우 날짜 </a:t>
            </a:r>
            <a:r>
              <a:rPr lang="en-US" altLang="ko-KR" kern="1000" spc="-80">
                <a:solidFill>
                  <a:schemeClr val="bg1">
                    <a:lumMod val="85000"/>
                  </a:schemeClr>
                </a:solidFill>
                <a:latin typeface="+mn-ea"/>
              </a:rPr>
              <a:t>: 2017.05.26)</a:t>
            </a:r>
            <a:endParaRPr lang="ko-KR" altLang="en-US" kern="1000" spc="-80">
              <a:solidFill>
                <a:schemeClr val="bg1">
                  <a:lumMod val="85000"/>
                </a:schemeClr>
              </a:solidFill>
              <a:latin typeface="+mn-ea"/>
            </a:endParaRPr>
          </a:p>
        </p:txBody>
      </p:sp>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980" y="516821"/>
            <a:ext cx="2006664" cy="177512"/>
          </a:xfrm>
          <a:prstGeom prst="rect">
            <a:avLst/>
          </a:prstGeom>
        </p:spPr>
      </p:pic>
      <p:pic>
        <p:nvPicPr>
          <p:cNvPr id="12" name="그림 11"/>
          <p:cNvPicPr>
            <a:picLocks noChangeAspect="1"/>
          </p:cNvPicPr>
          <p:nvPr userDrawn="1"/>
        </p:nvPicPr>
        <p:blipFill>
          <a:blip r:embed="rId3"/>
          <a:stretch>
            <a:fillRect/>
          </a:stretch>
        </p:blipFill>
        <p:spPr>
          <a:xfrm>
            <a:off x="8761731" y="2710730"/>
            <a:ext cx="2688589" cy="1595304"/>
          </a:xfrm>
          <a:prstGeom prst="rect">
            <a:avLst/>
          </a:prstGeom>
        </p:spPr>
      </p:pic>
      <p:cxnSp>
        <p:nvCxnSpPr>
          <p:cNvPr id="22" name="직선 연결선 21"/>
          <p:cNvCxnSpPr/>
          <p:nvPr userDrawn="1"/>
        </p:nvCxnSpPr>
        <p:spPr>
          <a:xfrm>
            <a:off x="2178050" y="5090588"/>
            <a:ext cx="9272270" cy="0"/>
          </a:xfrm>
          <a:prstGeom prst="line">
            <a:avLst/>
          </a:prstGeom>
          <a:ln w="31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4" name="그림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9662" y="2593285"/>
            <a:ext cx="839744" cy="3037895"/>
          </a:xfrm>
          <a:prstGeom prst="rect">
            <a:avLst/>
          </a:prstGeom>
        </p:spPr>
      </p:pic>
    </p:spTree>
    <p:extLst>
      <p:ext uri="{BB962C8B-B14F-4D97-AF65-F5344CB8AC3E}">
        <p14:creationId xmlns:p14="http://schemas.microsoft.com/office/powerpoint/2010/main" val="202964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BW)">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B7E10-D68E-41B2-8F3B-08A43BB70FDC}"/>
              </a:ext>
            </a:extLst>
          </p:cNvPr>
          <p:cNvSpPr/>
          <p:nvPr userDrawn="1"/>
        </p:nvSpPr>
        <p:spPr>
          <a:xfrm>
            <a:off x="0" y="1480456"/>
            <a:ext cx="12192000" cy="5377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31C828-0CF2-4578-AD48-43D93D0BC770}"/>
              </a:ext>
            </a:extLst>
          </p:cNvPr>
          <p:cNvSpPr>
            <a:spLocks noGrp="1"/>
          </p:cNvSpPr>
          <p:nvPr>
            <p:ph type="title"/>
          </p:nvPr>
        </p:nvSpPr>
        <p:spPr>
          <a:xfrm>
            <a:off x="381000" y="365125"/>
            <a:ext cx="11430000" cy="1115331"/>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753625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645075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552524" y="6444939"/>
            <a:ext cx="209939" cy="60465"/>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3795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10" name="직사각형 9"/>
          <p:cNvSpPr/>
          <p:nvPr userDrawn="1"/>
        </p:nvSpPr>
        <p:spPr>
          <a:xfrm>
            <a:off x="0" y="1"/>
            <a:ext cx="12192000" cy="6857999"/>
          </a:xfrm>
          <a:prstGeom prst="rect">
            <a:avLst/>
          </a:prstGeom>
          <a:solidFill>
            <a:srgbClr val="1B6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itle 1"/>
          <p:cNvSpPr>
            <a:spLocks noGrp="1"/>
          </p:cNvSpPr>
          <p:nvPr>
            <p:ph type="ctrTitle" hasCustomPrompt="1"/>
          </p:nvPr>
        </p:nvSpPr>
        <p:spPr>
          <a:xfrm>
            <a:off x="4490241" y="4276090"/>
            <a:ext cx="6868639" cy="540000"/>
          </a:xfrm>
        </p:spPr>
        <p:txBody>
          <a:bodyPr lIns="0" anchor="ctr">
            <a:noAutofit/>
          </a:bodyPr>
          <a:lstStyle>
            <a:lvl1pPr marL="0" algn="r" defTabSz="914400" rtl="0" eaLnBrk="1" latinLnBrk="1" hangingPunct="1">
              <a:lnSpc>
                <a:spcPts val="3800"/>
              </a:lnSpc>
              <a:spcBef>
                <a:spcPct val="0"/>
              </a:spcBef>
              <a:buNone/>
              <a:defRPr lang="ko-KR" altLang="en-US" sz="3500" b="0" kern="1200" spc="-60" baseline="0" dirty="0">
                <a:solidFill>
                  <a:schemeClr val="bg1"/>
                </a:solidFill>
                <a:latin typeface="+mj-lt"/>
                <a:ea typeface="나눔스퀘어 Bold" panose="020B0600000101010101" pitchFamily="50" charset="-127"/>
                <a:cs typeface="+mj-cs"/>
              </a:defRPr>
            </a:lvl1pPr>
          </a:lstStyle>
          <a:p>
            <a:pPr algn="r">
              <a:lnSpc>
                <a:spcPts val="3800"/>
              </a:lnSpc>
            </a:pPr>
            <a:r>
              <a:rPr lang="en-US" altLang="ko-KR" sz="3200" b="0" kern="1200" spc="-60" baseline="0">
                <a:solidFill>
                  <a:schemeClr val="bg1"/>
                </a:solidFill>
                <a:latin typeface="맑은 고딕" panose="020B0503020000020004" pitchFamily="50" charset="-127"/>
                <a:ea typeface="맑은 고딕" panose="020B0503020000020004" pitchFamily="50" charset="-127"/>
                <a:cs typeface="+mj-cs"/>
              </a:rPr>
              <a:t>Project Title</a:t>
            </a:r>
            <a:r>
              <a:rPr lang="ko-KR" altLang="en-US" sz="3200" b="0" kern="1200" spc="-60" baseline="0">
                <a:solidFill>
                  <a:schemeClr val="bg1"/>
                </a:solidFill>
                <a:latin typeface="맑은 고딕" panose="020B0503020000020004" pitchFamily="50" charset="-127"/>
                <a:ea typeface="맑은 고딕" panose="020B0503020000020004" pitchFamily="50" charset="-127"/>
                <a:cs typeface="+mj-cs"/>
              </a:rPr>
              <a:t>이</a:t>
            </a:r>
            <a:br>
              <a:rPr lang="en-US" altLang="ko-KR" sz="3200" b="0" kern="1200" spc="-60" baseline="0">
                <a:solidFill>
                  <a:schemeClr val="bg1"/>
                </a:solidFill>
                <a:latin typeface="맑은 고딕" panose="020B0503020000020004" pitchFamily="50" charset="-127"/>
                <a:ea typeface="맑은 고딕" panose="020B0503020000020004" pitchFamily="50" charset="-127"/>
                <a:cs typeface="+mj-cs"/>
              </a:rPr>
            </a:br>
            <a:r>
              <a:rPr lang="en-US" altLang="ko-KR" sz="3200" b="0" kern="1200" spc="-60" baseline="0">
                <a:solidFill>
                  <a:schemeClr val="bg1"/>
                </a:solidFill>
                <a:latin typeface="맑은 고딕" panose="020B0503020000020004" pitchFamily="50" charset="-127"/>
                <a:ea typeface="맑은 고딕" panose="020B0503020000020004" pitchFamily="50" charset="-127"/>
                <a:cs typeface="+mj-cs"/>
              </a:rPr>
              <a:t>2</a:t>
            </a:r>
            <a:r>
              <a:rPr lang="ko-KR" altLang="en-US" sz="3200" b="0" kern="1200" spc="-60" baseline="0">
                <a:solidFill>
                  <a:schemeClr val="bg1"/>
                </a:solidFill>
                <a:latin typeface="맑은 고딕" panose="020B0503020000020004" pitchFamily="50" charset="-127"/>
                <a:ea typeface="맑은 고딕" panose="020B0503020000020004" pitchFamily="50" charset="-127"/>
                <a:cs typeface="+mj-cs"/>
              </a:rPr>
              <a:t>줄일</a:t>
            </a:r>
            <a:r>
              <a:rPr lang="en-US" altLang="ko-KR" sz="3200" b="0" kern="1200" spc="-60" baseline="0">
                <a:solidFill>
                  <a:schemeClr val="bg1"/>
                </a:solidFill>
                <a:latin typeface="맑은 고딕" panose="020B0503020000020004" pitchFamily="50" charset="-127"/>
                <a:ea typeface="맑은 고딕" panose="020B0503020000020004" pitchFamily="50" charset="-127"/>
                <a:cs typeface="+mj-cs"/>
              </a:rPr>
              <a:t> </a:t>
            </a:r>
            <a:r>
              <a:rPr lang="ko-KR" altLang="en-US" sz="3200" b="0" kern="1200" spc="-60" baseline="0">
                <a:solidFill>
                  <a:schemeClr val="bg1"/>
                </a:solidFill>
                <a:latin typeface="맑은 고딕" panose="020B0503020000020004" pitchFamily="50" charset="-127"/>
                <a:ea typeface="맑은 고딕" panose="020B0503020000020004" pitchFamily="50" charset="-127"/>
                <a:cs typeface="+mj-cs"/>
              </a:rPr>
              <a:t>경우 사용하세요</a:t>
            </a:r>
          </a:p>
        </p:txBody>
      </p:sp>
      <p:sp>
        <p:nvSpPr>
          <p:cNvPr id="13" name="Subtitle 2"/>
          <p:cNvSpPr>
            <a:spLocks noGrp="1"/>
          </p:cNvSpPr>
          <p:nvPr>
            <p:ph type="subTitle" idx="1" hasCustomPrompt="1"/>
          </p:nvPr>
        </p:nvSpPr>
        <p:spPr>
          <a:xfrm>
            <a:off x="4490240" y="5184664"/>
            <a:ext cx="6868639" cy="360000"/>
          </a:xfrm>
        </p:spPr>
        <p:txBody>
          <a:bodyPr lIns="0" anchor="ctr">
            <a:normAutofit/>
          </a:bodyPr>
          <a:lstStyle>
            <a:lvl1pPr marL="0" indent="0" algn="r" defTabSz="914400" rtl="0" eaLnBrk="1" latinLnBrk="1" hangingPunct="1">
              <a:spcBef>
                <a:spcPts val="1000"/>
              </a:spcBef>
              <a:buNone/>
              <a:defRPr lang="ko-KR" altLang="en-US" sz="1800" kern="1000" spc="-60" dirty="0">
                <a:solidFill>
                  <a:schemeClr val="bg1">
                    <a:lumMod val="85000"/>
                  </a:schemeClr>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r">
              <a:spcBef>
                <a:spcPts val="1000"/>
              </a:spcBef>
            </a:pPr>
            <a:r>
              <a:rPr lang="en-US" altLang="ko-KR" kern="1000" spc="-60">
                <a:solidFill>
                  <a:schemeClr val="bg1">
                    <a:lumMod val="85000"/>
                  </a:schemeClr>
                </a:solidFill>
              </a:rPr>
              <a:t>Sub Title </a:t>
            </a:r>
            <a:r>
              <a:rPr lang="en-US" altLang="ko-KR" kern="1000" spc="-80">
                <a:solidFill>
                  <a:schemeClr val="bg1">
                    <a:lumMod val="85000"/>
                  </a:schemeClr>
                </a:solidFill>
                <a:latin typeface="+mn-ea"/>
              </a:rPr>
              <a:t>(</a:t>
            </a:r>
            <a:r>
              <a:rPr lang="ko-KR" altLang="en-US" kern="1000" spc="-80">
                <a:solidFill>
                  <a:schemeClr val="bg1">
                    <a:lumMod val="85000"/>
                  </a:schemeClr>
                </a:solidFill>
                <a:latin typeface="+mn-ea"/>
              </a:rPr>
              <a:t>부제가 없을 경우 날짜 </a:t>
            </a:r>
            <a:r>
              <a:rPr lang="en-US" altLang="ko-KR" kern="1000" spc="-80">
                <a:solidFill>
                  <a:schemeClr val="bg1">
                    <a:lumMod val="85000"/>
                  </a:schemeClr>
                </a:solidFill>
                <a:latin typeface="+mn-ea"/>
              </a:rPr>
              <a:t>: 2017.05.26)</a:t>
            </a:r>
            <a:endParaRPr lang="ko-KR" altLang="en-US" kern="1000" spc="-80">
              <a:solidFill>
                <a:schemeClr val="bg1">
                  <a:lumMod val="85000"/>
                </a:schemeClr>
              </a:solidFill>
              <a:latin typeface="+mn-ea"/>
            </a:endParaRPr>
          </a:p>
        </p:txBody>
      </p:sp>
      <p:pic>
        <p:nvPicPr>
          <p:cNvPr id="18" name="그림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980" y="516821"/>
            <a:ext cx="2006664" cy="177512"/>
          </a:xfrm>
          <a:prstGeom prst="rect">
            <a:avLst/>
          </a:prstGeom>
        </p:spPr>
      </p:pic>
      <p:cxnSp>
        <p:nvCxnSpPr>
          <p:cNvPr id="23" name="직선 연결선 22"/>
          <p:cNvCxnSpPr/>
          <p:nvPr userDrawn="1"/>
        </p:nvCxnSpPr>
        <p:spPr>
          <a:xfrm>
            <a:off x="2178050" y="5090588"/>
            <a:ext cx="9272270" cy="0"/>
          </a:xfrm>
          <a:prstGeom prst="line">
            <a:avLst/>
          </a:prstGeom>
          <a:ln w="31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4" name="그림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662" y="2593285"/>
            <a:ext cx="839744" cy="3037895"/>
          </a:xfrm>
          <a:prstGeom prst="rect">
            <a:avLst/>
          </a:prstGeom>
        </p:spPr>
      </p:pic>
      <p:pic>
        <p:nvPicPr>
          <p:cNvPr id="25" name="그림 24"/>
          <p:cNvPicPr>
            <a:picLocks noChangeAspect="1"/>
          </p:cNvPicPr>
          <p:nvPr userDrawn="1"/>
        </p:nvPicPr>
        <p:blipFill>
          <a:blip r:embed="rId4"/>
          <a:stretch>
            <a:fillRect/>
          </a:stretch>
        </p:blipFill>
        <p:spPr>
          <a:xfrm>
            <a:off x="8761731" y="2285356"/>
            <a:ext cx="2688589" cy="1595304"/>
          </a:xfrm>
          <a:prstGeom prst="rect">
            <a:avLst/>
          </a:prstGeom>
        </p:spPr>
      </p:pic>
    </p:spTree>
    <p:extLst>
      <p:ext uri="{BB962C8B-B14F-4D97-AF65-F5344CB8AC3E}">
        <p14:creationId xmlns:p14="http://schemas.microsoft.com/office/powerpoint/2010/main" val="223496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775407" y="1398696"/>
            <a:ext cx="2551993" cy="672006"/>
          </a:xfrm>
        </p:spPr>
        <p:txBody>
          <a:bodyPr lIns="0" anchor="t">
            <a:normAutofit/>
          </a:bodyPr>
          <a:lstStyle>
            <a:lvl1pPr marL="0" algn="l" defTabSz="914400" rtl="0" eaLnBrk="1" latinLnBrk="1" hangingPunct="1">
              <a:lnSpc>
                <a:spcPts val="4000"/>
              </a:lnSpc>
              <a:spcBef>
                <a:spcPct val="0"/>
              </a:spcBef>
              <a:buNone/>
              <a:defRPr lang="en-US" sz="4000" b="0" kern="1200" spc="-60" baseline="0" dirty="0">
                <a:solidFill>
                  <a:schemeClr val="tx1">
                    <a:lumMod val="95000"/>
                    <a:lumOff val="5000"/>
                  </a:schemeClr>
                </a:solidFill>
                <a:latin typeface="+mj-lt"/>
                <a:ea typeface="맑은 고딕" panose="020B0503020000020004" pitchFamily="50" charset="-127"/>
                <a:cs typeface="+mj-cs"/>
              </a:defRPr>
            </a:lvl1pPr>
          </a:lstStyle>
          <a:p>
            <a:r>
              <a:rPr lang="en-US" altLang="ko-KR"/>
              <a:t>AGENDA</a:t>
            </a:r>
            <a:endParaRPr lang="en-US"/>
          </a:p>
        </p:txBody>
      </p:sp>
      <p:cxnSp>
        <p:nvCxnSpPr>
          <p:cNvPr id="9" name="직선 연결선 8"/>
          <p:cNvCxnSpPr/>
          <p:nvPr userDrawn="1"/>
        </p:nvCxnSpPr>
        <p:spPr>
          <a:xfrm>
            <a:off x="281940" y="774229"/>
            <a:ext cx="1162812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4566920" y="1455743"/>
            <a:ext cx="0" cy="4411975"/>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8" name="그림 37"/>
          <p:cNvPicPr>
            <a:picLocks noChangeAspect="1"/>
          </p:cNvPicPr>
          <p:nvPr userDrawn="1"/>
        </p:nvPicPr>
        <p:blipFill rotWithShape="1">
          <a:blip r:embed="rId2">
            <a:extLst>
              <a:ext uri="{28A0092B-C50C-407E-A947-70E740481C1C}">
                <a14:useLocalDpi xmlns:a14="http://schemas.microsoft.com/office/drawing/2010/main" val="0"/>
              </a:ext>
            </a:extLst>
          </a:blip>
          <a:srcRect r="9512" b="4898"/>
          <a:stretch/>
        </p:blipFill>
        <p:spPr>
          <a:xfrm>
            <a:off x="8064499" y="4320414"/>
            <a:ext cx="4127499" cy="2538357"/>
          </a:xfrm>
          <a:prstGeom prst="rect">
            <a:avLst/>
          </a:prstGeom>
        </p:spPr>
      </p:pic>
    </p:spTree>
    <p:extLst>
      <p:ext uri="{BB962C8B-B14F-4D97-AF65-F5344CB8AC3E}">
        <p14:creationId xmlns:p14="http://schemas.microsoft.com/office/powerpoint/2010/main" val="3874988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0" y="2790712"/>
            <a:ext cx="12192000" cy="572541"/>
          </a:xfrm>
        </p:spPr>
        <p:txBody>
          <a:bodyPr lIns="0" anchor="t">
            <a:normAutofit/>
          </a:bodyPr>
          <a:lstStyle>
            <a:lvl1pPr marL="0" algn="ctr" defTabSz="914400" rtl="0" eaLnBrk="1" latinLnBrk="1" hangingPunct="1">
              <a:lnSpc>
                <a:spcPts val="4000"/>
              </a:lnSpc>
              <a:spcBef>
                <a:spcPct val="0"/>
              </a:spcBef>
              <a:buNone/>
              <a:defRPr lang="en-US" sz="4400" b="0" kern="1200" spc="-60" baseline="0" dirty="0">
                <a:solidFill>
                  <a:schemeClr val="tx1">
                    <a:lumMod val="85000"/>
                    <a:lumOff val="15000"/>
                  </a:schemeClr>
                </a:solidFill>
                <a:latin typeface="+mj-lt"/>
                <a:ea typeface="맑은 고딕" panose="020B0503020000020004" pitchFamily="50" charset="-127"/>
                <a:cs typeface="+mj-cs"/>
              </a:defRPr>
            </a:lvl1pPr>
          </a:lstStyle>
          <a:p>
            <a:r>
              <a:rPr lang="en-US"/>
              <a:t>TITLE</a:t>
            </a:r>
          </a:p>
        </p:txBody>
      </p:sp>
      <p:sp>
        <p:nvSpPr>
          <p:cNvPr id="14" name="Subtitle 2"/>
          <p:cNvSpPr>
            <a:spLocks noGrp="1"/>
          </p:cNvSpPr>
          <p:nvPr>
            <p:ph type="subTitle" idx="1" hasCustomPrompt="1"/>
          </p:nvPr>
        </p:nvSpPr>
        <p:spPr>
          <a:xfrm>
            <a:off x="1" y="3613382"/>
            <a:ext cx="12192000" cy="462737"/>
          </a:xfrm>
        </p:spPr>
        <p:txBody>
          <a:bodyPr lIns="0" anchor="t">
            <a:normAutofit/>
          </a:bodyPr>
          <a:lstStyle>
            <a:lvl1pPr marL="0" indent="0" algn="ctr" defTabSz="914400" rtl="0" eaLnBrk="1" latinLnBrk="1" hangingPunct="1">
              <a:spcBef>
                <a:spcPts val="1000"/>
              </a:spcBef>
              <a:buNone/>
              <a:defRPr lang="en-US" altLang="ko-KR" sz="2000" kern="1000" spc="-120" dirty="0">
                <a:solidFill>
                  <a:schemeClr val="tx1">
                    <a:lumMod val="65000"/>
                    <a:lumOff val="35000"/>
                  </a:schemeClr>
                </a:solidFill>
                <a:latin typeface="+mn-ea"/>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부제가 없는 경우 삭제 가능</a:t>
            </a:r>
            <a:endParaRPr lang="en-US" altLang="ko-KR"/>
          </a:p>
        </p:txBody>
      </p:sp>
      <p:cxnSp>
        <p:nvCxnSpPr>
          <p:cNvPr id="16" name="직선 연결선 15"/>
          <p:cNvCxnSpPr/>
          <p:nvPr userDrawn="1"/>
        </p:nvCxnSpPr>
        <p:spPr>
          <a:xfrm>
            <a:off x="766763" y="3429000"/>
            <a:ext cx="10658475"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98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cxnSp>
        <p:nvCxnSpPr>
          <p:cNvPr id="14" name="직선 연결선 13"/>
          <p:cNvCxnSpPr/>
          <p:nvPr userDrawn="1"/>
        </p:nvCxnSpPr>
        <p:spPr>
          <a:xfrm>
            <a:off x="281940" y="6239212"/>
            <a:ext cx="116281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userDrawn="1"/>
        </p:nvCxnSpPr>
        <p:spPr>
          <a:xfrm>
            <a:off x="281940" y="774229"/>
            <a:ext cx="1162812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11490430" y="6335101"/>
            <a:ext cx="419630" cy="365125"/>
          </a:xfrm>
          <a:prstGeom prst="rect">
            <a:avLst/>
          </a:prstGeom>
        </p:spPr>
        <p:txBody>
          <a:bodyPr vert="horz" lIns="91440" tIns="45720" rIns="91440" bIns="45720" rtlCol="0" anchor="ctr"/>
          <a:lstStyle>
            <a:defPPr>
              <a:defRPr lang="ko-KR"/>
            </a:defPPr>
            <a:lvl1pPr marL="0" algn="r" defTabSz="914400" rtl="0" eaLnBrk="1" latinLnBrk="1" hangingPunct="1">
              <a:defRPr sz="1000" b="0" kern="1200" spc="-60" baseline="0">
                <a:solidFill>
                  <a:schemeClr val="bg1">
                    <a:lumMod val="50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353D128-6A04-455F-8378-56C967E3935B}" type="slidenum">
              <a:rPr lang="ko-KR" altLang="en-US" smtClean="0"/>
              <a:pPr/>
              <a:t>‹#›</a:t>
            </a:fld>
            <a:endParaRPr lang="ko-KR" altLang="en-US"/>
          </a:p>
        </p:txBody>
      </p:sp>
      <p:sp>
        <p:nvSpPr>
          <p:cNvPr id="23" name="Title 1"/>
          <p:cNvSpPr>
            <a:spLocks noGrp="1"/>
          </p:cNvSpPr>
          <p:nvPr>
            <p:ph type="ctrTitle" hasCustomPrompt="1"/>
          </p:nvPr>
        </p:nvSpPr>
        <p:spPr>
          <a:xfrm>
            <a:off x="414988" y="248206"/>
            <a:ext cx="10800000" cy="508878"/>
          </a:xfrm>
        </p:spPr>
        <p:txBody>
          <a:bodyPr lIns="0" anchor="ctr">
            <a:normAutofit/>
          </a:bodyPr>
          <a:lstStyle>
            <a:lvl1pPr marL="0" algn="l" defTabSz="914400" rtl="0" eaLnBrk="1" latinLnBrk="1" hangingPunct="1">
              <a:lnSpc>
                <a:spcPct val="90000"/>
              </a:lnSpc>
              <a:spcBef>
                <a:spcPct val="0"/>
              </a:spcBef>
              <a:buNone/>
              <a:defRPr lang="en-US" altLang="ko-KR" sz="2400" b="1" kern="1200" spc="-60" baseline="0" dirty="0" smtClean="0">
                <a:solidFill>
                  <a:schemeClr val="tx1">
                    <a:lumMod val="85000"/>
                    <a:lumOff val="15000"/>
                  </a:schemeClr>
                </a:solidFill>
                <a:latin typeface="+mn-lt"/>
                <a:ea typeface="맑은 고딕" panose="020B0503020000020004" pitchFamily="50" charset="-127"/>
                <a:cs typeface="+mj-cs"/>
              </a:defRPr>
            </a:lvl1pPr>
          </a:lstStyle>
          <a:p>
            <a:r>
              <a:rPr lang="en-US" altLang="ko-KR"/>
              <a:t>Title [</a:t>
            </a:r>
            <a:r>
              <a:rPr lang="ko-KR" altLang="en-US"/>
              <a:t>서브타이틀 없는 경우 사용</a:t>
            </a:r>
            <a:r>
              <a:rPr lang="en-US" altLang="ko-KR"/>
              <a:t>]</a:t>
            </a:r>
            <a:endParaRPr lang="en-US"/>
          </a:p>
        </p:txBody>
      </p:sp>
      <p:sp>
        <p:nvSpPr>
          <p:cNvPr id="4" name="텍스트 개체 틀 3">
            <a:extLst>
              <a:ext uri="{FF2B5EF4-FFF2-40B4-BE49-F238E27FC236}">
                <a16:creationId xmlns:a16="http://schemas.microsoft.com/office/drawing/2014/main" id="{46025342-4057-4168-9515-2A4A0C3FF4D3}"/>
              </a:ext>
            </a:extLst>
          </p:cNvPr>
          <p:cNvSpPr>
            <a:spLocks noGrp="1"/>
          </p:cNvSpPr>
          <p:nvPr>
            <p:ph type="body" sz="quarter" idx="10"/>
          </p:nvPr>
        </p:nvSpPr>
        <p:spPr>
          <a:xfrm>
            <a:off x="414313" y="918887"/>
            <a:ext cx="10801350" cy="485959"/>
          </a:xfrm>
        </p:spPr>
        <p:txBody>
          <a:bodyPr>
            <a:normAutofit/>
          </a:bodyPr>
          <a:lstStyle>
            <a:lvl1pPr marL="0" indent="0" latinLnBrk="0">
              <a:buNone/>
              <a:defRPr sz="1400" b="1"/>
            </a:lvl1pPr>
          </a:lstStyle>
          <a:p>
            <a:pPr lvl="0"/>
            <a:endParaRPr lang="ko-KR" altLang="en-US"/>
          </a:p>
        </p:txBody>
      </p:sp>
    </p:spTree>
    <p:extLst>
      <p:ext uri="{BB962C8B-B14F-4D97-AF65-F5344CB8AC3E}">
        <p14:creationId xmlns:p14="http://schemas.microsoft.com/office/powerpoint/2010/main" val="276678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제목 슬라이드">
    <p:spTree>
      <p:nvGrpSpPr>
        <p:cNvPr id="1" name=""/>
        <p:cNvGrpSpPr/>
        <p:nvPr/>
      </p:nvGrpSpPr>
      <p:grpSpPr>
        <a:xfrm>
          <a:off x="0" y="0"/>
          <a:ext cx="0" cy="0"/>
          <a:chOff x="0" y="0"/>
          <a:chExt cx="0" cy="0"/>
        </a:xfrm>
      </p:grpSpPr>
      <p:grpSp>
        <p:nvGrpSpPr>
          <p:cNvPr id="11" name="그룹 10"/>
          <p:cNvGrpSpPr/>
          <p:nvPr userDrawn="1"/>
        </p:nvGrpSpPr>
        <p:grpSpPr>
          <a:xfrm>
            <a:off x="304800" y="6357966"/>
            <a:ext cx="3573087" cy="362665"/>
            <a:chOff x="0" y="6357966"/>
            <a:chExt cx="3573087" cy="362665"/>
          </a:xfrm>
        </p:grpSpPr>
        <p:sp>
          <p:nvSpPr>
            <p:cNvPr id="12" name="Shape 12"/>
            <p:cNvSpPr/>
            <p:nvPr userDrawn="1"/>
          </p:nvSpPr>
          <p:spPr>
            <a:xfrm>
              <a:off x="0" y="6502623"/>
              <a:ext cx="3573087" cy="21800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1800">
                  <a:solidFill>
                    <a:srgbClr val="2A3538"/>
                  </a:solidFill>
                  <a:latin typeface="PT Sans"/>
                  <a:ea typeface="PT Sans"/>
                  <a:cs typeface="PT Sans"/>
                  <a:sym typeface="PT Sans"/>
                </a:defRPr>
              </a:lvl1pPr>
            </a:lstStyle>
            <a:p>
              <a:r>
                <a:rPr lang="en-US" sz="750" spc="-20" baseline="0">
                  <a:solidFill>
                    <a:schemeClr val="bg1">
                      <a:lumMod val="65000"/>
                    </a:schemeClr>
                  </a:solidFill>
                  <a:latin typeface="+mj-ea"/>
                  <a:ea typeface="+mj-ea"/>
                </a:rPr>
                <a:t>Copyright © 2018 </a:t>
              </a:r>
              <a:r>
                <a:rPr lang="en-US" altLang="ko-KR" sz="750" kern="1200" spc="-20" baseline="0">
                  <a:solidFill>
                    <a:schemeClr val="bg1">
                      <a:lumMod val="65000"/>
                    </a:schemeClr>
                  </a:solidFill>
                  <a:latin typeface="+mj-ea"/>
                  <a:ea typeface="PT Sans"/>
                  <a:cs typeface="PT Sans"/>
                  <a:sym typeface="PT Sans"/>
                </a:rPr>
                <a:t>BESPIN GLOBAL, Inc.</a:t>
              </a:r>
              <a:r>
                <a:rPr lang="en-US" sz="750" spc="-20" baseline="0">
                  <a:solidFill>
                    <a:schemeClr val="bg1">
                      <a:lumMod val="65000"/>
                    </a:schemeClr>
                  </a:solidFill>
                  <a:latin typeface="+mj-ea"/>
                  <a:ea typeface="+mj-ea"/>
                </a:rPr>
                <a:t> All rights reserved   |  Confidential </a:t>
              </a:r>
            </a:p>
          </p:txBody>
        </p:sp>
        <p:sp>
          <p:nvSpPr>
            <p:cNvPr id="13" name="Shape 12"/>
            <p:cNvSpPr/>
            <p:nvPr userDrawn="1"/>
          </p:nvSpPr>
          <p:spPr>
            <a:xfrm>
              <a:off x="0" y="6357966"/>
              <a:ext cx="3386574" cy="22570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1800">
                  <a:solidFill>
                    <a:srgbClr val="2A3538"/>
                  </a:solidFill>
                  <a:latin typeface="PT Sans"/>
                  <a:ea typeface="PT Sans"/>
                  <a:cs typeface="PT Sans"/>
                  <a:sym typeface="PT Sans"/>
                </a:defRPr>
              </a:lvl1pPr>
            </a:lstStyle>
            <a:p>
              <a:r>
                <a:rPr lang="en-US" sz="750" spc="-20" baseline="0">
                  <a:solidFill>
                    <a:schemeClr val="bg1">
                      <a:lumMod val="65000"/>
                    </a:schemeClr>
                  </a:solidFill>
                  <a:latin typeface="+mj-ea"/>
                  <a:ea typeface="+mj-ea"/>
                </a:rPr>
                <a:t>http://www.bespinglobal.com</a:t>
              </a:r>
            </a:p>
          </p:txBody>
        </p:sp>
      </p:grpSp>
      <p:cxnSp>
        <p:nvCxnSpPr>
          <p:cNvPr id="15" name="직선 연결선 14"/>
          <p:cNvCxnSpPr/>
          <p:nvPr userDrawn="1"/>
        </p:nvCxnSpPr>
        <p:spPr>
          <a:xfrm>
            <a:off x="281940" y="6239212"/>
            <a:ext cx="116281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281940" y="774229"/>
            <a:ext cx="1162812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5"/>
          <p:cNvSpPr txBox="1">
            <a:spLocks/>
          </p:cNvSpPr>
          <p:nvPr userDrawn="1"/>
        </p:nvSpPr>
        <p:spPr>
          <a:xfrm>
            <a:off x="11490430" y="6335101"/>
            <a:ext cx="419630" cy="365125"/>
          </a:xfrm>
          <a:prstGeom prst="rect">
            <a:avLst/>
          </a:prstGeom>
        </p:spPr>
        <p:txBody>
          <a:bodyPr vert="horz" lIns="91440" tIns="45720" rIns="91440" bIns="45720" rtlCol="0" anchor="ctr"/>
          <a:lstStyle>
            <a:defPPr>
              <a:defRPr lang="ko-KR"/>
            </a:defPPr>
            <a:lvl1pPr marL="0" algn="r" defTabSz="914400" rtl="0" eaLnBrk="1" latinLnBrk="1" hangingPunct="1">
              <a:defRPr sz="1000" b="0" kern="1200" spc="-60" baseline="0">
                <a:solidFill>
                  <a:schemeClr val="bg1">
                    <a:lumMod val="50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353D128-6A04-455F-8378-56C967E3935B}" type="slidenum">
              <a:rPr lang="ko-KR" altLang="en-US" smtClean="0"/>
              <a:pPr/>
              <a:t>‹#›</a:t>
            </a:fld>
            <a:endParaRPr lang="ko-KR" altLang="en-US"/>
          </a:p>
        </p:txBody>
      </p:sp>
    </p:spTree>
    <p:extLst>
      <p:ext uri="{BB962C8B-B14F-4D97-AF65-F5344CB8AC3E}">
        <p14:creationId xmlns:p14="http://schemas.microsoft.com/office/powerpoint/2010/main" val="2040127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제목 슬라이드">
    <p:spTree>
      <p:nvGrpSpPr>
        <p:cNvPr id="1" name=""/>
        <p:cNvGrpSpPr/>
        <p:nvPr/>
      </p:nvGrpSpPr>
      <p:grpSpPr>
        <a:xfrm>
          <a:off x="0" y="0"/>
          <a:ext cx="0" cy="0"/>
          <a:chOff x="0" y="0"/>
          <a:chExt cx="0" cy="0"/>
        </a:xfrm>
      </p:grpSpPr>
      <p:sp>
        <p:nvSpPr>
          <p:cNvPr id="8" name="직사각형 7"/>
          <p:cNvSpPr/>
          <p:nvPr userDrawn="1"/>
        </p:nvSpPr>
        <p:spPr>
          <a:xfrm>
            <a:off x="0" y="1"/>
            <a:ext cx="12192000" cy="6857999"/>
          </a:xfrm>
          <a:prstGeom prst="rect">
            <a:avLst/>
          </a:prstGeom>
          <a:solidFill>
            <a:srgbClr val="1B6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itle 1"/>
          <p:cNvSpPr>
            <a:spLocks noGrp="1"/>
          </p:cNvSpPr>
          <p:nvPr>
            <p:ph type="ctrTitle" hasCustomPrompt="1"/>
          </p:nvPr>
        </p:nvSpPr>
        <p:spPr>
          <a:xfrm>
            <a:off x="0" y="3771059"/>
            <a:ext cx="12192000" cy="540000"/>
          </a:xfrm>
        </p:spPr>
        <p:txBody>
          <a:bodyPr lIns="0" anchor="ctr">
            <a:noAutofit/>
          </a:bodyPr>
          <a:lstStyle>
            <a:lvl1pPr marL="0" algn="ctr" defTabSz="914400" rtl="0" eaLnBrk="1" latinLnBrk="1" hangingPunct="1">
              <a:lnSpc>
                <a:spcPct val="90000"/>
              </a:lnSpc>
              <a:spcBef>
                <a:spcPct val="0"/>
              </a:spcBef>
              <a:buNone/>
              <a:defRPr lang="en-US" sz="4000" b="0" kern="1200" spc="-60" baseline="0" dirty="0">
                <a:solidFill>
                  <a:schemeClr val="bg1"/>
                </a:solidFill>
                <a:latin typeface="+mn-lt"/>
                <a:ea typeface="나눔스퀘어 Bold" panose="020B0600000101010101" pitchFamily="50" charset="-127"/>
                <a:cs typeface="+mj-cs"/>
              </a:defRPr>
            </a:lvl1pPr>
          </a:lstStyle>
          <a:p>
            <a:r>
              <a:rPr lang="en-US" altLang="ko-KR"/>
              <a:t>THANK YOU.</a:t>
            </a:r>
            <a:endParaRPr lang="en-US"/>
          </a:p>
        </p:txBody>
      </p:sp>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2668" y="6299487"/>
            <a:ext cx="2006664" cy="177512"/>
          </a:xfrm>
          <a:prstGeom prst="rect">
            <a:avLst/>
          </a:prstGeom>
        </p:spPr>
      </p:pic>
      <p:pic>
        <p:nvPicPr>
          <p:cNvPr id="11" name="그림 10"/>
          <p:cNvPicPr>
            <a:picLocks noChangeAspect="1"/>
          </p:cNvPicPr>
          <p:nvPr userDrawn="1"/>
        </p:nvPicPr>
        <p:blipFill>
          <a:blip r:embed="rId3"/>
          <a:stretch>
            <a:fillRect/>
          </a:stretch>
        </p:blipFill>
        <p:spPr>
          <a:xfrm>
            <a:off x="4773930" y="1877795"/>
            <a:ext cx="2644140" cy="1568930"/>
          </a:xfrm>
          <a:prstGeom prst="rect">
            <a:avLst/>
          </a:prstGeom>
        </p:spPr>
      </p:pic>
      <p:pic>
        <p:nvPicPr>
          <p:cNvPr id="13" name="그림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9440" y="443066"/>
            <a:ext cx="941800" cy="3400945"/>
          </a:xfrm>
          <a:prstGeom prst="rect">
            <a:avLst/>
          </a:prstGeom>
        </p:spPr>
      </p:pic>
      <p:pic>
        <p:nvPicPr>
          <p:cNvPr id="18" name="그림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20760" y="3116408"/>
            <a:ext cx="941800" cy="3400945"/>
          </a:xfrm>
          <a:prstGeom prst="rect">
            <a:avLst/>
          </a:prstGeom>
        </p:spPr>
      </p:pic>
    </p:spTree>
    <p:extLst>
      <p:ext uri="{BB962C8B-B14F-4D97-AF65-F5344CB8AC3E}">
        <p14:creationId xmlns:p14="http://schemas.microsoft.com/office/powerpoint/2010/main" val="400371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3774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643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CFA0A-1D98-41A1-829E-6C77FF8F4095}" type="slidenum">
              <a:rPr lang="ko-KR" altLang="en-US" smtClean="0"/>
              <a:t>‹#›</a:t>
            </a:fld>
            <a:endParaRPr lang="ko-KR" altLang="en-US"/>
          </a:p>
        </p:txBody>
      </p:sp>
    </p:spTree>
    <p:extLst>
      <p:ext uri="{BB962C8B-B14F-4D97-AF65-F5344CB8AC3E}">
        <p14:creationId xmlns:p14="http://schemas.microsoft.com/office/powerpoint/2010/main" val="18821116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7" r:id="rId7"/>
    <p:sldLayoutId id="2147483672" r:id="rId8"/>
    <p:sldLayoutId id="2147483674" r:id="rId9"/>
    <p:sldLayoutId id="2147483676" r:id="rId10"/>
    <p:sldLayoutId id="2147483677"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azure.microsoft.com/en-us/services/virtual-network/" TargetMode="Externa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zure.microsoft.com/en-us/services/load-balancer/"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s://azure.microsoft.com/en-us/services/application-gateway/" TargetMode="Externa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azure.microsoft.com/en-us/services/application-gateway/"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hyperlink" Target="https://azure.microsoft.com/en-us/services/dns/"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azure.microsoft.com/en-us/services/traffic-manag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5.xml"/><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container-instances/"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azure.microsoft.com/en-us/services/container-registry/" TargetMode="External"/><Relationship Id="rId7" Type="http://schemas.openxmlformats.org/officeDocument/2006/relationships/image" Target="../media/image49.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en-us/services/app-service/"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zure.microsoft.com/en-us/services/logic-apps/"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hyperlink" Target="https://faqbook.net/windows-7-net-framework-install" TargetMode="External"/><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hyperlink" Target="https://azure.microsoft.com/en-us/services/cosmos-db/"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0" Type="http://schemas.openxmlformats.org/officeDocument/2006/relationships/image" Target="../media/image30.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2.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notesSlide" Target="../notesSlides/notesSlide21.xml"/><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4.wdp"/><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1.png"/><Relationship Id="rId17" Type="http://schemas.microsoft.com/office/2007/relationships/hdphoto" Target="../media/hdphoto6.wdp"/><Relationship Id="rId2" Type="http://schemas.openxmlformats.org/officeDocument/2006/relationships/image" Target="../media/image123.png"/><Relationship Id="rId16"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27.png"/><Relationship Id="rId11" Type="http://schemas.microsoft.com/office/2007/relationships/hdphoto" Target="../media/hdphoto3.wdp"/><Relationship Id="rId5" Type="http://schemas.openxmlformats.org/officeDocument/2006/relationships/image" Target="../media/image126.png"/><Relationship Id="rId15" Type="http://schemas.microsoft.com/office/2007/relationships/hdphoto" Target="../media/hdphoto5.wdp"/><Relationship Id="rId10" Type="http://schemas.openxmlformats.org/officeDocument/2006/relationships/image" Target="../media/image130.png"/><Relationship Id="rId4" Type="http://schemas.openxmlformats.org/officeDocument/2006/relationships/image" Target="../media/image125.png"/><Relationship Id="rId9" Type="http://schemas.microsoft.com/office/2007/relationships/hdphoto" Target="../media/hdphoto2.wdp"/><Relationship Id="rId14" Type="http://schemas.openxmlformats.org/officeDocument/2006/relationships/image" Target="../media/image132.png"/></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azure.microsoft.com/en-us/services/virtual-machine-scale-sets/"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ko-kr/azure/virtual-machines/linux/quick-create-portal"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a:t>Azure </a:t>
            </a:r>
            <a:r>
              <a:rPr lang="ko-KR" altLang="en-US"/>
              <a:t>주요 서비스</a:t>
            </a:r>
          </a:p>
        </p:txBody>
      </p:sp>
      <p:sp>
        <p:nvSpPr>
          <p:cNvPr id="3" name="부제목 2"/>
          <p:cNvSpPr>
            <a:spLocks noGrp="1"/>
          </p:cNvSpPr>
          <p:nvPr>
            <p:ph type="subTitle" idx="1"/>
          </p:nvPr>
        </p:nvSpPr>
        <p:spPr/>
        <p:txBody>
          <a:bodyPr>
            <a:normAutofit/>
          </a:bodyPr>
          <a:lstStyle/>
          <a:p>
            <a:r>
              <a:rPr lang="en-US" altLang="ko-KR"/>
              <a:t>IaaS  - Compute, Storage, Network</a:t>
            </a:r>
          </a:p>
        </p:txBody>
      </p:sp>
    </p:spTree>
    <p:extLst>
      <p:ext uri="{BB962C8B-B14F-4D97-AF65-F5344CB8AC3E}">
        <p14:creationId xmlns:p14="http://schemas.microsoft.com/office/powerpoint/2010/main" val="3621197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719480F-3013-4D6A-B886-8C1FB6CAF382}"/>
              </a:ext>
            </a:extLst>
          </p:cNvPr>
          <p:cNvSpPr>
            <a:spLocks noGrp="1"/>
          </p:cNvSpPr>
          <p:nvPr>
            <p:ph type="title"/>
          </p:nvPr>
        </p:nvSpPr>
        <p:spPr>
          <a:xfrm>
            <a:off x="381000" y="365125"/>
            <a:ext cx="11430000" cy="1115331"/>
          </a:xfrm>
        </p:spPr>
        <p:txBody>
          <a:bodyPr/>
          <a:lstStyle/>
          <a:p>
            <a:r>
              <a:rPr lang="en-US" altLang="ko-KR">
                <a:solidFill>
                  <a:srgbClr val="0078D7"/>
                </a:solidFill>
              </a:rPr>
              <a:t>Azure Storage - Blob</a:t>
            </a:r>
            <a:br>
              <a:rPr lang="en-US" altLang="ko-KR">
                <a:solidFill>
                  <a:srgbClr val="404040"/>
                </a:solidFill>
              </a:rPr>
            </a:br>
            <a:r>
              <a:rPr lang="en-US" altLang="ko-KR" sz="2800">
                <a:solidFill>
                  <a:srgbClr val="404040"/>
                </a:solidFill>
              </a:rPr>
              <a:t>Blob </a:t>
            </a:r>
            <a:r>
              <a:rPr lang="ko-KR" altLang="en-US" sz="2800">
                <a:solidFill>
                  <a:srgbClr val="404040"/>
                </a:solidFill>
              </a:rPr>
              <a:t>서비스 구조 및 티어링 지원</a:t>
            </a:r>
            <a:endParaRPr lang="ko-KR" altLang="en-US">
              <a:solidFill>
                <a:srgbClr val="404040"/>
              </a:solidFill>
            </a:endParaRPr>
          </a:p>
        </p:txBody>
      </p:sp>
      <p:grpSp>
        <p:nvGrpSpPr>
          <p:cNvPr id="45" name="Group 44">
            <a:extLst>
              <a:ext uri="{FF2B5EF4-FFF2-40B4-BE49-F238E27FC236}">
                <a16:creationId xmlns:a16="http://schemas.microsoft.com/office/drawing/2014/main" id="{309DB71E-B4CA-4CCF-A10E-DDB69D9733FE}"/>
              </a:ext>
            </a:extLst>
          </p:cNvPr>
          <p:cNvGrpSpPr/>
          <p:nvPr/>
        </p:nvGrpSpPr>
        <p:grpSpPr>
          <a:xfrm>
            <a:off x="9215775" y="485715"/>
            <a:ext cx="868557" cy="644434"/>
            <a:chOff x="10332992" y="479425"/>
            <a:chExt cx="868680" cy="644525"/>
          </a:xfrm>
        </p:grpSpPr>
        <p:sp>
          <p:nvSpPr>
            <p:cNvPr id="46" name="TextBox 45">
              <a:extLst>
                <a:ext uri="{FF2B5EF4-FFF2-40B4-BE49-F238E27FC236}">
                  <a16:creationId xmlns:a16="http://schemas.microsoft.com/office/drawing/2014/main" id="{913E9637-7E71-436B-AF83-F2F091B86B79}"/>
                </a:ext>
              </a:extLst>
            </p:cNvPr>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a:solidFill>
                    <a:schemeClr val="tx1">
                      <a:lumMod val="25000"/>
                      <a:lumOff val="75000"/>
                    </a:schemeClr>
                  </a:solidFill>
                  <a:latin typeface="Segoe UI Semibold" panose="020B0702040204020203" pitchFamily="34" charset="0"/>
                  <a:cs typeface="Segoe UI Semibold" panose="020B0702040204020203" pitchFamily="34" charset="0"/>
                </a:rPr>
                <a:t>Storage</a:t>
              </a:r>
            </a:p>
          </p:txBody>
        </p:sp>
        <p:sp>
          <p:nvSpPr>
            <p:cNvPr id="47" name="Freeform 9">
              <a:extLst>
                <a:ext uri="{FF2B5EF4-FFF2-40B4-BE49-F238E27FC236}">
                  <a16:creationId xmlns:a16="http://schemas.microsoft.com/office/drawing/2014/main" id="{5D2CDBDF-ED63-42CF-9F7D-132F0E9D2BD1}"/>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25000"/>
                <a:lumOff val="75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48" name="Group 47">
            <a:extLst>
              <a:ext uri="{FF2B5EF4-FFF2-40B4-BE49-F238E27FC236}">
                <a16:creationId xmlns:a16="http://schemas.microsoft.com/office/drawing/2014/main" id="{9141306A-D365-4BB2-86F5-1F3B59E2B2F7}"/>
              </a:ext>
            </a:extLst>
          </p:cNvPr>
          <p:cNvGrpSpPr/>
          <p:nvPr/>
        </p:nvGrpSpPr>
        <p:grpSpPr>
          <a:xfrm>
            <a:off x="10084444" y="485714"/>
            <a:ext cx="959852" cy="647609"/>
            <a:chOff x="11201784" y="479425"/>
            <a:chExt cx="959988" cy="647700"/>
          </a:xfrm>
        </p:grpSpPr>
        <p:sp>
          <p:nvSpPr>
            <p:cNvPr id="49" name="TextBox 48">
              <a:extLst>
                <a:ext uri="{FF2B5EF4-FFF2-40B4-BE49-F238E27FC236}">
                  <a16:creationId xmlns:a16="http://schemas.microsoft.com/office/drawing/2014/main" id="{439A5609-36B0-4CC6-9F53-DDF0A46428D7}"/>
                </a:ext>
              </a:extLst>
            </p:cNvPr>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Network</a:t>
              </a:r>
            </a:p>
          </p:txBody>
        </p:sp>
        <p:sp>
          <p:nvSpPr>
            <p:cNvPr id="50" name="Freeform 13">
              <a:extLst>
                <a:ext uri="{FF2B5EF4-FFF2-40B4-BE49-F238E27FC236}">
                  <a16:creationId xmlns:a16="http://schemas.microsoft.com/office/drawing/2014/main" id="{A41624F4-93EA-437F-A5C2-A3FF7F0D6239}"/>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53" name="Rectangle 52">
            <a:extLst>
              <a:ext uri="{FF2B5EF4-FFF2-40B4-BE49-F238E27FC236}">
                <a16:creationId xmlns:a16="http://schemas.microsoft.com/office/drawing/2014/main" id="{D757E8A3-8545-44E8-81EB-6B65E2A91DBC}"/>
              </a:ext>
            </a:extLst>
          </p:cNvPr>
          <p:cNvSpPr/>
          <p:nvPr/>
        </p:nvSpPr>
        <p:spPr bwMode="auto">
          <a:xfrm>
            <a:off x="9213925" y="496"/>
            <a:ext cx="868557" cy="479358"/>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latin typeface="Segoe UI Light"/>
            </a:endParaRPr>
          </a:p>
        </p:txBody>
      </p:sp>
      <p:grpSp>
        <p:nvGrpSpPr>
          <p:cNvPr id="54" name="Group 53">
            <a:extLst>
              <a:ext uri="{FF2B5EF4-FFF2-40B4-BE49-F238E27FC236}">
                <a16:creationId xmlns:a16="http://schemas.microsoft.com/office/drawing/2014/main" id="{5DECCDB2-D944-4D12-8190-4B443329CAC5}"/>
              </a:ext>
            </a:extLst>
          </p:cNvPr>
          <p:cNvGrpSpPr/>
          <p:nvPr/>
        </p:nvGrpSpPr>
        <p:grpSpPr>
          <a:xfrm>
            <a:off x="8418377" y="479854"/>
            <a:ext cx="868557" cy="644434"/>
            <a:chOff x="9418637" y="479425"/>
            <a:chExt cx="868680" cy="644525"/>
          </a:xfrm>
        </p:grpSpPr>
        <p:sp>
          <p:nvSpPr>
            <p:cNvPr id="55" name="TextBox 54">
              <a:extLst>
                <a:ext uri="{FF2B5EF4-FFF2-40B4-BE49-F238E27FC236}">
                  <a16:creationId xmlns:a16="http://schemas.microsoft.com/office/drawing/2014/main" id="{9A5E4CBA-DF05-4C07-9876-D309E0954BF5}"/>
                </a:ext>
              </a:extLst>
            </p:cNvPr>
            <p:cNvSpPr txBox="1"/>
            <p:nvPr/>
          </p:nvSpPr>
          <p:spPr>
            <a:xfrm>
              <a:off x="9418637" y="479425"/>
              <a:ext cx="868680" cy="258426"/>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56" name="Freeform 5">
              <a:extLst>
                <a:ext uri="{FF2B5EF4-FFF2-40B4-BE49-F238E27FC236}">
                  <a16:creationId xmlns:a16="http://schemas.microsoft.com/office/drawing/2014/main" id="{82B9C488-4D11-475E-A0CD-2D102F6A2ABB}"/>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grpSp>
        <p:nvGrpSpPr>
          <p:cNvPr id="2" name="Group 1">
            <a:extLst>
              <a:ext uri="{FF2B5EF4-FFF2-40B4-BE49-F238E27FC236}">
                <a16:creationId xmlns:a16="http://schemas.microsoft.com/office/drawing/2014/main" id="{ABA94137-3605-4985-9AF9-605002700C69}"/>
              </a:ext>
            </a:extLst>
          </p:cNvPr>
          <p:cNvGrpSpPr/>
          <p:nvPr/>
        </p:nvGrpSpPr>
        <p:grpSpPr>
          <a:xfrm>
            <a:off x="6750029" y="2157921"/>
            <a:ext cx="4928391" cy="3255548"/>
            <a:chOff x="451336" y="1682997"/>
            <a:chExt cx="7132952" cy="4711814"/>
          </a:xfrm>
        </p:grpSpPr>
        <p:sp>
          <p:nvSpPr>
            <p:cNvPr id="21" name="Database_EFC7" title="Icon of a cylinder">
              <a:extLst>
                <a:ext uri="{FF2B5EF4-FFF2-40B4-BE49-F238E27FC236}">
                  <a16:creationId xmlns:a16="http://schemas.microsoft.com/office/drawing/2014/main" id="{FC6A04B6-697E-418B-9996-31EE1036850B}"/>
                </a:ext>
              </a:extLst>
            </p:cNvPr>
            <p:cNvSpPr>
              <a:spLocks noChangeAspect="1" noEditPoints="1"/>
            </p:cNvSpPr>
            <p:nvPr/>
          </p:nvSpPr>
          <p:spPr bwMode="auto">
            <a:xfrm>
              <a:off x="5381206" y="3319100"/>
              <a:ext cx="2104214" cy="273514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3810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28">
                <a:solidFill>
                  <a:srgbClr val="2F2F2F"/>
                </a:solidFill>
                <a:latin typeface="Segoe UI"/>
              </a:endParaRPr>
            </a:p>
          </p:txBody>
        </p:sp>
        <p:sp>
          <p:nvSpPr>
            <p:cNvPr id="22" name="Database_EFC7" title="Icon of a cylinder">
              <a:extLst>
                <a:ext uri="{FF2B5EF4-FFF2-40B4-BE49-F238E27FC236}">
                  <a16:creationId xmlns:a16="http://schemas.microsoft.com/office/drawing/2014/main" id="{7BDAD8A9-9F51-4FED-B2AC-BFCB91C91913}"/>
                </a:ext>
              </a:extLst>
            </p:cNvPr>
            <p:cNvSpPr>
              <a:spLocks noChangeAspect="1" noEditPoints="1"/>
            </p:cNvSpPr>
            <p:nvPr/>
          </p:nvSpPr>
          <p:spPr bwMode="auto">
            <a:xfrm>
              <a:off x="2980838" y="3319100"/>
              <a:ext cx="2104214" cy="273514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28">
                <a:solidFill>
                  <a:srgbClr val="2F2F2F"/>
                </a:solidFill>
                <a:latin typeface="Segoe UI"/>
              </a:endParaRPr>
            </a:p>
          </p:txBody>
        </p:sp>
        <p:sp>
          <p:nvSpPr>
            <p:cNvPr id="23" name="Database_EFC7" title="Icon of a cylinder">
              <a:extLst>
                <a:ext uri="{FF2B5EF4-FFF2-40B4-BE49-F238E27FC236}">
                  <a16:creationId xmlns:a16="http://schemas.microsoft.com/office/drawing/2014/main" id="{12046B3B-9F1D-432D-B841-7FA79153C15C}"/>
                </a:ext>
              </a:extLst>
            </p:cNvPr>
            <p:cNvSpPr>
              <a:spLocks noChangeAspect="1" noEditPoints="1"/>
            </p:cNvSpPr>
            <p:nvPr/>
          </p:nvSpPr>
          <p:spPr bwMode="auto">
            <a:xfrm>
              <a:off x="580472" y="3319100"/>
              <a:ext cx="2104214" cy="273514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38100" cap="sq">
              <a:solidFill>
                <a:srgbClr val="C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28">
                <a:solidFill>
                  <a:srgbClr val="2F2F2F"/>
                </a:solidFill>
                <a:latin typeface="Segoe UI"/>
              </a:endParaRPr>
            </a:p>
          </p:txBody>
        </p:sp>
        <p:grpSp>
          <p:nvGrpSpPr>
            <p:cNvPr id="24" name="Group 23">
              <a:extLst>
                <a:ext uri="{FF2B5EF4-FFF2-40B4-BE49-F238E27FC236}">
                  <a16:creationId xmlns:a16="http://schemas.microsoft.com/office/drawing/2014/main" id="{88DDA471-A360-45C4-8440-EEDD33B25BC8}"/>
                </a:ext>
              </a:extLst>
            </p:cNvPr>
            <p:cNvGrpSpPr/>
            <p:nvPr/>
          </p:nvGrpSpPr>
          <p:grpSpPr>
            <a:xfrm>
              <a:off x="451336" y="1682997"/>
              <a:ext cx="7132952" cy="4502868"/>
              <a:chOff x="7530217" y="1654850"/>
              <a:chExt cx="4330479" cy="2733728"/>
            </a:xfrm>
          </p:grpSpPr>
          <p:sp>
            <p:nvSpPr>
              <p:cNvPr id="25" name="Rectangle 24">
                <a:extLst>
                  <a:ext uri="{FF2B5EF4-FFF2-40B4-BE49-F238E27FC236}">
                    <a16:creationId xmlns:a16="http://schemas.microsoft.com/office/drawing/2014/main" id="{09F9C896-13B0-4103-9F31-9CD1EDEC9F84}"/>
                  </a:ext>
                </a:extLst>
              </p:cNvPr>
              <p:cNvSpPr/>
              <p:nvPr/>
            </p:nvSpPr>
            <p:spPr bwMode="auto">
              <a:xfrm>
                <a:off x="7530217" y="1654850"/>
                <a:ext cx="4298338" cy="333010"/>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49" rIns="0" bIns="42849" numCol="1" rtlCol="0" anchor="ctr" anchorCtr="0" compatLnSpc="1">
                <a:prstTxWarp prst="textNoShape">
                  <a:avLst/>
                </a:prstTxWarp>
              </a:bodyPr>
              <a:lstStyle/>
              <a:p>
                <a:pPr algn="ctr" defTabSz="856789" fontAlgn="base">
                  <a:spcBef>
                    <a:spcPct val="0"/>
                  </a:spcBef>
                  <a:spcAft>
                    <a:spcPct val="0"/>
                  </a:spcAft>
                  <a:defRPr/>
                </a:pPr>
                <a:r>
                  <a:rPr lang="en-US" sz="1632" kern="0">
                    <a:solidFill>
                      <a:srgbClr val="FFFFFF"/>
                    </a:solidFill>
                    <a:latin typeface="Segoe UI"/>
                  </a:rPr>
                  <a:t>Blob REST API</a:t>
                </a:r>
              </a:p>
            </p:txBody>
          </p:sp>
          <p:sp>
            <p:nvSpPr>
              <p:cNvPr id="26" name="Rectangle 25">
                <a:extLst>
                  <a:ext uri="{FF2B5EF4-FFF2-40B4-BE49-F238E27FC236}">
                    <a16:creationId xmlns:a16="http://schemas.microsoft.com/office/drawing/2014/main" id="{A9E200C3-ECC7-47F8-9EC8-D46940782866}"/>
                  </a:ext>
                </a:extLst>
              </p:cNvPr>
              <p:cNvSpPr/>
              <p:nvPr/>
            </p:nvSpPr>
            <p:spPr bwMode="auto">
              <a:xfrm>
                <a:off x="7530217" y="2568232"/>
                <a:ext cx="1434280" cy="182034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8" tIns="137101" rIns="171378" bIns="137101" numCol="1" spcCol="0" rtlCol="0" fromWordArt="0" anchor="ctr" anchorCtr="0" forceAA="0" compatLnSpc="1">
                <a:prstTxWarp prst="textNoShape">
                  <a:avLst/>
                </a:prstTxWarp>
                <a:noAutofit/>
              </a:bodyPr>
              <a:lstStyle/>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en-US" sz="1632" kern="0">
                    <a:solidFill>
                      <a:srgbClr val="2F2F2F"/>
                    </a:solidFill>
                    <a:latin typeface="Segoe UI Semibold" panose="020B0702040204020203" pitchFamily="34" charset="0"/>
                    <a:ea typeface="Segoe UI" pitchFamily="34" charset="0"/>
                    <a:cs typeface="Segoe UI Semibold" panose="020B0702040204020203" pitchFamily="34" charset="0"/>
                  </a:rPr>
                  <a:t>Hot Tier</a:t>
                </a:r>
              </a:p>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ko-KR" altLang="en-US" sz="1428" kern="0">
                    <a:solidFill>
                      <a:srgbClr val="2F2F2F"/>
                    </a:solidFill>
                    <a:latin typeface="Segoe UI"/>
                    <a:ea typeface="Segoe UI" pitchFamily="34" charset="0"/>
                    <a:cs typeface="Segoe UI" pitchFamily="34" charset="0"/>
                  </a:rPr>
                  <a:t>트랜젝션 당</a:t>
                </a:r>
                <a:br>
                  <a:rPr lang="en-US" altLang="ko-KR" sz="1428" kern="0">
                    <a:solidFill>
                      <a:srgbClr val="2F2F2F"/>
                    </a:solidFill>
                    <a:latin typeface="Segoe UI"/>
                    <a:ea typeface="Segoe UI" pitchFamily="34" charset="0"/>
                    <a:cs typeface="Segoe UI" pitchFamily="34" charset="0"/>
                  </a:rPr>
                </a:br>
                <a:r>
                  <a:rPr lang="ko-KR" altLang="en-US" sz="1428" kern="0">
                    <a:solidFill>
                      <a:srgbClr val="2F2F2F"/>
                    </a:solidFill>
                    <a:latin typeface="Segoe UI"/>
                    <a:ea typeface="Segoe UI" pitchFamily="34" charset="0"/>
                    <a:cs typeface="Segoe UI" pitchFamily="34" charset="0"/>
                  </a:rPr>
                  <a:t>저렴한 비용</a:t>
                </a:r>
                <a:endParaRPr lang="en-US" sz="1428" kern="0">
                  <a:solidFill>
                    <a:srgbClr val="2F2F2F"/>
                  </a:soli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A0C3F9CA-9EAC-46C5-A985-1A581A321DA9}"/>
                  </a:ext>
                </a:extLst>
              </p:cNvPr>
              <p:cNvSpPr/>
              <p:nvPr/>
            </p:nvSpPr>
            <p:spPr bwMode="auto">
              <a:xfrm>
                <a:off x="8997354" y="2568232"/>
                <a:ext cx="1401423" cy="182034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8" tIns="137101" rIns="171378" bIns="137101" numCol="1" spcCol="0" rtlCol="0" fromWordArt="0" anchor="ctr" anchorCtr="0" forceAA="0" compatLnSpc="1">
                <a:prstTxWarp prst="textNoShape">
                  <a:avLst/>
                </a:prstTxWarp>
                <a:noAutofit/>
              </a:bodyPr>
              <a:lstStyle/>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en-US" sz="1632" kern="0">
                    <a:solidFill>
                      <a:srgbClr val="2F2F2F"/>
                    </a:solidFill>
                    <a:latin typeface="Segoe UI Semibold" panose="020B0702040204020203" pitchFamily="34" charset="0"/>
                    <a:ea typeface="Segoe UI" pitchFamily="34" charset="0"/>
                    <a:cs typeface="Segoe UI Semibold" panose="020B0702040204020203" pitchFamily="34" charset="0"/>
                  </a:rPr>
                  <a:t>Cool Tier</a:t>
                </a:r>
              </a:p>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ko-KR" altLang="en-US" sz="1428" kern="0">
                    <a:solidFill>
                      <a:srgbClr val="2F2F2F"/>
                    </a:solidFill>
                    <a:latin typeface="Segoe UI"/>
                    <a:ea typeface="Segoe UI" pitchFamily="34" charset="0"/>
                    <a:cs typeface="Segoe UI" pitchFamily="34" charset="0"/>
                  </a:rPr>
                  <a:t>용량 대비</a:t>
                </a:r>
                <a:br>
                  <a:rPr lang="en-US" altLang="ko-KR" sz="1428" kern="0">
                    <a:solidFill>
                      <a:srgbClr val="2F2F2F"/>
                    </a:solidFill>
                    <a:latin typeface="Segoe UI"/>
                    <a:ea typeface="Segoe UI" pitchFamily="34" charset="0"/>
                    <a:cs typeface="Segoe UI" pitchFamily="34" charset="0"/>
                  </a:rPr>
                </a:br>
                <a:r>
                  <a:rPr lang="ko-KR" altLang="en-US" sz="1428" kern="0">
                    <a:solidFill>
                      <a:srgbClr val="2F2F2F"/>
                    </a:solidFill>
                    <a:latin typeface="Segoe UI"/>
                    <a:ea typeface="Segoe UI" pitchFamily="34" charset="0"/>
                    <a:cs typeface="Segoe UI" pitchFamily="34" charset="0"/>
                  </a:rPr>
                  <a:t>저렴한 비용</a:t>
                </a:r>
                <a:endParaRPr lang="en-US" sz="1428" kern="0">
                  <a:solidFill>
                    <a:srgbClr val="2F2F2F"/>
                  </a:soli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D697506A-FD79-44CD-ADEE-85276851902B}"/>
                  </a:ext>
                </a:extLst>
              </p:cNvPr>
              <p:cNvSpPr/>
              <p:nvPr/>
            </p:nvSpPr>
            <p:spPr bwMode="auto">
              <a:xfrm>
                <a:off x="10459273" y="2568232"/>
                <a:ext cx="1401423" cy="182034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8" tIns="137101" rIns="171378" bIns="137101" numCol="1" spcCol="0" rtlCol="0" fromWordArt="0" anchor="ctr" anchorCtr="0" forceAA="0" compatLnSpc="1">
                <a:prstTxWarp prst="textNoShape">
                  <a:avLst/>
                </a:prstTxWarp>
                <a:noAutofit/>
              </a:bodyPr>
              <a:lstStyle/>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en-US" sz="1632" kern="0">
                    <a:solidFill>
                      <a:srgbClr val="2F2F2F"/>
                    </a:solidFill>
                    <a:latin typeface="Segoe UI Semibold" panose="020B0702040204020203" pitchFamily="34" charset="0"/>
                    <a:ea typeface="Segoe UI" pitchFamily="34" charset="0"/>
                    <a:cs typeface="Segoe UI Semibold" panose="020B0702040204020203" pitchFamily="34" charset="0"/>
                  </a:rPr>
                  <a:t>Archive Tier</a:t>
                </a:r>
              </a:p>
              <a:p>
                <a:pPr algn="ctr" defTabSz="873828" fontAlgn="base">
                  <a:lnSpc>
                    <a:spcPct val="90000"/>
                  </a:lnSpc>
                  <a:spcBef>
                    <a:spcPct val="0"/>
                  </a:spcBef>
                  <a:spcAft>
                    <a:spcPct val="0"/>
                  </a:spcAft>
                  <a:defRPr/>
                </a:pPr>
                <a:endParaRPr lang="en-US" sz="1428" kern="0">
                  <a:solidFill>
                    <a:srgbClr val="2F2F2F"/>
                  </a:solidFill>
                  <a:latin typeface="Segoe UI"/>
                  <a:ea typeface="Segoe UI" pitchFamily="34" charset="0"/>
                  <a:cs typeface="Segoe UI" pitchFamily="34" charset="0"/>
                </a:endParaRPr>
              </a:p>
              <a:p>
                <a:pPr algn="ctr" defTabSz="873828" fontAlgn="base">
                  <a:lnSpc>
                    <a:spcPct val="90000"/>
                  </a:lnSpc>
                  <a:spcBef>
                    <a:spcPct val="0"/>
                  </a:spcBef>
                  <a:spcAft>
                    <a:spcPct val="0"/>
                  </a:spcAft>
                  <a:defRPr/>
                </a:pPr>
                <a:r>
                  <a:rPr lang="ko-KR" altLang="en-US" sz="1428" kern="0">
                    <a:solidFill>
                      <a:srgbClr val="2F2F2F"/>
                    </a:solidFill>
                    <a:latin typeface="Segoe UI"/>
                    <a:ea typeface="Segoe UI" pitchFamily="34" charset="0"/>
                    <a:cs typeface="Segoe UI" pitchFamily="34" charset="0"/>
                  </a:rPr>
                  <a:t>용량 대비 제일 저렴한 비용</a:t>
                </a:r>
                <a:endParaRPr lang="en-US" sz="1428" kern="0">
                  <a:solidFill>
                    <a:srgbClr val="2F2F2F"/>
                  </a:solidFill>
                  <a:latin typeface="Segoe UI"/>
                  <a:ea typeface="Segoe UI" pitchFamily="34" charset="0"/>
                  <a:cs typeface="Segoe UI" pitchFamily="34" charset="0"/>
                </a:endParaRPr>
              </a:p>
            </p:txBody>
          </p:sp>
        </p:grpSp>
        <p:cxnSp>
          <p:nvCxnSpPr>
            <p:cNvPr id="30" name="Straight Arrow Connector 29">
              <a:extLst>
                <a:ext uri="{FF2B5EF4-FFF2-40B4-BE49-F238E27FC236}">
                  <a16:creationId xmlns:a16="http://schemas.microsoft.com/office/drawing/2014/main" id="{F93420E1-2AD5-4435-8014-B4D3398BC296}"/>
                </a:ext>
              </a:extLst>
            </p:cNvPr>
            <p:cNvCxnSpPr/>
            <p:nvPr/>
          </p:nvCxnSpPr>
          <p:spPr>
            <a:xfrm>
              <a:off x="4045650" y="2427586"/>
              <a:ext cx="0" cy="609779"/>
            </a:xfrm>
            <a:prstGeom prst="straightConnector1">
              <a:avLst/>
            </a:prstGeom>
            <a:ln w="19050">
              <a:solidFill>
                <a:schemeClr val="accent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D8FD7A-9E05-497F-90F4-0264544149A6}"/>
                </a:ext>
              </a:extLst>
            </p:cNvPr>
            <p:cNvCxnSpPr>
              <a:cxnSpLocks/>
            </p:cNvCxnSpPr>
            <p:nvPr/>
          </p:nvCxnSpPr>
          <p:spPr>
            <a:xfrm flipH="1">
              <a:off x="451342" y="6394811"/>
              <a:ext cx="7037766" cy="0"/>
            </a:xfrm>
            <a:prstGeom prst="straightConnector1">
              <a:avLst/>
            </a:prstGeom>
            <a:ln w="19050">
              <a:solidFill>
                <a:schemeClr val="accent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FDA30D01-2941-4A56-99A7-F5555677306C}"/>
              </a:ext>
            </a:extLst>
          </p:cNvPr>
          <p:cNvPicPr>
            <a:picLocks noChangeAspect="1"/>
          </p:cNvPicPr>
          <p:nvPr/>
        </p:nvPicPr>
        <p:blipFill>
          <a:blip r:embed="rId3"/>
          <a:stretch>
            <a:fillRect/>
          </a:stretch>
        </p:blipFill>
        <p:spPr>
          <a:xfrm>
            <a:off x="931327" y="2197990"/>
            <a:ext cx="4395416" cy="2776609"/>
          </a:xfrm>
          <a:prstGeom prst="rect">
            <a:avLst/>
          </a:prstGeom>
        </p:spPr>
      </p:pic>
      <p:sp>
        <p:nvSpPr>
          <p:cNvPr id="4" name="Rectangle 3">
            <a:extLst>
              <a:ext uri="{FF2B5EF4-FFF2-40B4-BE49-F238E27FC236}">
                <a16:creationId xmlns:a16="http://schemas.microsoft.com/office/drawing/2014/main" id="{4F868D9E-7458-46CF-84E0-CB64D2468F5E}"/>
              </a:ext>
            </a:extLst>
          </p:cNvPr>
          <p:cNvSpPr/>
          <p:nvPr/>
        </p:nvSpPr>
        <p:spPr>
          <a:xfrm>
            <a:off x="461694" y="5196007"/>
            <a:ext cx="5490497" cy="1661993"/>
          </a:xfrm>
          <a:prstGeom prst="rect">
            <a:avLst/>
          </a:prstGeom>
        </p:spPr>
        <p:txBody>
          <a:bodyPr wrap="square">
            <a:spAutoFit/>
          </a:bodyPr>
          <a:lstStyle/>
          <a:p>
            <a:pPr marL="285750" indent="-285750">
              <a:buFont typeface="Arial" panose="020B0604020202020204" pitchFamily="34" charset="0"/>
              <a:buChar char="•"/>
            </a:pPr>
            <a:r>
              <a:rPr lang="ko-KR" altLang="en-US" b="1" u="sng">
                <a:latin typeface="+mn-ea"/>
              </a:rPr>
              <a:t>저장소 계정 </a:t>
            </a:r>
            <a:r>
              <a:rPr lang="en-US" altLang="ko-KR" b="1" u="sng">
                <a:latin typeface="+mn-ea"/>
              </a:rPr>
              <a:t>(Storage Account)</a:t>
            </a:r>
            <a:br>
              <a:rPr lang="en-US" altLang="ko-KR">
                <a:latin typeface="+mn-ea"/>
              </a:rPr>
            </a:br>
            <a:r>
              <a:rPr lang="en-US" altLang="ko-KR" sz="1600">
                <a:latin typeface="+mn-ea"/>
              </a:rPr>
              <a:t>Storage Service </a:t>
            </a:r>
            <a:r>
              <a:rPr lang="ko-KR" altLang="en-US" sz="1600">
                <a:latin typeface="+mn-ea"/>
              </a:rPr>
              <a:t>각각의 기본 서비스에 액세스하기 위한 최상위 네임스페이스이며</a:t>
            </a:r>
            <a:r>
              <a:rPr lang="en-US" altLang="ko-KR" sz="1600">
                <a:latin typeface="+mn-ea"/>
              </a:rPr>
              <a:t>, </a:t>
            </a:r>
            <a:r>
              <a:rPr lang="ko-KR" altLang="en-US" sz="1600">
                <a:latin typeface="+mn-ea"/>
              </a:rPr>
              <a:t>인증의 기초</a:t>
            </a:r>
          </a:p>
          <a:p>
            <a:pPr marL="285750" indent="-285750">
              <a:buFont typeface="Arial" panose="020B0604020202020204" pitchFamily="34" charset="0"/>
              <a:buChar char="•"/>
            </a:pPr>
            <a:endParaRPr lang="en-US" altLang="ko-KR">
              <a:latin typeface="+mn-ea"/>
            </a:endParaRPr>
          </a:p>
          <a:p>
            <a:pPr marL="285750" indent="-285750">
              <a:buFont typeface="Arial" panose="020B0604020202020204" pitchFamily="34" charset="0"/>
              <a:buChar char="•"/>
            </a:pPr>
            <a:r>
              <a:rPr lang="ko-KR" altLang="en-US" b="1" u="sng">
                <a:latin typeface="+mn-ea"/>
              </a:rPr>
              <a:t>컨테이너 </a:t>
            </a:r>
            <a:r>
              <a:rPr lang="en-US" altLang="ko-KR" b="1" u="sng">
                <a:latin typeface="+mn-ea"/>
              </a:rPr>
              <a:t>(Container)</a:t>
            </a:r>
            <a:br>
              <a:rPr lang="en-US" altLang="ko-KR">
                <a:latin typeface="+mn-ea"/>
              </a:rPr>
            </a:br>
            <a:r>
              <a:rPr lang="en-US" altLang="ko-KR" sz="1600">
                <a:latin typeface="+mn-ea"/>
              </a:rPr>
              <a:t>blob </a:t>
            </a:r>
            <a:r>
              <a:rPr lang="ko-KR" altLang="en-US" sz="1600">
                <a:latin typeface="+mn-ea"/>
              </a:rPr>
              <a:t>집합이며</a:t>
            </a:r>
            <a:r>
              <a:rPr lang="en-US" altLang="ko-KR" sz="1600">
                <a:latin typeface="+mn-ea"/>
              </a:rPr>
              <a:t>, </a:t>
            </a:r>
            <a:r>
              <a:rPr lang="ko-KR" altLang="en-US" sz="1600">
                <a:latin typeface="+mn-ea"/>
              </a:rPr>
              <a:t>모든 </a:t>
            </a:r>
            <a:r>
              <a:rPr lang="en-US" altLang="ko-KR" sz="1600">
                <a:latin typeface="+mn-ea"/>
              </a:rPr>
              <a:t>blob</a:t>
            </a:r>
            <a:r>
              <a:rPr lang="ko-KR" altLang="en-US" sz="1600">
                <a:latin typeface="+mn-ea"/>
              </a:rPr>
              <a:t>는 컨테이너에 속해야 합니다</a:t>
            </a:r>
            <a:r>
              <a:rPr lang="en-US" altLang="ko-KR" sz="1600">
                <a:latin typeface="+mn-ea"/>
              </a:rPr>
              <a:t>.</a:t>
            </a:r>
          </a:p>
        </p:txBody>
      </p:sp>
      <p:sp>
        <p:nvSpPr>
          <p:cNvPr id="35" name="Rectangle 34">
            <a:extLst>
              <a:ext uri="{FF2B5EF4-FFF2-40B4-BE49-F238E27FC236}">
                <a16:creationId xmlns:a16="http://schemas.microsoft.com/office/drawing/2014/main" id="{9EED569D-9B3C-4DD8-8C64-04F18A9C57BA}"/>
              </a:ext>
            </a:extLst>
          </p:cNvPr>
          <p:cNvSpPr/>
          <p:nvPr/>
        </p:nvSpPr>
        <p:spPr>
          <a:xfrm>
            <a:off x="393470" y="1561826"/>
            <a:ext cx="5490497" cy="400110"/>
          </a:xfrm>
          <a:prstGeom prst="rect">
            <a:avLst/>
          </a:prstGeom>
        </p:spPr>
        <p:txBody>
          <a:bodyPr wrap="square">
            <a:spAutoFit/>
          </a:bodyPr>
          <a:lstStyle/>
          <a:p>
            <a:pPr algn="ctr"/>
            <a:r>
              <a:rPr lang="en-US" altLang="ko-KR" sz="2000" b="1">
                <a:latin typeface="+mn-ea"/>
              </a:rPr>
              <a:t>Azure Storage </a:t>
            </a:r>
            <a:r>
              <a:rPr lang="ko-KR" altLang="en-US" sz="2000" b="1">
                <a:latin typeface="+mn-ea"/>
              </a:rPr>
              <a:t>서비스 구조 </a:t>
            </a:r>
            <a:r>
              <a:rPr lang="en-US" altLang="ko-KR" sz="2000" b="1">
                <a:latin typeface="+mn-ea"/>
              </a:rPr>
              <a:t>(Blob </a:t>
            </a:r>
            <a:r>
              <a:rPr lang="ko-KR" altLang="en-US" sz="2000" b="1">
                <a:latin typeface="+mn-ea"/>
              </a:rPr>
              <a:t>기준</a:t>
            </a:r>
            <a:r>
              <a:rPr lang="en-US" altLang="ko-KR" sz="2000" b="1">
                <a:latin typeface="+mn-ea"/>
              </a:rPr>
              <a:t>)</a:t>
            </a:r>
          </a:p>
        </p:txBody>
      </p:sp>
      <p:sp>
        <p:nvSpPr>
          <p:cNvPr id="37" name="Rectangle 36">
            <a:extLst>
              <a:ext uri="{FF2B5EF4-FFF2-40B4-BE49-F238E27FC236}">
                <a16:creationId xmlns:a16="http://schemas.microsoft.com/office/drawing/2014/main" id="{1E75181F-05E3-4315-ABCD-6315B91E89AB}"/>
              </a:ext>
            </a:extLst>
          </p:cNvPr>
          <p:cNvSpPr/>
          <p:nvPr/>
        </p:nvSpPr>
        <p:spPr>
          <a:xfrm>
            <a:off x="6701503" y="5681085"/>
            <a:ext cx="5490497" cy="861774"/>
          </a:xfrm>
          <a:prstGeom prst="rect">
            <a:avLst/>
          </a:prstGeom>
        </p:spPr>
        <p:txBody>
          <a:bodyPr wrap="square">
            <a:spAutoFit/>
          </a:bodyPr>
          <a:lstStyle/>
          <a:p>
            <a:pPr marL="285750" indent="-285750">
              <a:buFont typeface="Arial" panose="020B0604020202020204" pitchFamily="34" charset="0"/>
              <a:buChar char="•"/>
            </a:pPr>
            <a:r>
              <a:rPr lang="en-US" altLang="ko-KR" b="1" u="sng">
                <a:latin typeface="+mn-ea"/>
              </a:rPr>
              <a:t>Azure Storage tiering</a:t>
            </a:r>
            <a:r>
              <a:rPr lang="ko-KR" altLang="en-US" b="1" u="sng">
                <a:latin typeface="+mn-ea"/>
              </a:rPr>
              <a:t> 특징</a:t>
            </a:r>
            <a:br>
              <a:rPr lang="en-US" altLang="ko-KR">
                <a:latin typeface="+mn-ea"/>
              </a:rPr>
            </a:br>
            <a:r>
              <a:rPr lang="ko-KR" altLang="en-US" sz="1600">
                <a:latin typeface="+mn-ea"/>
              </a:rPr>
              <a:t>각 </a:t>
            </a:r>
            <a:r>
              <a:rPr lang="en-US" altLang="ko-KR" sz="1600">
                <a:latin typeface="+mn-ea"/>
              </a:rPr>
              <a:t>Blob</a:t>
            </a:r>
            <a:r>
              <a:rPr lang="ko-KR" altLang="en-US" sz="1600">
                <a:latin typeface="+mn-ea"/>
              </a:rPr>
              <a:t>은 계층</a:t>
            </a:r>
            <a:r>
              <a:rPr lang="en-US" altLang="ko-KR" sz="1600">
                <a:latin typeface="+mn-ea"/>
              </a:rPr>
              <a:t>(tier) </a:t>
            </a:r>
            <a:r>
              <a:rPr lang="ko-KR" altLang="en-US" sz="1600">
                <a:latin typeface="+mn-ea"/>
              </a:rPr>
              <a:t>간에 이동이 가능</a:t>
            </a:r>
            <a:br>
              <a:rPr lang="en-US" altLang="ko-KR" sz="1600">
                <a:latin typeface="+mn-ea"/>
              </a:rPr>
            </a:br>
            <a:r>
              <a:rPr lang="ko-KR" altLang="en-US" sz="1600">
                <a:latin typeface="+mn-ea"/>
              </a:rPr>
              <a:t>모든 계층은 동일 </a:t>
            </a:r>
            <a:r>
              <a:rPr lang="en-US" altLang="ko-KR" sz="1600">
                <a:latin typeface="+mn-ea"/>
              </a:rPr>
              <a:t>Storage account</a:t>
            </a:r>
            <a:r>
              <a:rPr lang="ko-KR" altLang="en-US" sz="1600">
                <a:latin typeface="+mn-ea"/>
              </a:rPr>
              <a:t>에 함께 존재 가능</a:t>
            </a:r>
          </a:p>
        </p:txBody>
      </p:sp>
      <p:sp>
        <p:nvSpPr>
          <p:cNvPr id="38" name="Rectangle 37">
            <a:extLst>
              <a:ext uri="{FF2B5EF4-FFF2-40B4-BE49-F238E27FC236}">
                <a16:creationId xmlns:a16="http://schemas.microsoft.com/office/drawing/2014/main" id="{CF4ED692-B407-4B06-B7F6-02E42258CA20}"/>
              </a:ext>
            </a:extLst>
          </p:cNvPr>
          <p:cNvSpPr/>
          <p:nvPr/>
        </p:nvSpPr>
        <p:spPr>
          <a:xfrm>
            <a:off x="6330261" y="1561826"/>
            <a:ext cx="5490497" cy="400110"/>
          </a:xfrm>
          <a:prstGeom prst="rect">
            <a:avLst/>
          </a:prstGeom>
        </p:spPr>
        <p:txBody>
          <a:bodyPr wrap="square">
            <a:spAutoFit/>
          </a:bodyPr>
          <a:lstStyle/>
          <a:p>
            <a:pPr algn="ctr"/>
            <a:r>
              <a:rPr lang="en-US" altLang="ko-KR" sz="2000" b="1">
                <a:latin typeface="+mn-ea"/>
              </a:rPr>
              <a:t>Blob </a:t>
            </a:r>
            <a:r>
              <a:rPr lang="ko-KR" altLang="en-US" sz="2000" b="1">
                <a:latin typeface="+mn-ea"/>
              </a:rPr>
              <a:t>수준의 티어링 지원</a:t>
            </a:r>
            <a:endParaRPr lang="en-US" altLang="ko-KR" sz="2000" b="1">
              <a:latin typeface="+mn-ea"/>
            </a:endParaRPr>
          </a:p>
        </p:txBody>
      </p:sp>
      <p:cxnSp>
        <p:nvCxnSpPr>
          <p:cNvPr id="6" name="Straight Connector 5">
            <a:extLst>
              <a:ext uri="{FF2B5EF4-FFF2-40B4-BE49-F238E27FC236}">
                <a16:creationId xmlns:a16="http://schemas.microsoft.com/office/drawing/2014/main" id="{C1F90D4B-0089-4D4D-9E40-44BE26746EEA}"/>
              </a:ext>
            </a:extLst>
          </p:cNvPr>
          <p:cNvCxnSpPr>
            <a:cxnSpLocks/>
          </p:cNvCxnSpPr>
          <p:nvPr/>
        </p:nvCxnSpPr>
        <p:spPr>
          <a:xfrm>
            <a:off x="6096000" y="1657884"/>
            <a:ext cx="0" cy="49681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012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A21BEC2-C7FC-43DF-A385-BCD9C58D9431}"/>
              </a:ext>
            </a:extLst>
          </p:cNvPr>
          <p:cNvSpPr txBox="1">
            <a:spLocks/>
          </p:cNvSpPr>
          <p:nvPr/>
        </p:nvSpPr>
        <p:spPr>
          <a:xfrm>
            <a:off x="820448" y="1172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제목)"/>
              </a:rPr>
              <a:t>Azure Storage </a:t>
            </a:r>
            <a:r>
              <a:rPr kumimoji="0" lang="ko-KR" alt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제목)"/>
              </a:rPr>
              <a:t>복제옵션</a:t>
            </a:r>
          </a:p>
        </p:txBody>
      </p:sp>
      <p:sp>
        <p:nvSpPr>
          <p:cNvPr id="59" name="Title 1">
            <a:extLst>
              <a:ext uri="{FF2B5EF4-FFF2-40B4-BE49-F238E27FC236}">
                <a16:creationId xmlns:a16="http://schemas.microsoft.com/office/drawing/2014/main" id="{913A418D-2AEA-4C09-8527-86095281EBBC}"/>
              </a:ext>
            </a:extLst>
          </p:cNvPr>
          <p:cNvSpPr txBox="1">
            <a:spLocks/>
          </p:cNvSpPr>
          <p:nvPr/>
        </p:nvSpPr>
        <p:spPr>
          <a:xfrm>
            <a:off x="663307" y="1415997"/>
            <a:ext cx="10801919" cy="54310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pPr defTabSz="914192"/>
            <a:endParaRPr lang="en-US" sz="4117" spc="-100">
              <a:solidFill>
                <a:srgbClr val="434343"/>
              </a:solidFill>
              <a:latin typeface="Segoe UI Light"/>
            </a:endParaRPr>
          </a:p>
        </p:txBody>
      </p:sp>
      <p:grpSp>
        <p:nvGrpSpPr>
          <p:cNvPr id="60" name="Group 59">
            <a:extLst>
              <a:ext uri="{FF2B5EF4-FFF2-40B4-BE49-F238E27FC236}">
                <a16:creationId xmlns:a16="http://schemas.microsoft.com/office/drawing/2014/main" id="{1817BABF-B9F9-4D29-A554-BC3379C90F4D}"/>
              </a:ext>
            </a:extLst>
          </p:cNvPr>
          <p:cNvGrpSpPr/>
          <p:nvPr/>
        </p:nvGrpSpPr>
        <p:grpSpPr>
          <a:xfrm>
            <a:off x="717451" y="1736849"/>
            <a:ext cx="2275536" cy="4383615"/>
            <a:chOff x="1104973" y="1918840"/>
            <a:chExt cx="2321165" cy="4471516"/>
          </a:xfrm>
        </p:grpSpPr>
        <p:sp>
          <p:nvSpPr>
            <p:cNvPr id="61" name="Rectangle 60">
              <a:extLst>
                <a:ext uri="{FF2B5EF4-FFF2-40B4-BE49-F238E27FC236}">
                  <a16:creationId xmlns:a16="http://schemas.microsoft.com/office/drawing/2014/main" id="{E908A583-3936-4AEE-B443-FBE0B55CA455}"/>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96094" fontAlgn="base">
                <a:spcBef>
                  <a:spcPct val="0"/>
                </a:spcBef>
                <a:spcAft>
                  <a:spcPct val="0"/>
                </a:spcAft>
                <a:defRPr/>
              </a:pPr>
              <a:r>
                <a:rPr lang="en-US" sz="1765">
                  <a:solidFill>
                    <a:srgbClr val="0078D7"/>
                  </a:solidFill>
                  <a:latin typeface="Segoe UI Semibold" panose="020B0702040204020203" pitchFamily="34" charset="0"/>
                  <a:ea typeface="Segoe UI" pitchFamily="34" charset="0"/>
                  <a:cs typeface="Segoe UI Semibold" panose="020B0702040204020203" pitchFamily="34" charset="0"/>
                </a:rPr>
                <a:t>LRS</a:t>
              </a:r>
              <a:endParaRPr lang="en-US" sz="1568">
                <a:solidFill>
                  <a:srgbClr val="0078D7"/>
                </a:solidFill>
                <a:latin typeface="Segoe UI Semibold" panose="020B0702040204020203" pitchFamily="34" charset="0"/>
                <a:ea typeface="Segoe UI" pitchFamily="34" charset="0"/>
                <a:cs typeface="Segoe UI Semibold" panose="020B0702040204020203" pitchFamily="34" charset="0"/>
              </a:endParaRPr>
            </a:p>
            <a:p>
              <a:pPr defTabSz="896094" fontAlgn="base">
                <a:spcBef>
                  <a:spcPct val="0"/>
                </a:spcBef>
                <a:spcAft>
                  <a:spcPct val="0"/>
                </a:spcAft>
                <a:defRPr/>
              </a:pPr>
              <a:endParaRPr lang="en-US" sz="173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896094" fontAlgn="base">
                <a:spcBef>
                  <a:spcPct val="0"/>
                </a:spcBef>
                <a:spcAft>
                  <a:spcPts val="588"/>
                </a:spcAft>
                <a:defRPr/>
              </a:pP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3</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벌 복제</a:t>
              </a: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 1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리전</a:t>
              </a:r>
              <a:endParaRPr lang="en-US"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디스크</a:t>
              </a:r>
              <a:r>
                <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rPr>
                <a:t>,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노드</a:t>
              </a:r>
              <a:r>
                <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rPr>
                <a:t>,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랙 장애로 부터 보호</a:t>
              </a:r>
              <a:endParaRPr lang="en-US"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쓰기는 모든 복제본에 커밋시 수행</a:t>
              </a:r>
              <a:endPar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E4A5443A-8111-49C7-B291-013C0EF80AA8}"/>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latinLnBrk="0">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Database_EFC7" title="Icon of a cylinder">
              <a:extLst>
                <a:ext uri="{FF2B5EF4-FFF2-40B4-BE49-F238E27FC236}">
                  <a16:creationId xmlns:a16="http://schemas.microsoft.com/office/drawing/2014/main" id="{058FB5DE-A9E8-4DE2-BC61-AB867DF0399B}"/>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64" name="Database_EFC7" title="Icon of a cylinder">
              <a:extLst>
                <a:ext uri="{FF2B5EF4-FFF2-40B4-BE49-F238E27FC236}">
                  <a16:creationId xmlns:a16="http://schemas.microsoft.com/office/drawing/2014/main" id="{04D977A9-5884-4124-BF0D-9BF09502A258}"/>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65" name="Database_EFC7" title="Icon of a cylinder">
              <a:extLst>
                <a:ext uri="{FF2B5EF4-FFF2-40B4-BE49-F238E27FC236}">
                  <a16:creationId xmlns:a16="http://schemas.microsoft.com/office/drawing/2014/main" id="{55376126-E1DC-4B66-836D-7FD2A18A21D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cxnSp>
          <p:nvCxnSpPr>
            <p:cNvPr id="66" name="Straight Arrow Connector 65">
              <a:extLst>
                <a:ext uri="{FF2B5EF4-FFF2-40B4-BE49-F238E27FC236}">
                  <a16:creationId xmlns:a16="http://schemas.microsoft.com/office/drawing/2014/main" id="{496D2498-CD9B-466E-95D2-5D726ABE9460}"/>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B77580-A528-4E54-B78F-E4CD301DE744}"/>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8A04BFB-91D3-4B88-8829-6FED2C1050C0}"/>
              </a:ext>
            </a:extLst>
          </p:cNvPr>
          <p:cNvGrpSpPr/>
          <p:nvPr/>
        </p:nvGrpSpPr>
        <p:grpSpPr>
          <a:xfrm>
            <a:off x="4070652" y="1793190"/>
            <a:ext cx="2704083" cy="4327275"/>
            <a:chOff x="4525412" y="1976311"/>
            <a:chExt cx="2758305" cy="4414046"/>
          </a:xfrm>
        </p:grpSpPr>
        <p:sp>
          <p:nvSpPr>
            <p:cNvPr id="69" name="Rectangle 68">
              <a:extLst>
                <a:ext uri="{FF2B5EF4-FFF2-40B4-BE49-F238E27FC236}">
                  <a16:creationId xmlns:a16="http://schemas.microsoft.com/office/drawing/2014/main" id="{18E5C504-25F0-4EDE-AEB8-7192383052AA}"/>
                </a:ext>
              </a:extLst>
            </p:cNvPr>
            <p:cNvSpPr/>
            <p:nvPr/>
          </p:nvSpPr>
          <p:spPr bwMode="auto">
            <a:xfrm>
              <a:off x="4525413" y="3887730"/>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96354">
                <a:defRPr/>
              </a:pPr>
              <a:r>
                <a:rPr lang="en-US" sz="1568">
                  <a:solidFill>
                    <a:srgbClr val="002050">
                      <a:lumMod val="50000"/>
                      <a:lumOff val="50000"/>
                    </a:srgbClr>
                  </a:solidFill>
                  <a:latin typeface="Segoe UI Semibold" panose="020B0702040204020203" pitchFamily="34" charset="0"/>
                  <a:cs typeface="Segoe UI Semibold" panose="020B0702040204020203" pitchFamily="34" charset="0"/>
                </a:rPr>
                <a:t>GRS</a:t>
              </a:r>
            </a:p>
            <a:p>
              <a:pPr defTabSz="896354">
                <a:defRPr/>
              </a:pPr>
              <a:endParaRPr lang="en-US" sz="1730">
                <a:solidFill>
                  <a:srgbClr val="FFFFFF"/>
                </a:solidFill>
                <a:latin typeface="Segoe UI Semilight"/>
              </a:endParaRPr>
            </a:p>
            <a:p>
              <a:pPr defTabSz="896354">
                <a:spcAft>
                  <a:spcPts val="588"/>
                </a:spcAft>
                <a:defRPr/>
              </a:pPr>
              <a:r>
                <a:rPr lang="en-US" sz="1372">
                  <a:solidFill>
                    <a:srgbClr val="2F2F2F"/>
                  </a:solidFill>
                  <a:latin typeface="Segoe UI" panose="020B0502040204020203" pitchFamily="34" charset="0"/>
                  <a:cs typeface="Segoe UI" panose="020B0502040204020203" pitchFamily="34" charset="0"/>
                </a:rPr>
                <a:t>6</a:t>
              </a:r>
              <a:r>
                <a:rPr lang="ko-KR" altLang="en-US" sz="1372">
                  <a:solidFill>
                    <a:srgbClr val="2F2F2F"/>
                  </a:solidFill>
                  <a:latin typeface="Segoe UI" panose="020B0502040204020203" pitchFamily="34" charset="0"/>
                  <a:cs typeface="Segoe UI" panose="020B0502040204020203" pitchFamily="34" charset="0"/>
                </a:rPr>
                <a:t>벌 복제</a:t>
              </a:r>
              <a:r>
                <a:rPr lang="en-US" altLang="ko-KR" sz="1372">
                  <a:solidFill>
                    <a:srgbClr val="2F2F2F"/>
                  </a:solidFill>
                  <a:latin typeface="Segoe UI" panose="020B0502040204020203" pitchFamily="34" charset="0"/>
                  <a:cs typeface="Segoe UI" panose="020B0502040204020203" pitchFamily="34" charset="0"/>
                </a:rPr>
                <a:t>, 2</a:t>
              </a:r>
              <a:r>
                <a:rPr lang="ko-KR" altLang="en-US" sz="1372">
                  <a:solidFill>
                    <a:srgbClr val="2F2F2F"/>
                  </a:solidFill>
                  <a:latin typeface="Segoe UI" panose="020B0502040204020203" pitchFamily="34" charset="0"/>
                  <a:cs typeface="Segoe UI" panose="020B0502040204020203" pitchFamily="34" charset="0"/>
                </a:rPr>
                <a:t>개 리전</a:t>
              </a:r>
              <a:r>
                <a:rPr lang="en-US" altLang="ko-KR" sz="1372">
                  <a:solidFill>
                    <a:srgbClr val="2F2F2F"/>
                  </a:solidFill>
                  <a:latin typeface="Segoe UI" panose="020B0502040204020203" pitchFamily="34" charset="0"/>
                  <a:cs typeface="Segoe UI" panose="020B0502040204020203" pitchFamily="34" charset="0"/>
                </a:rPr>
                <a:t>(3</a:t>
              </a:r>
              <a:r>
                <a:rPr lang="ko-KR" altLang="en-US" sz="1372">
                  <a:solidFill>
                    <a:srgbClr val="2F2F2F"/>
                  </a:solidFill>
                  <a:latin typeface="Segoe UI" panose="020B0502040204020203" pitchFamily="34" charset="0"/>
                  <a:cs typeface="Segoe UI" panose="020B0502040204020203" pitchFamily="34" charset="0"/>
                </a:rPr>
                <a:t>개</a:t>
              </a:r>
              <a:r>
                <a:rPr lang="en-US" altLang="ko-KR" sz="1372">
                  <a:solidFill>
                    <a:srgbClr val="2F2F2F"/>
                  </a:solidFill>
                  <a:latin typeface="Segoe UI" panose="020B0502040204020203" pitchFamily="34" charset="0"/>
                  <a:cs typeface="Segoe UI" panose="020B0502040204020203" pitchFamily="34" charset="0"/>
                </a:rPr>
                <a:t>/</a:t>
              </a:r>
              <a:r>
                <a:rPr lang="ko-KR" altLang="en-US" sz="1372">
                  <a:solidFill>
                    <a:srgbClr val="2F2F2F"/>
                  </a:solidFill>
                  <a:latin typeface="Segoe UI" panose="020B0502040204020203" pitchFamily="34" charset="0"/>
                  <a:cs typeface="Segoe UI" panose="020B0502040204020203" pitchFamily="34" charset="0"/>
                </a:rPr>
                <a:t>리전</a:t>
              </a:r>
              <a:r>
                <a:rPr lang="en-US" altLang="ko-KR" sz="1372">
                  <a:solidFill>
                    <a:srgbClr val="2F2F2F"/>
                  </a:solidFill>
                  <a:latin typeface="Segoe UI" panose="020B0502040204020203" pitchFamily="34" charset="0"/>
                  <a:cs typeface="Segoe UI" panose="020B0502040204020203" pitchFamily="34" charset="0"/>
                </a:rPr>
                <a:t>)</a:t>
              </a:r>
            </a:p>
            <a:p>
              <a:pPr defTabSz="896354">
                <a:spcAft>
                  <a:spcPts val="588"/>
                </a:spcAft>
                <a:defRPr/>
              </a:pPr>
              <a:r>
                <a:rPr lang="ko-KR" altLang="en-US" sz="1372">
                  <a:solidFill>
                    <a:srgbClr val="2F2F2F"/>
                  </a:solidFill>
                  <a:latin typeface="Segoe UI" panose="020B0502040204020203" pitchFamily="34" charset="0"/>
                  <a:cs typeface="Segoe UI" panose="020B0502040204020203" pitchFamily="34" charset="0"/>
                </a:rPr>
                <a:t>메인 리전 재해로 부터 보호</a:t>
              </a:r>
              <a:endParaRPr lang="en-US" altLang="ko-KR" sz="1372">
                <a:solidFill>
                  <a:srgbClr val="2F2F2F"/>
                </a:solidFill>
                <a:latin typeface="Segoe UI" panose="020B0502040204020203" pitchFamily="34" charset="0"/>
                <a:cs typeface="Segoe UI" panose="020B0502040204020203" pitchFamily="34" charset="0"/>
              </a:endParaRPr>
            </a:p>
            <a:p>
              <a:pPr defTabSz="896354">
                <a:spcAft>
                  <a:spcPts val="588"/>
                </a:spcAft>
                <a:defRPr/>
              </a:pPr>
              <a:r>
                <a:rPr lang="en-US" altLang="ko-KR" sz="1372">
                  <a:solidFill>
                    <a:srgbClr val="2F2F2F"/>
                  </a:solidFill>
                  <a:latin typeface="Segoe UI" panose="020B0502040204020203" pitchFamily="34" charset="0"/>
                  <a:cs typeface="Segoe UI" panose="020B0502040204020203" pitchFamily="34" charset="0"/>
                </a:rPr>
                <a:t>2</a:t>
              </a:r>
              <a:r>
                <a:rPr lang="ko-KR" altLang="en-US" sz="1372">
                  <a:solidFill>
                    <a:srgbClr val="2F2F2F"/>
                  </a:solidFill>
                  <a:latin typeface="Segoe UI" panose="020B0502040204020203" pitchFamily="34" charset="0"/>
                  <a:cs typeface="Segoe UI" panose="020B0502040204020203" pitchFamily="34" charset="0"/>
                </a:rPr>
                <a:t>차로는 비동기</a:t>
              </a:r>
              <a:endParaRPr lang="en-US" altLang="ko-KR" sz="1372">
                <a:solidFill>
                  <a:srgbClr val="2F2F2F"/>
                </a:solidFill>
                <a:latin typeface="Segoe UI" panose="020B0502040204020203" pitchFamily="34" charset="0"/>
                <a:cs typeface="Segoe UI" panose="020B0502040204020203" pitchFamily="34" charset="0"/>
              </a:endParaRPr>
            </a:p>
            <a:p>
              <a:pPr marL="274603" indent="-274603" defTabSz="896354">
                <a:buFont typeface="Arial" panose="020B0604020202020204" pitchFamily="34" charset="0"/>
                <a:buChar char="•"/>
                <a:defRPr/>
              </a:pPr>
              <a:endParaRPr lang="en-US" sz="1372">
                <a:solidFill>
                  <a:srgbClr val="2F2F2F"/>
                </a:solidFill>
                <a:latin typeface="Segoe UI Semilight"/>
              </a:endParaRPr>
            </a:p>
            <a:p>
              <a:pPr defTabSz="896354">
                <a:lnSpc>
                  <a:spcPct val="90000"/>
                </a:lnSpc>
                <a:spcAft>
                  <a:spcPts val="576"/>
                </a:spcAft>
                <a:defRPr/>
              </a:pPr>
              <a:endParaRPr lang="en-US" sz="1730">
                <a:solidFill>
                  <a:srgbClr val="FFFFFF"/>
                </a:solidFill>
                <a:latin typeface="Segoe UI Semilight"/>
              </a:endParaRPr>
            </a:p>
            <a:p>
              <a:pPr defTabSz="896354">
                <a:lnSpc>
                  <a:spcPct val="90000"/>
                </a:lnSpc>
                <a:spcAft>
                  <a:spcPts val="576"/>
                </a:spcAft>
                <a:defRPr/>
              </a:pPr>
              <a:endParaRPr lang="en-US" sz="1730">
                <a:solidFill>
                  <a:srgbClr val="FFFFFF"/>
                </a:solidFill>
                <a:latin typeface="Segoe UI Semilight"/>
              </a:endParaRPr>
            </a:p>
          </p:txBody>
        </p:sp>
        <p:sp>
          <p:nvSpPr>
            <p:cNvPr id="70" name="Rectangle 69">
              <a:extLst>
                <a:ext uri="{FF2B5EF4-FFF2-40B4-BE49-F238E27FC236}">
                  <a16:creationId xmlns:a16="http://schemas.microsoft.com/office/drawing/2014/main" id="{30F0333E-9875-4F0B-AB69-978FED6E6155}"/>
                </a:ext>
              </a:extLst>
            </p:cNvPr>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latinLnBrk="0">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802A37CD-DD7B-472C-9403-E852D7222CF2}"/>
                </a:ext>
              </a:extLst>
            </p:cNvPr>
            <p:cNvSpPr txBox="1"/>
            <p:nvPr/>
          </p:nvSpPr>
          <p:spPr>
            <a:xfrm>
              <a:off x="5072843" y="2543828"/>
              <a:ext cx="1475819"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Typically &gt;300mi</a:t>
              </a:r>
            </a:p>
          </p:txBody>
        </p:sp>
        <p:sp>
          <p:nvSpPr>
            <p:cNvPr id="72" name="TextBox 71">
              <a:extLst>
                <a:ext uri="{FF2B5EF4-FFF2-40B4-BE49-F238E27FC236}">
                  <a16:creationId xmlns:a16="http://schemas.microsoft.com/office/drawing/2014/main" id="{30599C2B-174D-4B2E-BA94-A3A95D70398E}"/>
                </a:ext>
              </a:extLst>
            </p:cNvPr>
            <p:cNvSpPr txBox="1"/>
            <p:nvPr/>
          </p:nvSpPr>
          <p:spPr>
            <a:xfrm>
              <a:off x="5435637" y="3141579"/>
              <a:ext cx="750230"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Async</a:t>
              </a:r>
            </a:p>
          </p:txBody>
        </p:sp>
        <p:sp>
          <p:nvSpPr>
            <p:cNvPr id="73" name="TextBox 72">
              <a:extLst>
                <a:ext uri="{FF2B5EF4-FFF2-40B4-BE49-F238E27FC236}">
                  <a16:creationId xmlns:a16="http://schemas.microsoft.com/office/drawing/2014/main" id="{60A64862-C578-4E78-8276-D8FFFE94BFF2}"/>
                </a:ext>
              </a:extLst>
            </p:cNvPr>
            <p:cNvSpPr txBox="1"/>
            <p:nvPr/>
          </p:nvSpPr>
          <p:spPr>
            <a:xfrm>
              <a:off x="4729191" y="3509842"/>
              <a:ext cx="872555"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Primary</a:t>
              </a:r>
            </a:p>
          </p:txBody>
        </p:sp>
        <p:sp>
          <p:nvSpPr>
            <p:cNvPr id="74" name="TextBox 73">
              <a:extLst>
                <a:ext uri="{FF2B5EF4-FFF2-40B4-BE49-F238E27FC236}">
                  <a16:creationId xmlns:a16="http://schemas.microsoft.com/office/drawing/2014/main" id="{5E44181B-89C4-4072-9B31-05AF8E6AE04B}"/>
                </a:ext>
              </a:extLst>
            </p:cNvPr>
            <p:cNvSpPr txBox="1"/>
            <p:nvPr/>
          </p:nvSpPr>
          <p:spPr>
            <a:xfrm>
              <a:off x="6224154" y="3509842"/>
              <a:ext cx="1059562"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Secondary</a:t>
              </a:r>
            </a:p>
          </p:txBody>
        </p:sp>
        <p:sp>
          <p:nvSpPr>
            <p:cNvPr id="75" name="Rectangle 74">
              <a:extLst>
                <a:ext uri="{FF2B5EF4-FFF2-40B4-BE49-F238E27FC236}">
                  <a16:creationId xmlns:a16="http://schemas.microsoft.com/office/drawing/2014/main" id="{1975E15E-7A1A-4062-8662-CCB8CC3C54B5}"/>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latinLnBrk="0">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Database_EFC7" title="Icon of a cylinder">
              <a:extLst>
                <a:ext uri="{FF2B5EF4-FFF2-40B4-BE49-F238E27FC236}">
                  <a16:creationId xmlns:a16="http://schemas.microsoft.com/office/drawing/2014/main" id="{840846FC-2FC9-4581-84D3-B515C877F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77" name="Database_EFC7" title="Icon of a cylinder">
              <a:extLst>
                <a:ext uri="{FF2B5EF4-FFF2-40B4-BE49-F238E27FC236}">
                  <a16:creationId xmlns:a16="http://schemas.microsoft.com/office/drawing/2014/main" id="{4A808FBD-06A2-4B97-A581-3D0370963B76}"/>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78" name="Database_EFC7" title="Icon of a cylinder">
              <a:extLst>
                <a:ext uri="{FF2B5EF4-FFF2-40B4-BE49-F238E27FC236}">
                  <a16:creationId xmlns:a16="http://schemas.microsoft.com/office/drawing/2014/main" id="{DB4761C9-86D2-48CC-A214-AA893EA04DDD}"/>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cxnSp>
          <p:nvCxnSpPr>
            <p:cNvPr id="79" name="Straight Arrow Connector 78">
              <a:extLst>
                <a:ext uri="{FF2B5EF4-FFF2-40B4-BE49-F238E27FC236}">
                  <a16:creationId xmlns:a16="http://schemas.microsoft.com/office/drawing/2014/main" id="{2A97A822-5408-4103-8C57-7A0B484EC2AF}"/>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76BBB21-325C-4D0E-B724-0909F2088044}"/>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Database_EFC7" title="Icon of a cylinder">
              <a:extLst>
                <a:ext uri="{FF2B5EF4-FFF2-40B4-BE49-F238E27FC236}">
                  <a16:creationId xmlns:a16="http://schemas.microsoft.com/office/drawing/2014/main" id="{F87DD597-ED7C-4D54-8B3D-C1D987A7492B}"/>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82" name="Database_EFC7" title="Icon of a cylinder">
              <a:extLst>
                <a:ext uri="{FF2B5EF4-FFF2-40B4-BE49-F238E27FC236}">
                  <a16:creationId xmlns:a16="http://schemas.microsoft.com/office/drawing/2014/main" id="{5777EA95-4780-402D-99FE-89914ADA7686}"/>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83" name="Database_EFC7" title="Icon of a cylinder">
              <a:extLst>
                <a:ext uri="{FF2B5EF4-FFF2-40B4-BE49-F238E27FC236}">
                  <a16:creationId xmlns:a16="http://schemas.microsoft.com/office/drawing/2014/main" id="{9B10171E-823C-4DE6-BCC1-F733D8F95B64}"/>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cxnSp>
          <p:nvCxnSpPr>
            <p:cNvPr id="84" name="Straight Arrow Connector 83">
              <a:extLst>
                <a:ext uri="{FF2B5EF4-FFF2-40B4-BE49-F238E27FC236}">
                  <a16:creationId xmlns:a16="http://schemas.microsoft.com/office/drawing/2014/main" id="{D4AD7777-B467-4026-829D-04CF69AC87A7}"/>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4AF9EF74-3047-4583-A483-67C6909552BA}"/>
              </a:ext>
            </a:extLst>
          </p:cNvPr>
          <p:cNvGrpSpPr/>
          <p:nvPr/>
        </p:nvGrpSpPr>
        <p:grpSpPr>
          <a:xfrm>
            <a:off x="7882306" y="1793190"/>
            <a:ext cx="2739156" cy="4327275"/>
            <a:chOff x="8413498" y="1976311"/>
            <a:chExt cx="2794082" cy="4414046"/>
          </a:xfrm>
        </p:grpSpPr>
        <p:sp>
          <p:nvSpPr>
            <p:cNvPr id="86" name="Rectangle 85">
              <a:extLst>
                <a:ext uri="{FF2B5EF4-FFF2-40B4-BE49-F238E27FC236}">
                  <a16:creationId xmlns:a16="http://schemas.microsoft.com/office/drawing/2014/main" id="{6DCB16CC-56FE-43B2-8939-29BE51815FD6}"/>
                </a:ext>
              </a:extLst>
            </p:cNvPr>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96094" fontAlgn="base">
                <a:spcBef>
                  <a:spcPct val="0"/>
                </a:spcBef>
                <a:spcAft>
                  <a:spcPct val="0"/>
                </a:spcAft>
                <a:defRPr/>
              </a:pPr>
              <a:r>
                <a:rPr lang="en-US" sz="1568">
                  <a:solidFill>
                    <a:srgbClr val="0078D7"/>
                  </a:solidFill>
                  <a:latin typeface="Segoe UI Semibold" panose="020B0702040204020203" pitchFamily="34" charset="0"/>
                  <a:ea typeface="Segoe UI" pitchFamily="34" charset="0"/>
                  <a:cs typeface="Segoe UI Semibold" panose="020B0702040204020203" pitchFamily="34" charset="0"/>
                </a:rPr>
                <a:t>RA-GRS</a:t>
              </a:r>
            </a:p>
            <a:p>
              <a:pP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896094" fontAlgn="base">
                <a:spcBef>
                  <a:spcPct val="0"/>
                </a:spcBef>
                <a:spcAft>
                  <a:spcPts val="588"/>
                </a:spcAft>
                <a:defRPr/>
              </a:pP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GRS +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보조로 읽기 권한</a:t>
              </a:r>
              <a:endPar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별도의 </a:t>
              </a:r>
              <a:r>
                <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rPr>
                <a:t>2</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차 연결포인트</a:t>
              </a:r>
              <a:endPar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ct val="0"/>
                </a:spcAft>
                <a:defRPr/>
              </a:pPr>
              <a:endParaRPr lang="en-US" sz="173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2A32A594-1D8E-4CAB-B575-BB759CA4871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latinLnBrk="0">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TextBox 87">
              <a:extLst>
                <a:ext uri="{FF2B5EF4-FFF2-40B4-BE49-F238E27FC236}">
                  <a16:creationId xmlns:a16="http://schemas.microsoft.com/office/drawing/2014/main" id="{D7FD8AD2-F1C8-4F51-8E94-BC9AA6980C59}"/>
                </a:ext>
              </a:extLst>
            </p:cNvPr>
            <p:cNvSpPr txBox="1"/>
            <p:nvPr/>
          </p:nvSpPr>
          <p:spPr>
            <a:xfrm>
              <a:off x="8973261" y="2543828"/>
              <a:ext cx="1475819"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Typically &gt;300mi</a:t>
              </a:r>
            </a:p>
          </p:txBody>
        </p:sp>
        <p:sp>
          <p:nvSpPr>
            <p:cNvPr id="89" name="TextBox 88">
              <a:extLst>
                <a:ext uri="{FF2B5EF4-FFF2-40B4-BE49-F238E27FC236}">
                  <a16:creationId xmlns:a16="http://schemas.microsoft.com/office/drawing/2014/main" id="{2727683F-EC25-4837-9198-0B2D146A95AD}"/>
                </a:ext>
              </a:extLst>
            </p:cNvPr>
            <p:cNvSpPr txBox="1"/>
            <p:nvPr/>
          </p:nvSpPr>
          <p:spPr>
            <a:xfrm>
              <a:off x="9336055" y="3141579"/>
              <a:ext cx="750230"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Async</a:t>
              </a:r>
            </a:p>
          </p:txBody>
        </p:sp>
        <p:sp>
          <p:nvSpPr>
            <p:cNvPr id="90" name="TextBox 89">
              <a:extLst>
                <a:ext uri="{FF2B5EF4-FFF2-40B4-BE49-F238E27FC236}">
                  <a16:creationId xmlns:a16="http://schemas.microsoft.com/office/drawing/2014/main" id="{F4C45CFC-9EA3-4B43-A93E-0A46EC654B25}"/>
                </a:ext>
              </a:extLst>
            </p:cNvPr>
            <p:cNvSpPr txBox="1"/>
            <p:nvPr/>
          </p:nvSpPr>
          <p:spPr>
            <a:xfrm>
              <a:off x="8541685" y="3509842"/>
              <a:ext cx="872555"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Primary</a:t>
              </a:r>
            </a:p>
          </p:txBody>
        </p:sp>
        <p:sp>
          <p:nvSpPr>
            <p:cNvPr id="91" name="TextBox 90">
              <a:extLst>
                <a:ext uri="{FF2B5EF4-FFF2-40B4-BE49-F238E27FC236}">
                  <a16:creationId xmlns:a16="http://schemas.microsoft.com/office/drawing/2014/main" id="{9BF46531-2EC4-42AE-B37A-6A6E6ACA59DB}"/>
                </a:ext>
              </a:extLst>
            </p:cNvPr>
            <p:cNvSpPr txBox="1"/>
            <p:nvPr/>
          </p:nvSpPr>
          <p:spPr>
            <a:xfrm>
              <a:off x="10148018" y="3509842"/>
              <a:ext cx="1059562" cy="452590"/>
            </a:xfrm>
            <a:prstGeom prst="rect">
              <a:avLst/>
            </a:prstGeom>
            <a:noFill/>
          </p:spPr>
          <p:txBody>
            <a:bodyPr wrap="none" lIns="175761" tIns="140609" rIns="175761" bIns="140609" rtlCol="0">
              <a:spAutoFit/>
            </a:bodyPr>
            <a:lstStyle/>
            <a:p>
              <a:pPr defTabSz="896354" latinLnBrk="0">
                <a:lnSpc>
                  <a:spcPct val="90000"/>
                </a:lnSpc>
                <a:spcAft>
                  <a:spcPts val="576"/>
                </a:spcAft>
                <a:defRPr/>
              </a:pPr>
              <a:r>
                <a:rPr lang="en-US" sz="1153">
                  <a:gradFill>
                    <a:gsLst>
                      <a:gs pos="2917">
                        <a:srgbClr val="505050"/>
                      </a:gs>
                      <a:gs pos="30000">
                        <a:srgbClr val="505050"/>
                      </a:gs>
                    </a:gsLst>
                    <a:lin ang="5400000" scaled="0"/>
                  </a:gradFill>
                  <a:latin typeface="Segoe UI Semilight"/>
                </a:rPr>
                <a:t>Secondary</a:t>
              </a:r>
            </a:p>
          </p:txBody>
        </p:sp>
        <p:sp>
          <p:nvSpPr>
            <p:cNvPr id="92" name="Rectangle 91">
              <a:extLst>
                <a:ext uri="{FF2B5EF4-FFF2-40B4-BE49-F238E27FC236}">
                  <a16:creationId xmlns:a16="http://schemas.microsoft.com/office/drawing/2014/main" id="{AEB45CF0-E85C-4B28-B3A9-DDD00C279D84}"/>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latinLnBrk="0">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Database_EFC7" title="Icon of a cylinder">
              <a:extLst>
                <a:ext uri="{FF2B5EF4-FFF2-40B4-BE49-F238E27FC236}">
                  <a16:creationId xmlns:a16="http://schemas.microsoft.com/office/drawing/2014/main" id="{4D185FC6-D102-4921-9385-FF1739045827}"/>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94" name="Database_EFC7" title="Icon of a cylinder">
              <a:extLst>
                <a:ext uri="{FF2B5EF4-FFF2-40B4-BE49-F238E27FC236}">
                  <a16:creationId xmlns:a16="http://schemas.microsoft.com/office/drawing/2014/main" id="{8F15CA9F-3252-4C73-A122-1DFD8C21DD8B}"/>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95" name="Database_EFC7" title="Icon of a cylinder">
              <a:extLst>
                <a:ext uri="{FF2B5EF4-FFF2-40B4-BE49-F238E27FC236}">
                  <a16:creationId xmlns:a16="http://schemas.microsoft.com/office/drawing/2014/main" id="{ED17E9A2-AA4C-4B3F-9ED4-0B52298FFDFF}"/>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cxnSp>
          <p:nvCxnSpPr>
            <p:cNvPr id="96" name="Straight Arrow Connector 95">
              <a:extLst>
                <a:ext uri="{FF2B5EF4-FFF2-40B4-BE49-F238E27FC236}">
                  <a16:creationId xmlns:a16="http://schemas.microsoft.com/office/drawing/2014/main" id="{98C1ABC8-FFC9-4647-8C84-DA643F59CB73}"/>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12B1FE1-590C-4E91-8DAF-26C7776ADA32}"/>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Database_EFC7" title="Icon of a cylinder">
              <a:extLst>
                <a:ext uri="{FF2B5EF4-FFF2-40B4-BE49-F238E27FC236}">
                  <a16:creationId xmlns:a16="http://schemas.microsoft.com/office/drawing/2014/main" id="{BEEC0DE6-AE4E-4AD0-8DCE-2F74AD6EBFB8}"/>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99" name="Database_EFC7" title="Icon of a cylinder">
              <a:extLst>
                <a:ext uri="{FF2B5EF4-FFF2-40B4-BE49-F238E27FC236}">
                  <a16:creationId xmlns:a16="http://schemas.microsoft.com/office/drawing/2014/main" id="{A280720E-6F09-4497-81BF-57ED58BD0C45}"/>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100" name="Database_EFC7" title="Icon of a cylinder">
              <a:extLst>
                <a:ext uri="{FF2B5EF4-FFF2-40B4-BE49-F238E27FC236}">
                  <a16:creationId xmlns:a16="http://schemas.microsoft.com/office/drawing/2014/main" id="{2A0D92BE-1C42-4603-9C4A-51FF00CB3F7E}"/>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cxnSp>
          <p:nvCxnSpPr>
            <p:cNvPr id="101" name="Straight Arrow Connector 100">
              <a:extLst>
                <a:ext uri="{FF2B5EF4-FFF2-40B4-BE49-F238E27FC236}">
                  <a16:creationId xmlns:a16="http://schemas.microsoft.com/office/drawing/2014/main" id="{747DE729-56FB-4799-820F-609E3D6826B2}"/>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046F075-008C-4609-94BF-157D0416764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8401F42-52DF-46C9-BDFD-3B847904346A}"/>
              </a:ext>
            </a:extLst>
          </p:cNvPr>
          <p:cNvSpPr/>
          <p:nvPr/>
        </p:nvSpPr>
        <p:spPr bwMode="auto">
          <a:xfrm>
            <a:off x="2510301" y="3668216"/>
            <a:ext cx="3245981" cy="24534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61" tIns="140609" rIns="175761"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96094" fontAlgn="base">
              <a:spcBef>
                <a:spcPct val="0"/>
              </a:spcBef>
              <a:spcAft>
                <a:spcPct val="0"/>
              </a:spcAft>
              <a:defRPr/>
            </a:pPr>
            <a:r>
              <a:rPr lang="en-US" sz="1568">
                <a:solidFill>
                  <a:srgbClr val="0078D7"/>
                </a:solidFill>
                <a:latin typeface="Segoe UI Semibold" panose="020B0702040204020203" pitchFamily="34" charset="0"/>
                <a:ea typeface="Segoe UI" pitchFamily="34" charset="0"/>
                <a:cs typeface="Segoe UI Semibold" panose="020B0702040204020203" pitchFamily="34" charset="0"/>
              </a:rPr>
              <a:t>ZRS</a:t>
            </a:r>
          </a:p>
          <a:p>
            <a:pPr defTabSz="896094" fontAlgn="base">
              <a:spcBef>
                <a:spcPct val="0"/>
              </a:spcBef>
              <a:spcAft>
                <a:spcPct val="0"/>
              </a:spcAft>
              <a:defRPr/>
            </a:pPr>
            <a:endParaRPr lang="en-US" sz="173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896094" fontAlgn="base">
              <a:spcBef>
                <a:spcPct val="0"/>
              </a:spcBef>
              <a:spcAft>
                <a:spcPts val="588"/>
              </a:spcAft>
              <a:defRPr/>
            </a:pP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3</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개 존에 걸쳐 </a:t>
            </a: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3</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벌 복제</a:t>
            </a:r>
            <a:endPar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디스크</a:t>
            </a:r>
            <a:r>
              <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rPr>
              <a:t>,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노드</a:t>
            </a:r>
            <a:r>
              <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rPr>
              <a:t>, </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랙 그리고 존 장애로 부터 보호</a:t>
            </a:r>
            <a:endParaRPr lang="en-US" altLang="ko-KR"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3</a:t>
            </a:r>
            <a:r>
              <a:rPr lang="ko-KR" altLang="en-US" sz="1372">
                <a:solidFill>
                  <a:srgbClr val="2F2F2F"/>
                </a:solidFill>
                <a:latin typeface="Segoe UI" panose="020B0502040204020203" pitchFamily="34" charset="0"/>
                <a:ea typeface="Segoe UI" panose="020B0502040204020203" pitchFamily="34" charset="0"/>
                <a:cs typeface="Segoe UI" panose="020B0502040204020203" pitchFamily="34" charset="0"/>
              </a:rPr>
              <a:t>개 존에 모두 동기화 쓰기</a:t>
            </a:r>
            <a:endParaRPr lang="en-US" sz="1372">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endParaRPr lang="en-US" sz="1372" b="1">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ts val="588"/>
              </a:spcAft>
              <a:defRPr/>
            </a:pPr>
            <a:r>
              <a:rPr lang="en-US" sz="1372">
                <a:solidFill>
                  <a:srgbClr val="008272"/>
                </a:solidFill>
                <a:latin typeface="Segoe UI" panose="020B0502040204020203" pitchFamily="34" charset="0"/>
                <a:ea typeface="Segoe UI" panose="020B0502040204020203" pitchFamily="34" charset="0"/>
                <a:cs typeface="Segoe UI" panose="020B0502040204020203" pitchFamily="34" charset="0"/>
              </a:rPr>
              <a:t>9 </a:t>
            </a:r>
            <a:r>
              <a:rPr lang="ko-KR" altLang="en-US" sz="1372">
                <a:solidFill>
                  <a:srgbClr val="008272"/>
                </a:solidFill>
                <a:latin typeface="Segoe UI" panose="020B0502040204020203" pitchFamily="34" charset="0"/>
                <a:ea typeface="Segoe UI" panose="020B0502040204020203" pitchFamily="34" charset="0"/>
                <a:cs typeface="Segoe UI" panose="020B0502040204020203" pitchFamily="34" charset="0"/>
              </a:rPr>
              <a:t>개 리전에 현재 </a:t>
            </a:r>
            <a:r>
              <a:rPr lang="en-US" altLang="ko-KR" sz="1372">
                <a:solidFill>
                  <a:srgbClr val="008272"/>
                </a:solidFill>
                <a:latin typeface="Segoe UI" panose="020B0502040204020203" pitchFamily="34" charset="0"/>
                <a:ea typeface="Segoe UI" panose="020B0502040204020203" pitchFamily="34" charset="0"/>
                <a:cs typeface="Segoe UI" panose="020B0502040204020203" pitchFamily="34" charset="0"/>
              </a:rPr>
              <a:t>GA</a:t>
            </a:r>
            <a:endParaRPr lang="en-US" sz="1372">
              <a:solidFill>
                <a:srgbClr val="008272"/>
              </a:solidFill>
              <a:latin typeface="Segoe UI" panose="020B0502040204020203" pitchFamily="34" charset="0"/>
              <a:ea typeface="Segoe UI" panose="020B0502040204020203" pitchFamily="34" charset="0"/>
              <a:cs typeface="Segoe UI" panose="020B0502040204020203" pitchFamily="34" charset="0"/>
            </a:endParaRPr>
          </a:p>
          <a:p>
            <a:pPr defTabSz="896094" fontAlgn="base">
              <a:spcBef>
                <a:spcPct val="0"/>
              </a:spcBef>
              <a:spcAft>
                <a:spcPct val="0"/>
              </a:spcAft>
              <a:defRPr/>
            </a:pPr>
            <a:endParaRPr lang="en-US" sz="153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4" name="Group 103">
            <a:extLst>
              <a:ext uri="{FF2B5EF4-FFF2-40B4-BE49-F238E27FC236}">
                <a16:creationId xmlns:a16="http://schemas.microsoft.com/office/drawing/2014/main" id="{9D076B1F-86DF-4853-8715-DEE8AB3D7EC9}"/>
              </a:ext>
            </a:extLst>
          </p:cNvPr>
          <p:cNvGrpSpPr/>
          <p:nvPr/>
        </p:nvGrpSpPr>
        <p:grpSpPr>
          <a:xfrm>
            <a:off x="2248937" y="2323438"/>
            <a:ext cx="900811" cy="893885"/>
            <a:chOff x="2667168" y="2517191"/>
            <a:chExt cx="918874" cy="911809"/>
          </a:xfrm>
        </p:grpSpPr>
        <p:sp>
          <p:nvSpPr>
            <p:cNvPr id="105" name="Database_EFC7" title="Icon of a cylinder">
              <a:extLst>
                <a:ext uri="{FF2B5EF4-FFF2-40B4-BE49-F238E27FC236}">
                  <a16:creationId xmlns:a16="http://schemas.microsoft.com/office/drawing/2014/main" id="{F2F0F8B9-5934-46BE-BEA0-6E65B1097CD6}"/>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106" name="Rectangle 105">
              <a:extLst>
                <a:ext uri="{FF2B5EF4-FFF2-40B4-BE49-F238E27FC236}">
                  <a16:creationId xmlns:a16="http://schemas.microsoft.com/office/drawing/2014/main" id="{E6DA009B-5FBC-43C4-96D9-473F811B020D}"/>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latinLnBrk="0">
                <a:lnSpc>
                  <a:spcPct val="90000"/>
                </a:lnSpc>
                <a:spcBef>
                  <a:spcPct val="0"/>
                </a:spcBef>
                <a:spcAft>
                  <a:spcPct val="0"/>
                </a:spcAft>
                <a:defRPr/>
              </a:pPr>
              <a:r>
                <a:rPr lang="en-US" sz="1372">
                  <a:solidFill>
                    <a:srgbClr val="002050">
                      <a:lumMod val="50000"/>
                      <a:lumOff val="50000"/>
                    </a:srgbClr>
                  </a:solidFill>
                  <a:latin typeface="Segoe UI"/>
                  <a:ea typeface="Segoe UI" pitchFamily="34" charset="0"/>
                  <a:cs typeface="Segoe UI" pitchFamily="34" charset="0"/>
                </a:rPr>
                <a:t>Zone 1</a:t>
              </a:r>
            </a:p>
          </p:txBody>
        </p:sp>
      </p:grpSp>
      <p:cxnSp>
        <p:nvCxnSpPr>
          <p:cNvPr id="107" name="Straight Arrow Connector 106">
            <a:extLst>
              <a:ext uri="{FF2B5EF4-FFF2-40B4-BE49-F238E27FC236}">
                <a16:creationId xmlns:a16="http://schemas.microsoft.com/office/drawing/2014/main" id="{EAE6130A-8BEC-4F96-A80A-6DF031635FDE}"/>
              </a:ext>
            </a:extLst>
          </p:cNvPr>
          <p:cNvCxnSpPr>
            <a:cxnSpLocks/>
          </p:cNvCxnSpPr>
          <p:nvPr/>
        </p:nvCxnSpPr>
        <p:spPr>
          <a:xfrm flipH="1">
            <a:off x="2949938" y="2683696"/>
            <a:ext cx="620351" cy="0"/>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3A200BB4-DFB2-4ACD-A61D-7D31623D44F6}"/>
              </a:ext>
            </a:extLst>
          </p:cNvPr>
          <p:cNvGrpSpPr/>
          <p:nvPr/>
        </p:nvGrpSpPr>
        <p:grpSpPr>
          <a:xfrm>
            <a:off x="3371595" y="2333251"/>
            <a:ext cx="900811" cy="893885"/>
            <a:chOff x="2667168" y="2517191"/>
            <a:chExt cx="918874" cy="911809"/>
          </a:xfrm>
        </p:grpSpPr>
        <p:sp>
          <p:nvSpPr>
            <p:cNvPr id="109" name="Database_EFC7" title="Icon of a cylinder">
              <a:extLst>
                <a:ext uri="{FF2B5EF4-FFF2-40B4-BE49-F238E27FC236}">
                  <a16:creationId xmlns:a16="http://schemas.microsoft.com/office/drawing/2014/main" id="{520C707C-502D-40CE-A69F-D056BE190D67}"/>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110" name="Rectangle 109">
              <a:extLst>
                <a:ext uri="{FF2B5EF4-FFF2-40B4-BE49-F238E27FC236}">
                  <a16:creationId xmlns:a16="http://schemas.microsoft.com/office/drawing/2014/main" id="{8EF005B6-6C1F-424A-82AB-3509D49912D6}"/>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latinLnBrk="0">
                <a:lnSpc>
                  <a:spcPct val="90000"/>
                </a:lnSpc>
                <a:spcBef>
                  <a:spcPct val="0"/>
                </a:spcBef>
                <a:spcAft>
                  <a:spcPct val="0"/>
                </a:spcAft>
                <a:defRPr/>
              </a:pPr>
              <a:r>
                <a:rPr lang="en-US" sz="1372">
                  <a:solidFill>
                    <a:srgbClr val="002050">
                      <a:lumMod val="50000"/>
                      <a:lumOff val="50000"/>
                    </a:srgbClr>
                  </a:solidFill>
                  <a:latin typeface="Segoe UI"/>
                  <a:ea typeface="Segoe UI" pitchFamily="34" charset="0"/>
                  <a:cs typeface="Segoe UI" pitchFamily="34" charset="0"/>
                </a:rPr>
                <a:t>Zone 2</a:t>
              </a:r>
            </a:p>
          </p:txBody>
        </p:sp>
      </p:grpSp>
      <p:grpSp>
        <p:nvGrpSpPr>
          <p:cNvPr id="111" name="Group 110">
            <a:extLst>
              <a:ext uri="{FF2B5EF4-FFF2-40B4-BE49-F238E27FC236}">
                <a16:creationId xmlns:a16="http://schemas.microsoft.com/office/drawing/2014/main" id="{58BF27DA-A6CF-4796-B09F-77826680BE5F}"/>
              </a:ext>
            </a:extLst>
          </p:cNvPr>
          <p:cNvGrpSpPr/>
          <p:nvPr/>
        </p:nvGrpSpPr>
        <p:grpSpPr>
          <a:xfrm>
            <a:off x="4531779" y="2340200"/>
            <a:ext cx="900811" cy="893885"/>
            <a:chOff x="2667168" y="2517191"/>
            <a:chExt cx="918874" cy="911809"/>
          </a:xfrm>
        </p:grpSpPr>
        <p:sp>
          <p:nvSpPr>
            <p:cNvPr id="112" name="Database_EFC7" title="Icon of a cylinder">
              <a:extLst>
                <a:ext uri="{FF2B5EF4-FFF2-40B4-BE49-F238E27FC236}">
                  <a16:creationId xmlns:a16="http://schemas.microsoft.com/office/drawing/2014/main" id="{6DB8EC01-E614-4ED9-9014-6C41BB997CFA}"/>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a:solidFill>
                  <a:srgbClr val="2F2F2F"/>
                </a:solidFill>
                <a:latin typeface="Segoe UI"/>
              </a:endParaRPr>
            </a:p>
          </p:txBody>
        </p:sp>
        <p:sp>
          <p:nvSpPr>
            <p:cNvPr id="113" name="Rectangle 112">
              <a:extLst>
                <a:ext uri="{FF2B5EF4-FFF2-40B4-BE49-F238E27FC236}">
                  <a16:creationId xmlns:a16="http://schemas.microsoft.com/office/drawing/2014/main" id="{82FD9141-694D-4CA4-BD14-A8142EC568E9}"/>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latinLnBrk="0">
                <a:lnSpc>
                  <a:spcPct val="90000"/>
                </a:lnSpc>
                <a:spcBef>
                  <a:spcPct val="0"/>
                </a:spcBef>
                <a:spcAft>
                  <a:spcPct val="0"/>
                </a:spcAft>
                <a:defRPr/>
              </a:pPr>
              <a:r>
                <a:rPr lang="en-US" sz="1372">
                  <a:solidFill>
                    <a:srgbClr val="002050">
                      <a:lumMod val="50000"/>
                      <a:lumOff val="50000"/>
                    </a:srgbClr>
                  </a:solidFill>
                  <a:latin typeface="Segoe UI"/>
                  <a:ea typeface="Segoe UI" pitchFamily="34" charset="0"/>
                  <a:cs typeface="Segoe UI" pitchFamily="34" charset="0"/>
                </a:rPr>
                <a:t>Zone 3</a:t>
              </a:r>
            </a:p>
          </p:txBody>
        </p:sp>
      </p:grpSp>
      <p:cxnSp>
        <p:nvCxnSpPr>
          <p:cNvPr id="114" name="Straight Arrow Connector 113">
            <a:extLst>
              <a:ext uri="{FF2B5EF4-FFF2-40B4-BE49-F238E27FC236}">
                <a16:creationId xmlns:a16="http://schemas.microsoft.com/office/drawing/2014/main" id="{BBFB0664-EA6F-4807-B3F6-B5C3055E837D}"/>
              </a:ext>
            </a:extLst>
          </p:cNvPr>
          <p:cNvCxnSpPr>
            <a:cxnSpLocks/>
          </p:cNvCxnSpPr>
          <p:nvPr/>
        </p:nvCxnSpPr>
        <p:spPr>
          <a:xfrm flipV="1">
            <a:off x="4090704" y="2672344"/>
            <a:ext cx="650219" cy="14544"/>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AEEED8B-DB7A-4103-9C2F-A4564E9E34DC}"/>
              </a:ext>
            </a:extLst>
          </p:cNvPr>
          <p:cNvCxnSpPr>
            <a:cxnSpLocks/>
          </p:cNvCxnSpPr>
          <p:nvPr/>
        </p:nvCxnSpPr>
        <p:spPr>
          <a:xfrm>
            <a:off x="3679708" y="1725963"/>
            <a:ext cx="0" cy="51090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4DED006-1EA4-44EA-894A-CB755F4EAEF2}"/>
              </a:ext>
            </a:extLst>
          </p:cNvPr>
          <p:cNvCxnSpPr>
            <a:cxnSpLocks/>
          </p:cNvCxnSpPr>
          <p:nvPr/>
        </p:nvCxnSpPr>
        <p:spPr>
          <a:xfrm>
            <a:off x="4003991" y="1735314"/>
            <a:ext cx="0" cy="502095"/>
          </a:xfrm>
          <a:prstGeom prst="straightConnector1">
            <a:avLst/>
          </a:prstGeom>
          <a:ln w="28575">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1559D3C7-F0D0-4586-923C-BB56CE41EFAB}"/>
              </a:ext>
            </a:extLst>
          </p:cNvPr>
          <p:cNvGrpSpPr/>
          <p:nvPr/>
        </p:nvGrpSpPr>
        <p:grpSpPr>
          <a:xfrm>
            <a:off x="9215775" y="485715"/>
            <a:ext cx="868557" cy="644434"/>
            <a:chOff x="10332992" y="479425"/>
            <a:chExt cx="868680" cy="644525"/>
          </a:xfrm>
        </p:grpSpPr>
        <p:sp>
          <p:nvSpPr>
            <p:cNvPr id="118" name="TextBox 117">
              <a:extLst>
                <a:ext uri="{FF2B5EF4-FFF2-40B4-BE49-F238E27FC236}">
                  <a16:creationId xmlns:a16="http://schemas.microsoft.com/office/drawing/2014/main" id="{F34B2F2D-52BA-4FB4-90DB-D06E860837D2}"/>
                </a:ext>
              </a:extLst>
            </p:cNvPr>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a:solidFill>
                    <a:schemeClr val="tx1">
                      <a:lumMod val="25000"/>
                      <a:lumOff val="75000"/>
                    </a:schemeClr>
                  </a:solidFill>
                  <a:latin typeface="Segoe UI Semibold" panose="020B0702040204020203" pitchFamily="34" charset="0"/>
                  <a:cs typeface="Segoe UI Semibold" panose="020B0702040204020203" pitchFamily="34" charset="0"/>
                </a:rPr>
                <a:t>Storage</a:t>
              </a:r>
            </a:p>
          </p:txBody>
        </p:sp>
        <p:sp>
          <p:nvSpPr>
            <p:cNvPr id="119" name="Freeform 9">
              <a:extLst>
                <a:ext uri="{FF2B5EF4-FFF2-40B4-BE49-F238E27FC236}">
                  <a16:creationId xmlns:a16="http://schemas.microsoft.com/office/drawing/2014/main" id="{EAA374EC-2A61-4A1C-A189-DEF6A533EF88}"/>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25000"/>
                <a:lumOff val="75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120" name="Group 119">
            <a:extLst>
              <a:ext uri="{FF2B5EF4-FFF2-40B4-BE49-F238E27FC236}">
                <a16:creationId xmlns:a16="http://schemas.microsoft.com/office/drawing/2014/main" id="{027CDD56-AE78-4D4F-B9C7-ADE754A0B4A3}"/>
              </a:ext>
            </a:extLst>
          </p:cNvPr>
          <p:cNvGrpSpPr/>
          <p:nvPr/>
        </p:nvGrpSpPr>
        <p:grpSpPr>
          <a:xfrm>
            <a:off x="10084444" y="485714"/>
            <a:ext cx="959852" cy="647609"/>
            <a:chOff x="11201784" y="479425"/>
            <a:chExt cx="959988" cy="647700"/>
          </a:xfrm>
        </p:grpSpPr>
        <p:sp>
          <p:nvSpPr>
            <p:cNvPr id="121" name="TextBox 120">
              <a:extLst>
                <a:ext uri="{FF2B5EF4-FFF2-40B4-BE49-F238E27FC236}">
                  <a16:creationId xmlns:a16="http://schemas.microsoft.com/office/drawing/2014/main" id="{192A5B6F-F753-4244-9C40-8A5E53512901}"/>
                </a:ext>
              </a:extLst>
            </p:cNvPr>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Network</a:t>
              </a:r>
            </a:p>
          </p:txBody>
        </p:sp>
        <p:sp>
          <p:nvSpPr>
            <p:cNvPr id="122" name="Freeform 13">
              <a:extLst>
                <a:ext uri="{FF2B5EF4-FFF2-40B4-BE49-F238E27FC236}">
                  <a16:creationId xmlns:a16="http://schemas.microsoft.com/office/drawing/2014/main" id="{2978CDA1-46FA-4788-9CA7-BF4525697E38}"/>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123" name="Rectangle 122">
            <a:extLst>
              <a:ext uri="{FF2B5EF4-FFF2-40B4-BE49-F238E27FC236}">
                <a16:creationId xmlns:a16="http://schemas.microsoft.com/office/drawing/2014/main" id="{54437165-DE7B-4493-A7A1-EF397083F019}"/>
              </a:ext>
            </a:extLst>
          </p:cNvPr>
          <p:cNvSpPr/>
          <p:nvPr/>
        </p:nvSpPr>
        <p:spPr bwMode="auto">
          <a:xfrm>
            <a:off x="9213925" y="496"/>
            <a:ext cx="868557" cy="479358"/>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latin typeface="Segoe UI Light"/>
            </a:endParaRPr>
          </a:p>
        </p:txBody>
      </p:sp>
      <p:grpSp>
        <p:nvGrpSpPr>
          <p:cNvPr id="124" name="Group 123">
            <a:extLst>
              <a:ext uri="{FF2B5EF4-FFF2-40B4-BE49-F238E27FC236}">
                <a16:creationId xmlns:a16="http://schemas.microsoft.com/office/drawing/2014/main" id="{FE6E7344-65B0-45D6-B35F-1C051719F851}"/>
              </a:ext>
            </a:extLst>
          </p:cNvPr>
          <p:cNvGrpSpPr/>
          <p:nvPr/>
        </p:nvGrpSpPr>
        <p:grpSpPr>
          <a:xfrm>
            <a:off x="8418377" y="479854"/>
            <a:ext cx="868557" cy="644434"/>
            <a:chOff x="9418637" y="479425"/>
            <a:chExt cx="868680" cy="644525"/>
          </a:xfrm>
        </p:grpSpPr>
        <p:sp>
          <p:nvSpPr>
            <p:cNvPr id="125" name="TextBox 124">
              <a:extLst>
                <a:ext uri="{FF2B5EF4-FFF2-40B4-BE49-F238E27FC236}">
                  <a16:creationId xmlns:a16="http://schemas.microsoft.com/office/drawing/2014/main" id="{DC52FF81-60D3-4313-AAF4-900BA5C72BB5}"/>
                </a:ext>
              </a:extLst>
            </p:cNvPr>
            <p:cNvSpPr txBox="1"/>
            <p:nvPr/>
          </p:nvSpPr>
          <p:spPr>
            <a:xfrm>
              <a:off x="9418637" y="479425"/>
              <a:ext cx="868680" cy="258426"/>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126" name="Freeform 5">
              <a:extLst>
                <a:ext uri="{FF2B5EF4-FFF2-40B4-BE49-F238E27FC236}">
                  <a16:creationId xmlns:a16="http://schemas.microsoft.com/office/drawing/2014/main" id="{50BA36D2-1332-4C52-8A6E-1BF0A9D991F2}"/>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Tree>
    <p:extLst>
      <p:ext uri="{BB962C8B-B14F-4D97-AF65-F5344CB8AC3E}">
        <p14:creationId xmlns:p14="http://schemas.microsoft.com/office/powerpoint/2010/main" val="4218108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3679E-6 -4.38947E-6 L -0.05042 0.0025 " pathEditMode="relative" rAng="0" ptsTypes="AA">
                                      <p:cBhvr>
                                        <p:cTn id="6" dur="2000" fill="hold"/>
                                        <p:tgtEl>
                                          <p:spTgt spid="60"/>
                                        </p:tgtEl>
                                        <p:attrNameLst>
                                          <p:attrName>ppt_x</p:attrName>
                                          <p:attrName>ppt_y</p:attrName>
                                        </p:attrNameLst>
                                      </p:cBhvr>
                                      <p:rCtr x="-2527" y="113"/>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8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4.79167E-6 -3.7037E-6 L 0.16485 -0.00046 " pathEditMode="relative" rAng="0" ptsTypes="AA">
                                      <p:cBhvr>
                                        <p:cTn id="10" dur="2000" fill="hold"/>
                                        <p:tgtEl>
                                          <p:spTgt spid="68"/>
                                        </p:tgtEl>
                                        <p:attrNameLst>
                                          <p:attrName>ppt_x</p:attrName>
                                          <p:attrName>ppt_y</p:attrName>
                                        </p:attrNameLst>
                                      </p:cBhvr>
                                      <p:rCtr x="8242" y="-23"/>
                                    </p:animMotion>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wipe(up)">
                                      <p:cBhvr>
                                        <p:cTn id="14" dur="250"/>
                                        <p:tgtEl>
                                          <p:spTgt spid="103"/>
                                        </p:tgtEl>
                                      </p:cBhvr>
                                    </p:animEffect>
                                  </p:childTnLst>
                                </p:cTn>
                              </p:par>
                              <p:par>
                                <p:cTn id="15" presetID="22" presetClass="entr" presetSubtype="1"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wipe(up)">
                                      <p:cBhvr>
                                        <p:cTn id="17" dur="250"/>
                                        <p:tgtEl>
                                          <p:spTgt spid="104"/>
                                        </p:tgtEl>
                                      </p:cBhvr>
                                    </p:animEffect>
                                  </p:childTnLst>
                                </p:cTn>
                              </p:par>
                              <p:par>
                                <p:cTn id="18" presetID="22" presetClass="entr" presetSubtype="1" fill="hold" nodeType="with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250"/>
                                        <p:tgtEl>
                                          <p:spTgt spid="107"/>
                                        </p:tgtEl>
                                      </p:cBhvr>
                                    </p:animEffect>
                                  </p:childTnLst>
                                </p:cTn>
                              </p:par>
                              <p:par>
                                <p:cTn id="21" presetID="22" presetClass="entr" presetSubtype="1"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wipe(up)">
                                      <p:cBhvr>
                                        <p:cTn id="23" dur="250"/>
                                        <p:tgtEl>
                                          <p:spTgt spid="108"/>
                                        </p:tgtEl>
                                      </p:cBhvr>
                                    </p:animEffect>
                                  </p:childTnLst>
                                </p:cTn>
                              </p:par>
                              <p:par>
                                <p:cTn id="24" presetID="22" presetClass="entr" presetSubtype="1"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wipe(up)">
                                      <p:cBhvr>
                                        <p:cTn id="26" dur="250"/>
                                        <p:tgtEl>
                                          <p:spTgt spid="111"/>
                                        </p:tgtEl>
                                      </p:cBhvr>
                                    </p:animEffect>
                                  </p:childTnLst>
                                </p:cTn>
                              </p:par>
                              <p:par>
                                <p:cTn id="27" presetID="22" presetClass="entr" presetSubtype="1"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wipe(up)">
                                      <p:cBhvr>
                                        <p:cTn id="29" dur="250"/>
                                        <p:tgtEl>
                                          <p:spTgt spid="114"/>
                                        </p:tgtEl>
                                      </p:cBhvr>
                                    </p:animEffect>
                                  </p:childTnLst>
                                </p:cTn>
                              </p:par>
                              <p:par>
                                <p:cTn id="30" presetID="22" presetClass="entr" presetSubtype="1"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up)">
                                      <p:cBhvr>
                                        <p:cTn id="32" dur="250"/>
                                        <p:tgtEl>
                                          <p:spTgt spid="115"/>
                                        </p:tgtEl>
                                      </p:cBhvr>
                                    </p:animEffect>
                                  </p:childTnLst>
                                </p:cTn>
                              </p:par>
                              <p:par>
                                <p:cTn id="33" presetID="22" presetClass="entr" presetSubtype="1"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wipe(up)">
                                      <p:cBhvr>
                                        <p:cTn id="35" dur="25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A5B9C5-A7B6-4B1D-A6A2-5B5831DF32C2}"/>
              </a:ext>
            </a:extLst>
          </p:cNvPr>
          <p:cNvSpPr>
            <a:spLocks noGrp="1"/>
          </p:cNvSpPr>
          <p:nvPr>
            <p:ph type="ctrTitle"/>
          </p:nvPr>
        </p:nvSpPr>
        <p:spPr/>
        <p:txBody>
          <a:bodyPr>
            <a:normAutofit/>
          </a:bodyPr>
          <a:lstStyle/>
          <a:p>
            <a:r>
              <a:rPr lang="en-US" altLang="ko-KR"/>
              <a:t>Azure Storage –Ultra SSD Disks</a:t>
            </a:r>
            <a:endParaRPr lang="ko-KR" altLang="en-US"/>
          </a:p>
        </p:txBody>
      </p:sp>
      <p:graphicFrame>
        <p:nvGraphicFramePr>
          <p:cNvPr id="3" name="Table 63">
            <a:extLst>
              <a:ext uri="{FF2B5EF4-FFF2-40B4-BE49-F238E27FC236}">
                <a16:creationId xmlns:a16="http://schemas.microsoft.com/office/drawing/2014/main" id="{B195F697-8781-47A8-89DA-9D8C9C22525E}"/>
              </a:ext>
            </a:extLst>
          </p:cNvPr>
          <p:cNvGraphicFramePr>
            <a:graphicFrameLocks noGrp="1"/>
          </p:cNvGraphicFramePr>
          <p:nvPr>
            <p:extLst>
              <p:ext uri="{D42A27DB-BD31-4B8C-83A1-F6EECF244321}">
                <p14:modId xmlns:p14="http://schemas.microsoft.com/office/powerpoint/2010/main" val="4285039630"/>
              </p:ext>
            </p:extLst>
          </p:nvPr>
        </p:nvGraphicFramePr>
        <p:xfrm>
          <a:off x="564444" y="1501939"/>
          <a:ext cx="5177881" cy="4068020"/>
        </p:xfrm>
        <a:graphic>
          <a:graphicData uri="http://schemas.openxmlformats.org/drawingml/2006/table">
            <a:tbl>
              <a:tblPr firstRow="1" bandRow="1">
                <a:tableStyleId>{5C22544A-7EE6-4342-B048-85BDC9FD1C3A}</a:tableStyleId>
              </a:tblPr>
              <a:tblGrid>
                <a:gridCol w="1714766">
                  <a:extLst>
                    <a:ext uri="{9D8B030D-6E8A-4147-A177-3AD203B41FA5}">
                      <a16:colId xmlns:a16="http://schemas.microsoft.com/office/drawing/2014/main" val="4042216819"/>
                    </a:ext>
                  </a:extLst>
                </a:gridCol>
                <a:gridCol w="1681565">
                  <a:extLst>
                    <a:ext uri="{9D8B030D-6E8A-4147-A177-3AD203B41FA5}">
                      <a16:colId xmlns:a16="http://schemas.microsoft.com/office/drawing/2014/main" val="1154796094"/>
                    </a:ext>
                  </a:extLst>
                </a:gridCol>
                <a:gridCol w="1781550">
                  <a:extLst>
                    <a:ext uri="{9D8B030D-6E8A-4147-A177-3AD203B41FA5}">
                      <a16:colId xmlns:a16="http://schemas.microsoft.com/office/drawing/2014/main" val="2176601193"/>
                    </a:ext>
                  </a:extLst>
                </a:gridCol>
              </a:tblGrid>
              <a:tr h="493532">
                <a:tc>
                  <a:txBody>
                    <a:bodyPr/>
                    <a:lstStyle/>
                    <a:p>
                      <a:pPr algn="ctr"/>
                      <a:r>
                        <a:rPr lang="en-US" sz="1200" b="0">
                          <a:solidFill>
                            <a:schemeClr val="bg1"/>
                          </a:solidFill>
                          <a:latin typeface="+mj-lt"/>
                        </a:rPr>
                        <a:t>Disk Size(GB)</a:t>
                      </a:r>
                    </a:p>
                  </a:txBody>
                  <a:tcPr marL="91414"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b="0">
                          <a:solidFill>
                            <a:schemeClr val="bg1"/>
                          </a:solidFill>
                          <a:latin typeface="+mj-lt"/>
                        </a:rPr>
                        <a:t>IOPS Caps</a:t>
                      </a:r>
                    </a:p>
                  </a:txBody>
                  <a:tcPr marL="91414"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b="0" kern="1200">
                          <a:solidFill>
                            <a:schemeClr val="bg1"/>
                          </a:solidFill>
                          <a:latin typeface="+mj-lt"/>
                          <a:ea typeface="+mn-ea"/>
                          <a:cs typeface="+mn-cs"/>
                        </a:rPr>
                        <a:t>Throughput Cap (MB/s)</a:t>
                      </a:r>
                    </a:p>
                  </a:txBody>
                  <a:tcPr marL="89617" marR="89617" marT="44808" marB="44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79036319"/>
                  </a:ext>
                </a:extLst>
              </a:tr>
              <a:tr h="365591">
                <a:tc>
                  <a:txBody>
                    <a:bodyPr/>
                    <a:lstStyle/>
                    <a:p>
                      <a:pPr algn="ctr" fontAlgn="t"/>
                      <a:r>
                        <a:rPr lang="en-US" altLang="ko-KR" sz="1400">
                          <a:effectLst/>
                        </a:rPr>
                        <a:t>4</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1,200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300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7244027"/>
                  </a:ext>
                </a:extLst>
              </a:tr>
              <a:tr h="370285">
                <a:tc>
                  <a:txBody>
                    <a:bodyPr/>
                    <a:lstStyle/>
                    <a:p>
                      <a:pPr algn="ctr" fontAlgn="t"/>
                      <a:r>
                        <a:rPr lang="en-US" altLang="ko-KR" sz="1400">
                          <a:effectLst/>
                        </a:rPr>
                        <a:t>8</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2,400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600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213718772"/>
                  </a:ext>
                </a:extLst>
              </a:tr>
              <a:tr h="427146">
                <a:tc>
                  <a:txBody>
                    <a:bodyPr/>
                    <a:lstStyle/>
                    <a:p>
                      <a:pPr algn="ctr" fontAlgn="t"/>
                      <a:r>
                        <a:rPr lang="en-US" altLang="ko-KR" sz="1400">
                          <a:effectLst/>
                        </a:rPr>
                        <a:t>16</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4,800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1,200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9956256"/>
                  </a:ext>
                </a:extLst>
              </a:tr>
              <a:tr h="401911">
                <a:tc>
                  <a:txBody>
                    <a:bodyPr/>
                    <a:lstStyle/>
                    <a:p>
                      <a:pPr algn="ctr" fontAlgn="t"/>
                      <a:r>
                        <a:rPr lang="en-US" altLang="ko-KR" sz="1400">
                          <a:effectLst/>
                        </a:rPr>
                        <a:t>32</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9,600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2,000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08125590"/>
                  </a:ext>
                </a:extLst>
              </a:tr>
              <a:tr h="401911">
                <a:tc>
                  <a:txBody>
                    <a:bodyPr/>
                    <a:lstStyle/>
                    <a:p>
                      <a:pPr algn="ctr" fontAlgn="t"/>
                      <a:r>
                        <a:rPr lang="en-US" altLang="ko-KR" sz="1400">
                          <a:effectLst/>
                        </a:rPr>
                        <a:t>64</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19,200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2,000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910545"/>
                  </a:ext>
                </a:extLst>
              </a:tr>
              <a:tr h="401911">
                <a:tc>
                  <a:txBody>
                    <a:bodyPr/>
                    <a:lstStyle/>
                    <a:p>
                      <a:pPr algn="ctr" fontAlgn="t"/>
                      <a:r>
                        <a:rPr lang="en-US" altLang="ko-KR" sz="1400">
                          <a:effectLst/>
                        </a:rPr>
                        <a:t>128</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38,400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2,000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52030437"/>
                  </a:ext>
                </a:extLst>
              </a:tr>
              <a:tr h="401911">
                <a:tc>
                  <a:txBody>
                    <a:bodyPr/>
                    <a:lstStyle/>
                    <a:p>
                      <a:pPr algn="ctr" fontAlgn="t"/>
                      <a:r>
                        <a:rPr lang="en-US" altLang="ko-KR" sz="1400">
                          <a:effectLst/>
                        </a:rPr>
                        <a:t>256</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76,800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ko-KR" sz="1400">
                          <a:effectLst/>
                        </a:rPr>
                        <a:t>2,000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2078413"/>
                  </a:ext>
                </a:extLst>
              </a:tr>
              <a:tr h="401911">
                <a:tc>
                  <a:txBody>
                    <a:bodyPr/>
                    <a:lstStyle/>
                    <a:p>
                      <a:pPr algn="ctr" fontAlgn="t"/>
                      <a:r>
                        <a:rPr lang="en-US" altLang="ko-KR" sz="1400">
                          <a:effectLst/>
                        </a:rPr>
                        <a:t>512</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80,000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fontAlgn="t"/>
                      <a:r>
                        <a:rPr lang="en-US" altLang="ko-KR" sz="1400">
                          <a:effectLst/>
                        </a:rPr>
                        <a:t>2,000</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67004156"/>
                  </a:ext>
                </a:extLst>
              </a:tr>
              <a:tr h="401911">
                <a:tc>
                  <a:txBody>
                    <a:bodyPr/>
                    <a:lstStyle/>
                    <a:p>
                      <a:pPr algn="ctr"/>
                      <a:r>
                        <a:rPr lang="en-US" sz="1400">
                          <a:latin typeface="+mn-lt"/>
                        </a:rPr>
                        <a:t>1024 ~ 65536</a:t>
                      </a:r>
                    </a:p>
                  </a:txBody>
                  <a:tcPr marL="91414"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altLang="ko-KR" sz="1400">
                          <a:effectLst/>
                        </a:rPr>
                        <a:t>160,000</a:t>
                      </a:r>
                    </a:p>
                  </a:txBody>
                  <a:tcPr marL="91414" marR="91414"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ltLang="ko-KR" sz="1400">
                          <a:effectLst/>
                        </a:rPr>
                        <a:t>2,000</a:t>
                      </a:r>
                      <a:endParaRPr lang="en-US" sz="1400" kern="1200">
                        <a:solidFill>
                          <a:srgbClr val="00B050"/>
                        </a:solidFill>
                        <a:latin typeface="+mn-lt"/>
                        <a:ea typeface="+mn-ea"/>
                        <a:cs typeface="+mn-cs"/>
                      </a:endParaRPr>
                    </a:p>
                  </a:txBody>
                  <a:tcPr marL="89617" marR="89617" marT="44808" marB="44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9897561"/>
                  </a:ext>
                </a:extLst>
              </a:tr>
            </a:tbl>
          </a:graphicData>
        </a:graphic>
      </p:graphicFrame>
      <p:grpSp>
        <p:nvGrpSpPr>
          <p:cNvPr id="4" name="Group 64">
            <a:extLst>
              <a:ext uri="{FF2B5EF4-FFF2-40B4-BE49-F238E27FC236}">
                <a16:creationId xmlns:a16="http://schemas.microsoft.com/office/drawing/2014/main" id="{93DE2C48-1670-4A1D-96FB-13669F31E0EB}"/>
              </a:ext>
            </a:extLst>
          </p:cNvPr>
          <p:cNvGrpSpPr/>
          <p:nvPr/>
        </p:nvGrpSpPr>
        <p:grpSpPr>
          <a:xfrm rot="10800000">
            <a:off x="6882306" y="1540511"/>
            <a:ext cx="1063941" cy="1058143"/>
            <a:chOff x="4902484" y="4154053"/>
            <a:chExt cx="699135" cy="695325"/>
          </a:xfrm>
        </p:grpSpPr>
        <p:grpSp>
          <p:nvGrpSpPr>
            <p:cNvPr id="5" name="Group 65">
              <a:extLst>
                <a:ext uri="{FF2B5EF4-FFF2-40B4-BE49-F238E27FC236}">
                  <a16:creationId xmlns:a16="http://schemas.microsoft.com/office/drawing/2014/main" id="{15B20D6D-6175-4325-8FCC-95F23B94842B}"/>
                </a:ext>
              </a:extLst>
            </p:cNvPr>
            <p:cNvGrpSpPr/>
            <p:nvPr/>
          </p:nvGrpSpPr>
          <p:grpSpPr>
            <a:xfrm>
              <a:off x="4902484" y="4154053"/>
              <a:ext cx="699135" cy="695325"/>
              <a:chOff x="4902484" y="4154053"/>
              <a:chExt cx="699135" cy="695325"/>
            </a:xfrm>
          </p:grpSpPr>
          <p:sp>
            <p:nvSpPr>
              <p:cNvPr id="7" name="Freeform: Shape 67">
                <a:extLst>
                  <a:ext uri="{FF2B5EF4-FFF2-40B4-BE49-F238E27FC236}">
                    <a16:creationId xmlns:a16="http://schemas.microsoft.com/office/drawing/2014/main" id="{CDBDD3C1-15D8-41FE-868C-BB31FE175463}"/>
                  </a:ext>
                </a:extLst>
              </p:cNvPr>
              <p:cNvSpPr/>
              <p:nvPr/>
            </p:nvSpPr>
            <p:spPr>
              <a:xfrm>
                <a:off x="5515894" y="4290261"/>
                <a:ext cx="85725" cy="200025"/>
              </a:xfrm>
              <a:custGeom>
                <a:avLst/>
                <a:gdLst>
                  <a:gd name="connsiteX0" fmla="*/ 78343 w 85725"/>
                  <a:gd name="connsiteY0" fmla="*/ 189786 h 200025"/>
                  <a:gd name="connsiteX1" fmla="*/ 10716 w 85725"/>
                  <a:gd name="connsiteY1" fmla="*/ 10716 h 200025"/>
                </a:gdLst>
                <a:ahLst/>
                <a:cxnLst>
                  <a:cxn ang="0">
                    <a:pos x="connsiteX0" y="connsiteY0"/>
                  </a:cxn>
                  <a:cxn ang="0">
                    <a:pos x="connsiteX1" y="connsiteY1"/>
                  </a:cxn>
                </a:cxnLst>
                <a:rect l="l" t="t" r="r" b="b"/>
                <a:pathLst>
                  <a:path w="85725" h="200025">
                    <a:moveTo>
                      <a:pt x="78343" y="189786"/>
                    </a:moveTo>
                    <a:cubicBezTo>
                      <a:pt x="73581" y="123111"/>
                      <a:pt x="48816" y="61198"/>
                      <a:pt x="10716" y="10716"/>
                    </a:cubicBezTo>
                  </a:path>
                </a:pathLst>
              </a:custGeom>
              <a:noFill/>
              <a:ln w="222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68">
                <a:extLst>
                  <a:ext uri="{FF2B5EF4-FFF2-40B4-BE49-F238E27FC236}">
                    <a16:creationId xmlns:a16="http://schemas.microsoft.com/office/drawing/2014/main" id="{DB935CCC-40C7-47BD-A0BD-DAE261FF1585}"/>
                  </a:ext>
                </a:extLst>
              </p:cNvPr>
              <p:cNvSpPr/>
              <p:nvPr/>
            </p:nvSpPr>
            <p:spPr>
              <a:xfrm>
                <a:off x="5502559" y="4542673"/>
                <a:ext cx="95250" cy="190500"/>
              </a:xfrm>
              <a:custGeom>
                <a:avLst/>
                <a:gdLst>
                  <a:gd name="connsiteX0" fmla="*/ 10716 w 95250"/>
                  <a:gd name="connsiteY0" fmla="*/ 185023 h 190500"/>
                  <a:gd name="connsiteX1" fmla="*/ 89773 w 95250"/>
                  <a:gd name="connsiteY1" fmla="*/ 10716 h 190500"/>
                </a:gdLst>
                <a:ahLst/>
                <a:cxnLst>
                  <a:cxn ang="0">
                    <a:pos x="connsiteX0" y="connsiteY0"/>
                  </a:cxn>
                  <a:cxn ang="0">
                    <a:pos x="connsiteX1" y="connsiteY1"/>
                  </a:cxn>
                </a:cxnLst>
                <a:rect l="l" t="t" r="r" b="b"/>
                <a:pathLst>
                  <a:path w="95250" h="190500">
                    <a:moveTo>
                      <a:pt x="10716" y="185023"/>
                    </a:moveTo>
                    <a:cubicBezTo>
                      <a:pt x="51673" y="136446"/>
                      <a:pt x="80248" y="77391"/>
                      <a:pt x="89773" y="10716"/>
                    </a:cubicBezTo>
                  </a:path>
                </a:pathLst>
              </a:custGeom>
              <a:noFill/>
              <a:ln w="222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69">
                <a:extLst>
                  <a:ext uri="{FF2B5EF4-FFF2-40B4-BE49-F238E27FC236}">
                    <a16:creationId xmlns:a16="http://schemas.microsoft.com/office/drawing/2014/main" id="{40D1D967-CD3C-4A12-846D-B1F76B57A808}"/>
                  </a:ext>
                </a:extLst>
              </p:cNvPr>
              <p:cNvSpPr/>
              <p:nvPr/>
            </p:nvSpPr>
            <p:spPr>
              <a:xfrm>
                <a:off x="4902484" y="4154053"/>
                <a:ext cx="581025" cy="695325"/>
              </a:xfrm>
              <a:custGeom>
                <a:avLst/>
                <a:gdLst>
                  <a:gd name="connsiteX0" fmla="*/ 573643 w 581025"/>
                  <a:gd name="connsiteY0" fmla="*/ 92631 h 695325"/>
                  <a:gd name="connsiteX1" fmla="*/ 351711 w 581025"/>
                  <a:gd name="connsiteY1" fmla="*/ 10716 h 695325"/>
                  <a:gd name="connsiteX2" fmla="*/ 10716 w 581025"/>
                  <a:gd name="connsiteY2" fmla="*/ 351711 h 695325"/>
                  <a:gd name="connsiteX3" fmla="*/ 352663 w 581025"/>
                  <a:gd name="connsiteY3" fmla="*/ 693658 h 695325"/>
                  <a:gd name="connsiteX4" fmla="*/ 557451 w 581025"/>
                  <a:gd name="connsiteY4" fmla="*/ 625078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695325">
                    <a:moveTo>
                      <a:pt x="573643" y="92631"/>
                    </a:moveTo>
                    <a:cubicBezTo>
                      <a:pt x="514588" y="41196"/>
                      <a:pt x="436483" y="10716"/>
                      <a:pt x="351711" y="10716"/>
                    </a:cubicBezTo>
                    <a:cubicBezTo>
                      <a:pt x="163116" y="10716"/>
                      <a:pt x="10716" y="163116"/>
                      <a:pt x="10716" y="351711"/>
                    </a:cubicBezTo>
                    <a:cubicBezTo>
                      <a:pt x="10716" y="540306"/>
                      <a:pt x="164068" y="693658"/>
                      <a:pt x="352663" y="693658"/>
                    </a:cubicBezTo>
                    <a:cubicBezTo>
                      <a:pt x="429816" y="693658"/>
                      <a:pt x="500301" y="667941"/>
                      <a:pt x="557451" y="625078"/>
                    </a:cubicBezTo>
                  </a:path>
                </a:pathLst>
              </a:custGeom>
              <a:noFill/>
              <a:ln w="222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 name="Freeform: Shape 66">
              <a:extLst>
                <a:ext uri="{FF2B5EF4-FFF2-40B4-BE49-F238E27FC236}">
                  <a16:creationId xmlns:a16="http://schemas.microsoft.com/office/drawing/2014/main" id="{A1495476-7DEB-441A-BD42-39E19C1DCB38}"/>
                </a:ext>
              </a:extLst>
            </p:cNvPr>
            <p:cNvSpPr/>
            <p:nvPr/>
          </p:nvSpPr>
          <p:spPr>
            <a:xfrm>
              <a:off x="5192759" y="4444328"/>
              <a:ext cx="238125" cy="114300"/>
            </a:xfrm>
            <a:custGeom>
              <a:avLst/>
              <a:gdLst>
                <a:gd name="connsiteX0" fmla="*/ 61436 w 238125"/>
                <a:gd name="connsiteY0" fmla="*/ 7144 h 114300"/>
                <a:gd name="connsiteX1" fmla="*/ 7144 w 238125"/>
                <a:gd name="connsiteY1" fmla="*/ 61436 h 114300"/>
                <a:gd name="connsiteX2" fmla="*/ 61436 w 238125"/>
                <a:gd name="connsiteY2" fmla="*/ 115729 h 114300"/>
                <a:gd name="connsiteX3" fmla="*/ 235744 w 238125"/>
                <a:gd name="connsiteY3" fmla="*/ 61436 h 114300"/>
                <a:gd name="connsiteX4" fmla="*/ 61436 w 238125"/>
                <a:gd name="connsiteY4" fmla="*/ 714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61436" y="7144"/>
                  </a:moveTo>
                  <a:cubicBezTo>
                    <a:pt x="30956" y="7144"/>
                    <a:pt x="7144" y="31909"/>
                    <a:pt x="7144" y="61436"/>
                  </a:cubicBezTo>
                  <a:cubicBezTo>
                    <a:pt x="7144" y="90964"/>
                    <a:pt x="31909" y="115729"/>
                    <a:pt x="61436" y="115729"/>
                  </a:cubicBezTo>
                  <a:lnTo>
                    <a:pt x="235744" y="61436"/>
                  </a:lnTo>
                  <a:lnTo>
                    <a:pt x="61436" y="71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70">
            <a:extLst>
              <a:ext uri="{FF2B5EF4-FFF2-40B4-BE49-F238E27FC236}">
                <a16:creationId xmlns:a16="http://schemas.microsoft.com/office/drawing/2014/main" id="{16854DCC-D965-4AA8-943D-C513461A39FE}"/>
              </a:ext>
            </a:extLst>
          </p:cNvPr>
          <p:cNvGrpSpPr/>
          <p:nvPr/>
        </p:nvGrpSpPr>
        <p:grpSpPr>
          <a:xfrm>
            <a:off x="9506222" y="1540511"/>
            <a:ext cx="1063941" cy="1058143"/>
            <a:chOff x="4902484" y="4154053"/>
            <a:chExt cx="699135" cy="695325"/>
          </a:xfrm>
        </p:grpSpPr>
        <p:grpSp>
          <p:nvGrpSpPr>
            <p:cNvPr id="11" name="Group 71">
              <a:extLst>
                <a:ext uri="{FF2B5EF4-FFF2-40B4-BE49-F238E27FC236}">
                  <a16:creationId xmlns:a16="http://schemas.microsoft.com/office/drawing/2014/main" id="{50B67339-4E3B-474F-9D2F-DE708A39A6FF}"/>
                </a:ext>
              </a:extLst>
            </p:cNvPr>
            <p:cNvGrpSpPr/>
            <p:nvPr/>
          </p:nvGrpSpPr>
          <p:grpSpPr>
            <a:xfrm>
              <a:off x="4902484" y="4154053"/>
              <a:ext cx="699135" cy="695325"/>
              <a:chOff x="4902484" y="4154053"/>
              <a:chExt cx="699135" cy="695325"/>
            </a:xfrm>
          </p:grpSpPr>
          <p:sp>
            <p:nvSpPr>
              <p:cNvPr id="13" name="Freeform: Shape 73">
                <a:extLst>
                  <a:ext uri="{FF2B5EF4-FFF2-40B4-BE49-F238E27FC236}">
                    <a16:creationId xmlns:a16="http://schemas.microsoft.com/office/drawing/2014/main" id="{0C527471-B1D2-4B33-89A9-943640EF6211}"/>
                  </a:ext>
                </a:extLst>
              </p:cNvPr>
              <p:cNvSpPr/>
              <p:nvPr/>
            </p:nvSpPr>
            <p:spPr>
              <a:xfrm>
                <a:off x="5515894" y="4290261"/>
                <a:ext cx="85725" cy="200025"/>
              </a:xfrm>
              <a:custGeom>
                <a:avLst/>
                <a:gdLst>
                  <a:gd name="connsiteX0" fmla="*/ 78343 w 85725"/>
                  <a:gd name="connsiteY0" fmla="*/ 189786 h 200025"/>
                  <a:gd name="connsiteX1" fmla="*/ 10716 w 85725"/>
                  <a:gd name="connsiteY1" fmla="*/ 10716 h 200025"/>
                </a:gdLst>
                <a:ahLst/>
                <a:cxnLst>
                  <a:cxn ang="0">
                    <a:pos x="connsiteX0" y="connsiteY0"/>
                  </a:cxn>
                  <a:cxn ang="0">
                    <a:pos x="connsiteX1" y="connsiteY1"/>
                  </a:cxn>
                </a:cxnLst>
                <a:rect l="l" t="t" r="r" b="b"/>
                <a:pathLst>
                  <a:path w="85725" h="200025">
                    <a:moveTo>
                      <a:pt x="78343" y="189786"/>
                    </a:moveTo>
                    <a:cubicBezTo>
                      <a:pt x="73581" y="123111"/>
                      <a:pt x="48816" y="61198"/>
                      <a:pt x="10716" y="10716"/>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Shape 74">
                <a:extLst>
                  <a:ext uri="{FF2B5EF4-FFF2-40B4-BE49-F238E27FC236}">
                    <a16:creationId xmlns:a16="http://schemas.microsoft.com/office/drawing/2014/main" id="{49D75A60-0272-4B05-A822-1759CD3E9EF2}"/>
                  </a:ext>
                </a:extLst>
              </p:cNvPr>
              <p:cNvSpPr/>
              <p:nvPr/>
            </p:nvSpPr>
            <p:spPr>
              <a:xfrm>
                <a:off x="5502559" y="4542673"/>
                <a:ext cx="95250" cy="190500"/>
              </a:xfrm>
              <a:custGeom>
                <a:avLst/>
                <a:gdLst>
                  <a:gd name="connsiteX0" fmla="*/ 10716 w 95250"/>
                  <a:gd name="connsiteY0" fmla="*/ 185023 h 190500"/>
                  <a:gd name="connsiteX1" fmla="*/ 89773 w 95250"/>
                  <a:gd name="connsiteY1" fmla="*/ 10716 h 190500"/>
                </a:gdLst>
                <a:ahLst/>
                <a:cxnLst>
                  <a:cxn ang="0">
                    <a:pos x="connsiteX0" y="connsiteY0"/>
                  </a:cxn>
                  <a:cxn ang="0">
                    <a:pos x="connsiteX1" y="connsiteY1"/>
                  </a:cxn>
                </a:cxnLst>
                <a:rect l="l" t="t" r="r" b="b"/>
                <a:pathLst>
                  <a:path w="95250" h="190500">
                    <a:moveTo>
                      <a:pt x="10716" y="185023"/>
                    </a:moveTo>
                    <a:cubicBezTo>
                      <a:pt x="51673" y="136446"/>
                      <a:pt x="80248" y="77391"/>
                      <a:pt x="89773" y="10716"/>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Shape 75">
                <a:extLst>
                  <a:ext uri="{FF2B5EF4-FFF2-40B4-BE49-F238E27FC236}">
                    <a16:creationId xmlns:a16="http://schemas.microsoft.com/office/drawing/2014/main" id="{11A342CE-2FA8-4732-9E99-89A0D926DB14}"/>
                  </a:ext>
                </a:extLst>
              </p:cNvPr>
              <p:cNvSpPr/>
              <p:nvPr/>
            </p:nvSpPr>
            <p:spPr>
              <a:xfrm>
                <a:off x="4902484" y="4154053"/>
                <a:ext cx="581025" cy="695325"/>
              </a:xfrm>
              <a:custGeom>
                <a:avLst/>
                <a:gdLst>
                  <a:gd name="connsiteX0" fmla="*/ 573643 w 581025"/>
                  <a:gd name="connsiteY0" fmla="*/ 92631 h 695325"/>
                  <a:gd name="connsiteX1" fmla="*/ 351711 w 581025"/>
                  <a:gd name="connsiteY1" fmla="*/ 10716 h 695325"/>
                  <a:gd name="connsiteX2" fmla="*/ 10716 w 581025"/>
                  <a:gd name="connsiteY2" fmla="*/ 351711 h 695325"/>
                  <a:gd name="connsiteX3" fmla="*/ 352663 w 581025"/>
                  <a:gd name="connsiteY3" fmla="*/ 693658 h 695325"/>
                  <a:gd name="connsiteX4" fmla="*/ 557451 w 581025"/>
                  <a:gd name="connsiteY4" fmla="*/ 625078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695325">
                    <a:moveTo>
                      <a:pt x="573643" y="92631"/>
                    </a:moveTo>
                    <a:cubicBezTo>
                      <a:pt x="514588" y="41196"/>
                      <a:pt x="436483" y="10716"/>
                      <a:pt x="351711" y="10716"/>
                    </a:cubicBezTo>
                    <a:cubicBezTo>
                      <a:pt x="163116" y="10716"/>
                      <a:pt x="10716" y="163116"/>
                      <a:pt x="10716" y="351711"/>
                    </a:cubicBezTo>
                    <a:cubicBezTo>
                      <a:pt x="10716" y="540306"/>
                      <a:pt x="164068" y="693658"/>
                      <a:pt x="352663" y="693658"/>
                    </a:cubicBezTo>
                    <a:cubicBezTo>
                      <a:pt x="429816" y="693658"/>
                      <a:pt x="500301" y="667941"/>
                      <a:pt x="557451" y="625078"/>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 name="Freeform: Shape 72">
              <a:extLst>
                <a:ext uri="{FF2B5EF4-FFF2-40B4-BE49-F238E27FC236}">
                  <a16:creationId xmlns:a16="http://schemas.microsoft.com/office/drawing/2014/main" id="{62FDD723-011A-4E8C-8DAF-3FC8C47B100B}"/>
                </a:ext>
              </a:extLst>
            </p:cNvPr>
            <p:cNvSpPr/>
            <p:nvPr/>
          </p:nvSpPr>
          <p:spPr>
            <a:xfrm>
              <a:off x="5192759" y="4444328"/>
              <a:ext cx="238125" cy="114300"/>
            </a:xfrm>
            <a:custGeom>
              <a:avLst/>
              <a:gdLst>
                <a:gd name="connsiteX0" fmla="*/ 61436 w 238125"/>
                <a:gd name="connsiteY0" fmla="*/ 7144 h 114300"/>
                <a:gd name="connsiteX1" fmla="*/ 7144 w 238125"/>
                <a:gd name="connsiteY1" fmla="*/ 61436 h 114300"/>
                <a:gd name="connsiteX2" fmla="*/ 61436 w 238125"/>
                <a:gd name="connsiteY2" fmla="*/ 115729 h 114300"/>
                <a:gd name="connsiteX3" fmla="*/ 235744 w 238125"/>
                <a:gd name="connsiteY3" fmla="*/ 61436 h 114300"/>
                <a:gd name="connsiteX4" fmla="*/ 61436 w 238125"/>
                <a:gd name="connsiteY4" fmla="*/ 714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61436" y="7144"/>
                  </a:moveTo>
                  <a:cubicBezTo>
                    <a:pt x="30956" y="7144"/>
                    <a:pt x="7144" y="31909"/>
                    <a:pt x="7144" y="61436"/>
                  </a:cubicBezTo>
                  <a:cubicBezTo>
                    <a:pt x="7144" y="90964"/>
                    <a:pt x="31909" y="115729"/>
                    <a:pt x="61436" y="115729"/>
                  </a:cubicBezTo>
                  <a:lnTo>
                    <a:pt x="235744" y="61436"/>
                  </a:lnTo>
                  <a:lnTo>
                    <a:pt x="61436" y="71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76">
            <a:extLst>
              <a:ext uri="{FF2B5EF4-FFF2-40B4-BE49-F238E27FC236}">
                <a16:creationId xmlns:a16="http://schemas.microsoft.com/office/drawing/2014/main" id="{41153037-5A13-4AAA-81E3-6EBA74EAD0C1}"/>
              </a:ext>
            </a:extLst>
          </p:cNvPr>
          <p:cNvGrpSpPr/>
          <p:nvPr/>
        </p:nvGrpSpPr>
        <p:grpSpPr>
          <a:xfrm>
            <a:off x="6882306" y="3978942"/>
            <a:ext cx="1063941" cy="1058143"/>
            <a:chOff x="4902484" y="4154053"/>
            <a:chExt cx="699135" cy="695325"/>
          </a:xfrm>
        </p:grpSpPr>
        <p:grpSp>
          <p:nvGrpSpPr>
            <p:cNvPr id="17" name="Group 77">
              <a:extLst>
                <a:ext uri="{FF2B5EF4-FFF2-40B4-BE49-F238E27FC236}">
                  <a16:creationId xmlns:a16="http://schemas.microsoft.com/office/drawing/2014/main" id="{BCDEDD30-7C4D-415E-8E88-2DF47D0F0B04}"/>
                </a:ext>
              </a:extLst>
            </p:cNvPr>
            <p:cNvGrpSpPr/>
            <p:nvPr/>
          </p:nvGrpSpPr>
          <p:grpSpPr>
            <a:xfrm>
              <a:off x="4902484" y="4154053"/>
              <a:ext cx="699135" cy="695325"/>
              <a:chOff x="4902484" y="4154053"/>
              <a:chExt cx="699135" cy="695325"/>
            </a:xfrm>
          </p:grpSpPr>
          <p:sp>
            <p:nvSpPr>
              <p:cNvPr id="19" name="Freeform: Shape 79">
                <a:extLst>
                  <a:ext uri="{FF2B5EF4-FFF2-40B4-BE49-F238E27FC236}">
                    <a16:creationId xmlns:a16="http://schemas.microsoft.com/office/drawing/2014/main" id="{5171F016-617D-4255-9DD8-37711166A588}"/>
                  </a:ext>
                </a:extLst>
              </p:cNvPr>
              <p:cNvSpPr/>
              <p:nvPr/>
            </p:nvSpPr>
            <p:spPr>
              <a:xfrm>
                <a:off x="5515894" y="4290261"/>
                <a:ext cx="85725" cy="200025"/>
              </a:xfrm>
              <a:custGeom>
                <a:avLst/>
                <a:gdLst>
                  <a:gd name="connsiteX0" fmla="*/ 78343 w 85725"/>
                  <a:gd name="connsiteY0" fmla="*/ 189786 h 200025"/>
                  <a:gd name="connsiteX1" fmla="*/ 10716 w 85725"/>
                  <a:gd name="connsiteY1" fmla="*/ 10716 h 200025"/>
                </a:gdLst>
                <a:ahLst/>
                <a:cxnLst>
                  <a:cxn ang="0">
                    <a:pos x="connsiteX0" y="connsiteY0"/>
                  </a:cxn>
                  <a:cxn ang="0">
                    <a:pos x="connsiteX1" y="connsiteY1"/>
                  </a:cxn>
                </a:cxnLst>
                <a:rect l="l" t="t" r="r" b="b"/>
                <a:pathLst>
                  <a:path w="85725" h="200025">
                    <a:moveTo>
                      <a:pt x="78343" y="189786"/>
                    </a:moveTo>
                    <a:cubicBezTo>
                      <a:pt x="73581" y="123111"/>
                      <a:pt x="48816" y="61198"/>
                      <a:pt x="10716" y="10716"/>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Shape 80">
                <a:extLst>
                  <a:ext uri="{FF2B5EF4-FFF2-40B4-BE49-F238E27FC236}">
                    <a16:creationId xmlns:a16="http://schemas.microsoft.com/office/drawing/2014/main" id="{99453750-53C4-48C7-A2F7-562DA0548435}"/>
                  </a:ext>
                </a:extLst>
              </p:cNvPr>
              <p:cNvSpPr/>
              <p:nvPr/>
            </p:nvSpPr>
            <p:spPr>
              <a:xfrm>
                <a:off x="5502559" y="4542673"/>
                <a:ext cx="95250" cy="190500"/>
              </a:xfrm>
              <a:custGeom>
                <a:avLst/>
                <a:gdLst>
                  <a:gd name="connsiteX0" fmla="*/ 10716 w 95250"/>
                  <a:gd name="connsiteY0" fmla="*/ 185023 h 190500"/>
                  <a:gd name="connsiteX1" fmla="*/ 89773 w 95250"/>
                  <a:gd name="connsiteY1" fmla="*/ 10716 h 190500"/>
                </a:gdLst>
                <a:ahLst/>
                <a:cxnLst>
                  <a:cxn ang="0">
                    <a:pos x="connsiteX0" y="connsiteY0"/>
                  </a:cxn>
                  <a:cxn ang="0">
                    <a:pos x="connsiteX1" y="connsiteY1"/>
                  </a:cxn>
                </a:cxnLst>
                <a:rect l="l" t="t" r="r" b="b"/>
                <a:pathLst>
                  <a:path w="95250" h="190500">
                    <a:moveTo>
                      <a:pt x="10716" y="185023"/>
                    </a:moveTo>
                    <a:cubicBezTo>
                      <a:pt x="51673" y="136446"/>
                      <a:pt x="80248" y="77391"/>
                      <a:pt x="89773" y="10716"/>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Shape 81">
                <a:extLst>
                  <a:ext uri="{FF2B5EF4-FFF2-40B4-BE49-F238E27FC236}">
                    <a16:creationId xmlns:a16="http://schemas.microsoft.com/office/drawing/2014/main" id="{779C8455-45EC-4220-85AE-50AFBFD241F9}"/>
                  </a:ext>
                </a:extLst>
              </p:cNvPr>
              <p:cNvSpPr/>
              <p:nvPr/>
            </p:nvSpPr>
            <p:spPr>
              <a:xfrm>
                <a:off x="4902484" y="4154053"/>
                <a:ext cx="581025" cy="695325"/>
              </a:xfrm>
              <a:custGeom>
                <a:avLst/>
                <a:gdLst>
                  <a:gd name="connsiteX0" fmla="*/ 573643 w 581025"/>
                  <a:gd name="connsiteY0" fmla="*/ 92631 h 695325"/>
                  <a:gd name="connsiteX1" fmla="*/ 351711 w 581025"/>
                  <a:gd name="connsiteY1" fmla="*/ 10716 h 695325"/>
                  <a:gd name="connsiteX2" fmla="*/ 10716 w 581025"/>
                  <a:gd name="connsiteY2" fmla="*/ 351711 h 695325"/>
                  <a:gd name="connsiteX3" fmla="*/ 352663 w 581025"/>
                  <a:gd name="connsiteY3" fmla="*/ 693658 h 695325"/>
                  <a:gd name="connsiteX4" fmla="*/ 557451 w 581025"/>
                  <a:gd name="connsiteY4" fmla="*/ 625078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695325">
                    <a:moveTo>
                      <a:pt x="573643" y="92631"/>
                    </a:moveTo>
                    <a:cubicBezTo>
                      <a:pt x="514588" y="41196"/>
                      <a:pt x="436483" y="10716"/>
                      <a:pt x="351711" y="10716"/>
                    </a:cubicBezTo>
                    <a:cubicBezTo>
                      <a:pt x="163116" y="10716"/>
                      <a:pt x="10716" y="163116"/>
                      <a:pt x="10716" y="351711"/>
                    </a:cubicBezTo>
                    <a:cubicBezTo>
                      <a:pt x="10716" y="540306"/>
                      <a:pt x="164068" y="693658"/>
                      <a:pt x="352663" y="693658"/>
                    </a:cubicBezTo>
                    <a:cubicBezTo>
                      <a:pt x="429816" y="693658"/>
                      <a:pt x="500301" y="667941"/>
                      <a:pt x="557451" y="625078"/>
                    </a:cubicBezTo>
                  </a:path>
                </a:pathLst>
              </a:custGeom>
              <a:noFill/>
              <a:ln w="222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 name="Freeform: Shape 78">
              <a:extLst>
                <a:ext uri="{FF2B5EF4-FFF2-40B4-BE49-F238E27FC236}">
                  <a16:creationId xmlns:a16="http://schemas.microsoft.com/office/drawing/2014/main" id="{52142093-789C-44B6-9332-3895A208E9DD}"/>
                </a:ext>
              </a:extLst>
            </p:cNvPr>
            <p:cNvSpPr/>
            <p:nvPr/>
          </p:nvSpPr>
          <p:spPr>
            <a:xfrm>
              <a:off x="5192759" y="4444328"/>
              <a:ext cx="238125" cy="114300"/>
            </a:xfrm>
            <a:custGeom>
              <a:avLst/>
              <a:gdLst>
                <a:gd name="connsiteX0" fmla="*/ 61436 w 238125"/>
                <a:gd name="connsiteY0" fmla="*/ 7144 h 114300"/>
                <a:gd name="connsiteX1" fmla="*/ 7144 w 238125"/>
                <a:gd name="connsiteY1" fmla="*/ 61436 h 114300"/>
                <a:gd name="connsiteX2" fmla="*/ 61436 w 238125"/>
                <a:gd name="connsiteY2" fmla="*/ 115729 h 114300"/>
                <a:gd name="connsiteX3" fmla="*/ 235744 w 238125"/>
                <a:gd name="connsiteY3" fmla="*/ 61436 h 114300"/>
                <a:gd name="connsiteX4" fmla="*/ 61436 w 238125"/>
                <a:gd name="connsiteY4" fmla="*/ 714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61436" y="7144"/>
                  </a:moveTo>
                  <a:cubicBezTo>
                    <a:pt x="30956" y="7144"/>
                    <a:pt x="7144" y="31909"/>
                    <a:pt x="7144" y="61436"/>
                  </a:cubicBezTo>
                  <a:cubicBezTo>
                    <a:pt x="7144" y="90964"/>
                    <a:pt x="31909" y="115729"/>
                    <a:pt x="61436" y="115729"/>
                  </a:cubicBezTo>
                  <a:lnTo>
                    <a:pt x="235744" y="61436"/>
                  </a:lnTo>
                  <a:lnTo>
                    <a:pt x="61436" y="71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Rectangle 82">
            <a:extLst>
              <a:ext uri="{FF2B5EF4-FFF2-40B4-BE49-F238E27FC236}">
                <a16:creationId xmlns:a16="http://schemas.microsoft.com/office/drawing/2014/main" id="{0066161C-283A-4869-BA7B-16911E8B9320}"/>
              </a:ext>
            </a:extLst>
          </p:cNvPr>
          <p:cNvSpPr/>
          <p:nvPr/>
        </p:nvSpPr>
        <p:spPr>
          <a:xfrm>
            <a:off x="6731095" y="2844023"/>
            <a:ext cx="1366362"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
                <a:srgbClr val="00B050"/>
              </a:buClr>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Low latency</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Rectangle 83">
            <a:extLst>
              <a:ext uri="{FF2B5EF4-FFF2-40B4-BE49-F238E27FC236}">
                <a16:creationId xmlns:a16="http://schemas.microsoft.com/office/drawing/2014/main" id="{79077807-C1C1-42B0-BE0E-72D4CEBFBD1B}"/>
              </a:ext>
            </a:extLst>
          </p:cNvPr>
          <p:cNvSpPr/>
          <p:nvPr/>
        </p:nvSpPr>
        <p:spPr>
          <a:xfrm>
            <a:off x="6248425" y="5266380"/>
            <a:ext cx="2331702"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
                <a:srgbClr val="00B050"/>
              </a:buClr>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High throughput</a:t>
            </a:r>
          </a:p>
        </p:txBody>
      </p:sp>
      <p:sp>
        <p:nvSpPr>
          <p:cNvPr id="24" name="Rectangle 84">
            <a:extLst>
              <a:ext uri="{FF2B5EF4-FFF2-40B4-BE49-F238E27FC236}">
                <a16:creationId xmlns:a16="http://schemas.microsoft.com/office/drawing/2014/main" id="{441BD12C-34C7-4BB0-A473-22CFE2F14D66}"/>
              </a:ext>
            </a:extLst>
          </p:cNvPr>
          <p:cNvSpPr/>
          <p:nvPr/>
        </p:nvSpPr>
        <p:spPr>
          <a:xfrm>
            <a:off x="8861397" y="2801549"/>
            <a:ext cx="2353591"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
                <a:srgbClr val="00B050"/>
              </a:buClr>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High IOPS</a:t>
            </a:r>
          </a:p>
        </p:txBody>
      </p:sp>
      <p:sp>
        <p:nvSpPr>
          <p:cNvPr id="25" name="Financial_E7BB" descr="Financial report, financial growth&#10;">
            <a:extLst>
              <a:ext uri="{FF2B5EF4-FFF2-40B4-BE49-F238E27FC236}">
                <a16:creationId xmlns:a16="http://schemas.microsoft.com/office/drawing/2014/main" id="{2877B1CE-6EC0-4EA3-86F8-98E8A671135F}"/>
              </a:ext>
            </a:extLst>
          </p:cNvPr>
          <p:cNvSpPr>
            <a:spLocks noChangeAspect="1" noEditPoints="1"/>
          </p:cNvSpPr>
          <p:nvPr/>
        </p:nvSpPr>
        <p:spPr bwMode="auto">
          <a:xfrm>
            <a:off x="9534896" y="4096088"/>
            <a:ext cx="1006592" cy="89791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 name="Rectangle 86">
            <a:extLst>
              <a:ext uri="{FF2B5EF4-FFF2-40B4-BE49-F238E27FC236}">
                <a16:creationId xmlns:a16="http://schemas.microsoft.com/office/drawing/2014/main" id="{B61A6CA3-E899-4650-AF40-18A8706CEBA0}"/>
              </a:ext>
            </a:extLst>
          </p:cNvPr>
          <p:cNvSpPr/>
          <p:nvPr/>
        </p:nvSpPr>
        <p:spPr>
          <a:xfrm>
            <a:off x="8861397" y="5292960"/>
            <a:ext cx="2353591"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
                <a:srgbClr val="00B050"/>
              </a:buClr>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Flexibility</a:t>
            </a:r>
          </a:p>
        </p:txBody>
      </p:sp>
    </p:spTree>
    <p:extLst>
      <p:ext uri="{BB962C8B-B14F-4D97-AF65-F5344CB8AC3E}">
        <p14:creationId xmlns:p14="http://schemas.microsoft.com/office/powerpoint/2010/main" val="199277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940AFD-ECCA-45BF-AED5-126CA2096693}"/>
              </a:ext>
            </a:extLst>
          </p:cNvPr>
          <p:cNvSpPr>
            <a:spLocks noGrp="1"/>
          </p:cNvSpPr>
          <p:nvPr>
            <p:ph type="ctrTitle"/>
          </p:nvPr>
        </p:nvSpPr>
        <p:spPr/>
        <p:txBody>
          <a:bodyPr/>
          <a:lstStyle/>
          <a:p>
            <a:r>
              <a:rPr lang="en-US" altLang="ko-KR"/>
              <a:t>Azure </a:t>
            </a:r>
            <a:r>
              <a:rPr lang="ko-KR" altLang="en-US"/>
              <a:t>네트워크 서비스</a:t>
            </a:r>
          </a:p>
        </p:txBody>
      </p:sp>
      <p:sp>
        <p:nvSpPr>
          <p:cNvPr id="3" name="Text Placeholder 5">
            <a:extLst>
              <a:ext uri="{FF2B5EF4-FFF2-40B4-BE49-F238E27FC236}">
                <a16:creationId xmlns:a16="http://schemas.microsoft.com/office/drawing/2014/main" id="{01BA6CBD-4838-4FDD-B065-DB396E01F45E}"/>
              </a:ext>
            </a:extLst>
          </p:cNvPr>
          <p:cNvSpPr txBox="1">
            <a:spLocks/>
          </p:cNvSpPr>
          <p:nvPr/>
        </p:nvSpPr>
        <p:spPr>
          <a:xfrm>
            <a:off x="1387736" y="1455658"/>
            <a:ext cx="10095018" cy="508446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r>
              <a:rPr lang="ko-KR" sz="2400" err="1">
                <a:latin typeface="나눔스퀘어" panose="020B0600000101010101" pitchFamily="50" charset="-127"/>
                <a:ea typeface="나눔스퀘어" panose="020B0600000101010101" pitchFamily="50" charset="-127"/>
              </a:rPr>
              <a:t>Azure</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Virtual</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Network는</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Azure</a:t>
            </a:r>
            <a:r>
              <a:rPr lang="ko-KR" sz="2400">
                <a:latin typeface="나눔스퀘어" panose="020B0600000101010101" pitchFamily="50" charset="-127"/>
                <a:ea typeface="나눔스퀘어" panose="020B0600000101010101" pitchFamily="50" charset="-127"/>
              </a:rPr>
              <a:t> 리소스 간의 안전한 통신을 제공합니다.</a:t>
            </a:r>
          </a:p>
          <a:p>
            <a:pPr marL="344488" indent="-344488" latinLnBrk="0"/>
            <a:r>
              <a:rPr lang="ko-KR" sz="2400" err="1">
                <a:latin typeface="나눔스퀘어" panose="020B0600000101010101" pitchFamily="50" charset="-127"/>
                <a:ea typeface="나눔스퀘어" panose="020B0600000101010101" pitchFamily="50" charset="-127"/>
              </a:rPr>
              <a:t>Azure</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Load</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Balancer는</a:t>
            </a:r>
            <a:r>
              <a:rPr lang="ko-KR" sz="2400">
                <a:latin typeface="나눔스퀘어" panose="020B0600000101010101" pitchFamily="50" charset="-127"/>
                <a:ea typeface="나눔스퀘어" panose="020B0600000101010101" pitchFamily="50" charset="-127"/>
              </a:rPr>
              <a:t> 자동 크기 조정을 통해 애플리케이션 또는 리소스에 대한 고가용성 액세스를 형성합니다.</a:t>
            </a:r>
          </a:p>
          <a:p>
            <a:pPr marL="344488" indent="-344488"/>
            <a:r>
              <a:rPr lang="ko-KR" sz="2400">
                <a:latin typeface="나눔스퀘어" panose="020B0600000101010101" pitchFamily="50" charset="-127"/>
                <a:ea typeface="나눔스퀘어" panose="020B0600000101010101" pitchFamily="50" charset="-127"/>
              </a:rPr>
              <a:t>VPN </a:t>
            </a:r>
            <a:r>
              <a:rPr lang="ko-KR" sz="2400" err="1">
                <a:latin typeface="나눔스퀘어" panose="020B0600000101010101" pitchFamily="50" charset="-127"/>
                <a:ea typeface="나눔스퀘어" panose="020B0600000101010101" pitchFamily="50" charset="-127"/>
              </a:rPr>
              <a:t>Gateway는</a:t>
            </a:r>
            <a:r>
              <a:rPr lang="ko-KR" sz="2400">
                <a:latin typeface="나눔스퀘어" panose="020B0600000101010101" pitchFamily="50" charset="-127"/>
                <a:ea typeface="나눔스퀘어" panose="020B0600000101010101" pitchFamily="50" charset="-127"/>
              </a:rPr>
              <a:t> 플랫폼 관리형의 확장성 및 고가용성을 지원하는 애플리케이션 전송 컨트롤러입니다. </a:t>
            </a:r>
          </a:p>
          <a:p>
            <a:pPr marL="344488" indent="-344488"/>
            <a:r>
              <a:rPr lang="ko-KR" sz="2400" err="1">
                <a:latin typeface="나눔스퀘어" panose="020B0600000101010101" pitchFamily="50" charset="-127"/>
                <a:ea typeface="나눔스퀘어" panose="020B0600000101010101" pitchFamily="50" charset="-127"/>
              </a:rPr>
              <a:t>Azure</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Application</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Gateway는</a:t>
            </a:r>
            <a:r>
              <a:rPr lang="ko-KR" sz="2400">
                <a:latin typeface="나눔스퀘어" panose="020B0600000101010101" pitchFamily="50" charset="-127"/>
                <a:ea typeface="나눔스퀘어" panose="020B0600000101010101" pitchFamily="50" charset="-127"/>
              </a:rPr>
              <a:t> 웹 애플리케이션에 대한 트래픽을 관리합니다.</a:t>
            </a:r>
          </a:p>
          <a:p>
            <a:pPr marL="344488" indent="-344488"/>
            <a:r>
              <a:rPr lang="ko-KR" sz="2400" err="1">
                <a:latin typeface="나눔스퀘어" panose="020B0600000101010101" pitchFamily="50" charset="-127"/>
                <a:ea typeface="나눔스퀘어" panose="020B0600000101010101" pitchFamily="50" charset="-127"/>
              </a:rPr>
              <a:t>Content</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Delivery</a:t>
            </a:r>
            <a:r>
              <a:rPr lang="ko-KR" sz="2400">
                <a:latin typeface="나눔스퀘어" panose="020B0600000101010101" pitchFamily="50" charset="-127"/>
                <a:ea typeface="나눔스퀘어" panose="020B0600000101010101" pitchFamily="50" charset="-127"/>
              </a:rPr>
              <a:t> </a:t>
            </a:r>
            <a:r>
              <a:rPr lang="ko-KR" sz="2400" err="1">
                <a:latin typeface="나눔스퀘어" panose="020B0600000101010101" pitchFamily="50" charset="-127"/>
                <a:ea typeface="나눔스퀘어" panose="020B0600000101010101" pitchFamily="50" charset="-127"/>
              </a:rPr>
              <a:t>Network는</a:t>
            </a:r>
            <a:r>
              <a:rPr lang="ko-KR" sz="2400">
                <a:latin typeface="나눔스퀘어" panose="020B0600000101010101" pitchFamily="50" charset="-127"/>
                <a:ea typeface="나눔스퀘어" panose="020B0600000101010101" pitchFamily="50" charset="-127"/>
              </a:rPr>
              <a:t> 사용자에게 해당 지역의 웹 콘텐츠를 효율적으로 전달할 수 있는 분산 서버 네트워크를 제공합니다.</a:t>
            </a:r>
          </a:p>
        </p:txBody>
      </p:sp>
      <p:pic>
        <p:nvPicPr>
          <p:cNvPr id="4" name="Picture 4" descr="VPN 게이트웨이를 나타내는 아이콘">
            <a:extLst>
              <a:ext uri="{FF2B5EF4-FFF2-40B4-BE49-F238E27FC236}">
                <a16:creationId xmlns:a16="http://schemas.microsoft.com/office/drawing/2014/main" id="{4AAA81D0-C6F5-47F6-A22F-906B8E33A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4" y="3255288"/>
            <a:ext cx="738871" cy="611082"/>
          </a:xfrm>
          <a:prstGeom prst="rect">
            <a:avLst/>
          </a:prstGeom>
        </p:spPr>
      </p:pic>
      <p:pic>
        <p:nvPicPr>
          <p:cNvPr id="5" name="Picture 6" descr="Azure 로드 밸런서를 나타내는 아이콘">
            <a:extLst>
              <a:ext uri="{FF2B5EF4-FFF2-40B4-BE49-F238E27FC236}">
                <a16:creationId xmlns:a16="http://schemas.microsoft.com/office/drawing/2014/main" id="{A4BF4E4B-CDBF-4844-8C42-05160AEA9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94" y="2351593"/>
            <a:ext cx="738870" cy="526256"/>
          </a:xfrm>
          <a:prstGeom prst="rect">
            <a:avLst/>
          </a:prstGeom>
        </p:spPr>
      </p:pic>
      <p:pic>
        <p:nvPicPr>
          <p:cNvPr id="6" name="Picture 7" descr="Azure Virtual Network를 나타내는 아이콘">
            <a:extLst>
              <a:ext uri="{FF2B5EF4-FFF2-40B4-BE49-F238E27FC236}">
                <a16:creationId xmlns:a16="http://schemas.microsoft.com/office/drawing/2014/main" id="{5103BA69-A33E-422A-9AC3-B4BE3B192B1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84094" y="1434218"/>
            <a:ext cx="738871" cy="429854"/>
          </a:xfrm>
          <a:prstGeom prst="rect">
            <a:avLst/>
          </a:prstGeom>
        </p:spPr>
      </p:pic>
      <p:pic>
        <p:nvPicPr>
          <p:cNvPr id="7" name="Picture 8" descr="Azure Application Gateway를 나타내는 아이콘">
            <a:extLst>
              <a:ext uri="{FF2B5EF4-FFF2-40B4-BE49-F238E27FC236}">
                <a16:creationId xmlns:a16="http://schemas.microsoft.com/office/drawing/2014/main" id="{669541E0-71E7-4BEA-A1F2-7C2A7F20C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94" y="4269065"/>
            <a:ext cx="738871" cy="526257"/>
          </a:xfrm>
          <a:prstGeom prst="rect">
            <a:avLst/>
          </a:prstGeom>
        </p:spPr>
      </p:pic>
      <p:pic>
        <p:nvPicPr>
          <p:cNvPr id="8" name="Picture 9" descr="콘텐츠 전송 네트워크를 나타내는 아이콘">
            <a:extLst>
              <a:ext uri="{FF2B5EF4-FFF2-40B4-BE49-F238E27FC236}">
                <a16:creationId xmlns:a16="http://schemas.microsoft.com/office/drawing/2014/main" id="{A1C3F8AE-921C-40F4-B4D7-6D24D2A643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906" y="5119280"/>
            <a:ext cx="733057" cy="587003"/>
          </a:xfrm>
          <a:prstGeom prst="rect">
            <a:avLst/>
          </a:prstGeom>
        </p:spPr>
      </p:pic>
    </p:spTree>
    <p:extLst>
      <p:ext uri="{BB962C8B-B14F-4D97-AF65-F5344CB8AC3E}">
        <p14:creationId xmlns:p14="http://schemas.microsoft.com/office/powerpoint/2010/main" val="393669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F6C038-1EE9-4176-AD07-01E204DABBF6}"/>
              </a:ext>
            </a:extLst>
          </p:cNvPr>
          <p:cNvSpPr>
            <a:spLocks noGrp="1"/>
          </p:cNvSpPr>
          <p:nvPr>
            <p:ph type="title"/>
          </p:nvPr>
        </p:nvSpPr>
        <p:spPr>
          <a:xfrm>
            <a:off x="381000" y="365125"/>
            <a:ext cx="11430000" cy="1115331"/>
          </a:xfrm>
        </p:spPr>
        <p:txBody>
          <a:bodyPr/>
          <a:lstStyle/>
          <a:p>
            <a:r>
              <a:rPr lang="en-US" altLang="ko-KR">
                <a:solidFill>
                  <a:srgbClr val="0078D7"/>
                </a:solidFill>
              </a:rPr>
              <a:t>Azure Virtual Network</a:t>
            </a:r>
            <a:br>
              <a:rPr lang="en-US" altLang="ko-KR">
                <a:solidFill>
                  <a:srgbClr val="404040"/>
                </a:solidFill>
              </a:rPr>
            </a:br>
            <a:r>
              <a:rPr lang="en-US" altLang="ko-KR" sz="2800">
                <a:solidFill>
                  <a:srgbClr val="404040"/>
                </a:solidFill>
              </a:rPr>
              <a:t>Azure </a:t>
            </a:r>
            <a:r>
              <a:rPr lang="ko-KR" altLang="en-US" sz="2800">
                <a:solidFill>
                  <a:srgbClr val="404040"/>
                </a:solidFill>
              </a:rPr>
              <a:t>상에 </a:t>
            </a:r>
            <a:r>
              <a:rPr lang="en-US" altLang="ko-KR" sz="2800">
                <a:solidFill>
                  <a:srgbClr val="404040"/>
                </a:solidFill>
              </a:rPr>
              <a:t>Private</a:t>
            </a:r>
            <a:r>
              <a:rPr lang="ko-KR" altLang="en-US" sz="2800">
                <a:solidFill>
                  <a:srgbClr val="404040"/>
                </a:solidFill>
              </a:rPr>
              <a:t> </a:t>
            </a:r>
            <a:r>
              <a:rPr lang="en-US" altLang="ko-KR" sz="2800">
                <a:solidFill>
                  <a:srgbClr val="404040"/>
                </a:solidFill>
              </a:rPr>
              <a:t>Network</a:t>
            </a:r>
            <a:r>
              <a:rPr lang="ko-KR" altLang="en-US" sz="2800">
                <a:solidFill>
                  <a:srgbClr val="404040"/>
                </a:solidFill>
              </a:rPr>
              <a:t> 제공</a:t>
            </a:r>
            <a:endParaRPr lang="ko-KR" altLang="en-US">
              <a:solidFill>
                <a:srgbClr val="404040"/>
              </a:solidFill>
            </a:endParaRPr>
          </a:p>
        </p:txBody>
      </p:sp>
      <p:grpSp>
        <p:nvGrpSpPr>
          <p:cNvPr id="264" name="Group 263">
            <a:extLst>
              <a:ext uri="{FF2B5EF4-FFF2-40B4-BE49-F238E27FC236}">
                <a16:creationId xmlns:a16="http://schemas.microsoft.com/office/drawing/2014/main" id="{61D6F003-7EC5-47B6-A363-F97755B3BB39}"/>
              </a:ext>
            </a:extLst>
          </p:cNvPr>
          <p:cNvGrpSpPr/>
          <p:nvPr/>
        </p:nvGrpSpPr>
        <p:grpSpPr>
          <a:xfrm>
            <a:off x="466126" y="1557485"/>
            <a:ext cx="11181792" cy="5357028"/>
            <a:chOff x="457580" y="1211287"/>
            <a:chExt cx="12070390" cy="5782742"/>
          </a:xfrm>
        </p:grpSpPr>
        <p:grpSp>
          <p:nvGrpSpPr>
            <p:cNvPr id="3" name="Group 18">
              <a:extLst>
                <a:ext uri="{FF2B5EF4-FFF2-40B4-BE49-F238E27FC236}">
                  <a16:creationId xmlns:a16="http://schemas.microsoft.com/office/drawing/2014/main" id="{75563BE0-702D-4DA4-9120-DC18332FCEC7}"/>
                </a:ext>
              </a:extLst>
            </p:cNvPr>
            <p:cNvGrpSpPr/>
            <p:nvPr/>
          </p:nvGrpSpPr>
          <p:grpSpPr>
            <a:xfrm>
              <a:off x="457580" y="1589791"/>
              <a:ext cx="1645477" cy="1645477"/>
              <a:chOff x="3379883" y="1211263"/>
              <a:chExt cx="2246098" cy="2246098"/>
            </a:xfrm>
          </p:grpSpPr>
          <p:sp>
            <p:nvSpPr>
              <p:cNvPr id="4" name="Oval 19">
                <a:extLst>
                  <a:ext uri="{FF2B5EF4-FFF2-40B4-BE49-F238E27FC236}">
                    <a16:creationId xmlns:a16="http://schemas.microsoft.com/office/drawing/2014/main" id="{775716A6-1EE0-4F66-88A5-30638107A9C9}"/>
                  </a:ext>
                </a:extLst>
              </p:cNvPr>
              <p:cNvSpPr/>
              <p:nvPr/>
            </p:nvSpPr>
            <p:spPr bwMode="auto">
              <a:xfrm>
                <a:off x="3379883" y="1211263"/>
                <a:ext cx="2246098" cy="2246098"/>
              </a:xfrm>
              <a:prstGeom prst="ellipse">
                <a:avLst/>
              </a:prstGeom>
              <a:solidFill>
                <a:srgbClr val="505050">
                  <a:alpha val="20000"/>
                </a:srgb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nvGrpSpPr>
              <p:cNvPr id="5" name="Group 740">
                <a:extLst>
                  <a:ext uri="{FF2B5EF4-FFF2-40B4-BE49-F238E27FC236}">
                    <a16:creationId xmlns:a16="http://schemas.microsoft.com/office/drawing/2014/main" id="{76917CA5-FD80-4E5D-8FAD-83B12F6838A5}"/>
                  </a:ext>
                </a:extLst>
              </p:cNvPr>
              <p:cNvGrpSpPr>
                <a:grpSpLocks noChangeAspect="1"/>
              </p:cNvGrpSpPr>
              <p:nvPr/>
            </p:nvGrpSpPr>
            <p:grpSpPr bwMode="auto">
              <a:xfrm>
                <a:off x="3688878" y="1636025"/>
                <a:ext cx="1628108" cy="1396574"/>
                <a:chOff x="7349" y="-2816"/>
                <a:chExt cx="661" cy="567"/>
              </a:xfrm>
              <a:solidFill>
                <a:srgbClr val="FFFFFF">
                  <a:lumMod val="50000"/>
                </a:srgbClr>
              </a:solidFill>
            </p:grpSpPr>
            <p:sp>
              <p:nvSpPr>
                <p:cNvPr id="6" name="Freeform 741">
                  <a:extLst>
                    <a:ext uri="{FF2B5EF4-FFF2-40B4-BE49-F238E27FC236}">
                      <a16:creationId xmlns:a16="http://schemas.microsoft.com/office/drawing/2014/main" id="{7B73FC28-3153-4C6F-8EB6-59EDA43B9170}"/>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7" name="Oval 742">
                  <a:extLst>
                    <a:ext uri="{FF2B5EF4-FFF2-40B4-BE49-F238E27FC236}">
                      <a16:creationId xmlns:a16="http://schemas.microsoft.com/office/drawing/2014/main" id="{25900884-D8D0-4DA4-85D2-AC9B280617C3}"/>
                    </a:ext>
                  </a:extLst>
                </p:cNvPr>
                <p:cNvSpPr>
                  <a:spLocks noChangeArrowheads="1"/>
                </p:cNvSpPr>
                <p:nvPr/>
              </p:nvSpPr>
              <p:spPr bwMode="auto">
                <a:xfrm>
                  <a:off x="7616" y="-2816"/>
                  <a:ext cx="127" cy="128"/>
                </a:xfrm>
                <a:prstGeom prst="ellipse">
                  <a:avLst/>
                </a:pr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8" name="Freeform 743">
                  <a:extLst>
                    <a:ext uri="{FF2B5EF4-FFF2-40B4-BE49-F238E27FC236}">
                      <a16:creationId xmlns:a16="http://schemas.microsoft.com/office/drawing/2014/main" id="{2DBE1F38-8FCF-413C-A42D-98BEA0A0DA28}"/>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9" name="Oval 744">
                  <a:extLst>
                    <a:ext uri="{FF2B5EF4-FFF2-40B4-BE49-F238E27FC236}">
                      <a16:creationId xmlns:a16="http://schemas.microsoft.com/office/drawing/2014/main" id="{218EC1AA-6591-41A2-A4FB-21D3662DEDC0}"/>
                    </a:ext>
                  </a:extLst>
                </p:cNvPr>
                <p:cNvSpPr>
                  <a:spLocks noChangeArrowheads="1"/>
                </p:cNvSpPr>
                <p:nvPr/>
              </p:nvSpPr>
              <p:spPr bwMode="auto">
                <a:xfrm>
                  <a:off x="7866" y="-2780"/>
                  <a:ext cx="109" cy="108"/>
                </a:xfrm>
                <a:prstGeom prst="ellipse">
                  <a:avLst/>
                </a:pr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10" name="Freeform 745">
                  <a:extLst>
                    <a:ext uri="{FF2B5EF4-FFF2-40B4-BE49-F238E27FC236}">
                      <a16:creationId xmlns:a16="http://schemas.microsoft.com/office/drawing/2014/main" id="{7C25749F-B1C6-4014-B844-9E8D128390FA}"/>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11" name="Oval 746">
                  <a:extLst>
                    <a:ext uri="{FF2B5EF4-FFF2-40B4-BE49-F238E27FC236}">
                      <a16:creationId xmlns:a16="http://schemas.microsoft.com/office/drawing/2014/main" id="{BD0C1AD4-D698-4E00-A23D-007D43FEA0FE}"/>
                    </a:ext>
                  </a:extLst>
                </p:cNvPr>
                <p:cNvSpPr>
                  <a:spLocks noChangeArrowheads="1"/>
                </p:cNvSpPr>
                <p:nvPr/>
              </p:nvSpPr>
              <p:spPr bwMode="auto">
                <a:xfrm>
                  <a:off x="7384" y="-2780"/>
                  <a:ext cx="109" cy="108"/>
                </a:xfrm>
                <a:prstGeom prst="ellipse">
                  <a:avLst/>
                </a:pr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grpSp>
        </p:grpSp>
        <p:grpSp>
          <p:nvGrpSpPr>
            <p:cNvPr id="12" name="Group 34">
              <a:extLst>
                <a:ext uri="{FF2B5EF4-FFF2-40B4-BE49-F238E27FC236}">
                  <a16:creationId xmlns:a16="http://schemas.microsoft.com/office/drawing/2014/main" id="{74740698-D101-4E79-A690-5132B960DE7A}"/>
                </a:ext>
              </a:extLst>
            </p:cNvPr>
            <p:cNvGrpSpPr/>
            <p:nvPr/>
          </p:nvGrpSpPr>
          <p:grpSpPr>
            <a:xfrm>
              <a:off x="2194921" y="1721778"/>
              <a:ext cx="2103120" cy="690751"/>
              <a:chOff x="2194921" y="1721778"/>
              <a:chExt cx="2103120" cy="690751"/>
            </a:xfrm>
          </p:grpSpPr>
          <p:sp>
            <p:nvSpPr>
              <p:cNvPr id="13" name="TextBox 12">
                <a:extLst>
                  <a:ext uri="{FF2B5EF4-FFF2-40B4-BE49-F238E27FC236}">
                    <a16:creationId xmlns:a16="http://schemas.microsoft.com/office/drawing/2014/main" id="{81EC649D-3146-4F83-A218-5BEEC1ED5CB8}"/>
                  </a:ext>
                </a:extLst>
              </p:cNvPr>
              <p:cNvSpPr txBox="1"/>
              <p:nvPr/>
            </p:nvSpPr>
            <p:spPr>
              <a:xfrm>
                <a:off x="2287749" y="1721778"/>
                <a:ext cx="1463040" cy="683183"/>
              </a:xfrm>
              <a:prstGeom prst="rect">
                <a:avLst/>
              </a:prstGeom>
              <a:noFill/>
            </p:spPr>
            <p:txBody>
              <a:bodyPr wrap="square" lIns="182831" tIns="146264" rIns="182831" bIns="146264"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marL="0" marR="0" lvl="0" indent="0" algn="ctr" defTabSz="932563" eaLnBrk="1" fontAlgn="auto" latinLnBrk="0" hangingPunct="1">
                  <a:lnSpc>
                    <a:spcPct val="90000"/>
                  </a:lnSpc>
                  <a:spcBef>
                    <a:spcPts val="1800"/>
                  </a:spcBef>
                  <a:spcAft>
                    <a:spcPts val="0"/>
                  </a:spcAft>
                  <a:buClrTx/>
                  <a:buSzPct val="80000"/>
                  <a:buFontTx/>
                  <a:buNone/>
                  <a:tabLst/>
                  <a:defRPr/>
                </a:pPr>
                <a:r>
                  <a:rPr kumimoji="0" lang="en-US" sz="1400" b="0" i="0" u="none" strike="noStrike" kern="0" cap="none" spc="0" normalizeH="0" baseline="0" noProof="0" err="1">
                    <a:ln>
                      <a:noFill/>
                    </a:ln>
                    <a:gradFill>
                      <a:gsLst>
                        <a:gs pos="100000">
                          <a:srgbClr val="505050"/>
                        </a:gs>
                        <a:gs pos="0">
                          <a:srgbClr val="505050"/>
                        </a:gs>
                      </a:gsLst>
                      <a:lin ang="5400000" scaled="0"/>
                    </a:gradFill>
                    <a:effectLst/>
                    <a:uLnTx/>
                    <a:uFillTx/>
                    <a:latin typeface="Segoe UI"/>
                  </a:rPr>
                  <a:t>인터넷</a:t>
                </a:r>
                <a:r>
                  <a:rPr kumimoji="0" lang="en-US" sz="1400" b="0" i="0" u="none" strike="noStrike" kern="0" cap="none" spc="0" normalizeH="0" baseline="0" noProof="0">
                    <a:ln>
                      <a:noFill/>
                    </a:ln>
                    <a:gradFill>
                      <a:gsLst>
                        <a:gs pos="100000">
                          <a:srgbClr val="505050"/>
                        </a:gs>
                        <a:gs pos="0">
                          <a:srgbClr val="505050"/>
                        </a:gs>
                      </a:gsLst>
                      <a:lin ang="5400000" scaled="0"/>
                    </a:gradFill>
                    <a:effectLst/>
                    <a:uLnTx/>
                    <a:uFillTx/>
                    <a:latin typeface="Segoe UI"/>
                  </a:rPr>
                  <a:t> </a:t>
                </a:r>
                <a:br>
                  <a:rPr lang="en-US" sz="1400" kern="0">
                    <a:gradFill>
                      <a:gsLst>
                        <a:gs pos="100000">
                          <a:srgbClr val="505050"/>
                        </a:gs>
                        <a:gs pos="0">
                          <a:srgbClr val="505050"/>
                        </a:gs>
                      </a:gsLst>
                      <a:lin ang="5400000" scaled="0"/>
                    </a:gradFill>
                  </a:rPr>
                </a:br>
                <a:r>
                  <a:rPr kumimoji="0" lang="en-US" sz="1400" b="0" i="0" u="none" strike="noStrike" kern="0" cap="none" spc="0" normalizeH="0" baseline="0" noProof="0" err="1">
                    <a:ln>
                      <a:noFill/>
                    </a:ln>
                    <a:gradFill>
                      <a:gsLst>
                        <a:gs pos="100000">
                          <a:srgbClr val="505050"/>
                        </a:gs>
                        <a:gs pos="0">
                          <a:srgbClr val="505050"/>
                        </a:gs>
                      </a:gsLst>
                      <a:lin ang="5400000" scaled="0"/>
                    </a:gradFill>
                    <a:effectLst/>
                    <a:uLnTx/>
                    <a:uFillTx/>
                    <a:latin typeface="Segoe UI"/>
                  </a:rPr>
                  <a:t>액세스</a:t>
                </a:r>
                <a:endParaRPr kumimoji="0" lang="en-US" sz="1400" b="0" i="0" u="none" strike="noStrike" kern="0" cap="none" spc="0" normalizeH="0" baseline="0" noProof="0">
                  <a:ln>
                    <a:noFill/>
                  </a:ln>
                  <a:gradFill>
                    <a:gsLst>
                      <a:gs pos="100000">
                        <a:srgbClr val="505050"/>
                      </a:gs>
                      <a:gs pos="0">
                        <a:srgbClr val="505050"/>
                      </a:gs>
                    </a:gsLst>
                    <a:lin ang="5400000" scaled="0"/>
                  </a:gradFill>
                  <a:effectLst/>
                  <a:uLnTx/>
                  <a:uFillTx/>
                  <a:latin typeface="Segoe UI"/>
                </a:endParaRPr>
              </a:p>
            </p:txBody>
          </p:sp>
          <p:cxnSp>
            <p:nvCxnSpPr>
              <p:cNvPr id="14" name="Straight Arrow Connector 27">
                <a:extLst>
                  <a:ext uri="{FF2B5EF4-FFF2-40B4-BE49-F238E27FC236}">
                    <a16:creationId xmlns:a16="http://schemas.microsoft.com/office/drawing/2014/main" id="{5EB13032-8AB1-4401-9B3A-19B1EA357BDD}"/>
                  </a:ext>
                </a:extLst>
              </p:cNvPr>
              <p:cNvCxnSpPr/>
              <p:nvPr/>
            </p:nvCxnSpPr>
            <p:spPr>
              <a:xfrm flipH="1">
                <a:off x="2194921" y="2412529"/>
                <a:ext cx="2103120" cy="0"/>
              </a:xfrm>
              <a:prstGeom prst="straightConnector1">
                <a:avLst/>
              </a:prstGeom>
              <a:noFill/>
              <a:ln w="85725" cap="flat" cmpd="sng" algn="ctr">
                <a:solidFill>
                  <a:srgbClr val="505050">
                    <a:alpha val="70000"/>
                  </a:srgbClr>
                </a:solidFill>
                <a:prstDash val="solid"/>
                <a:miter lim="800000"/>
                <a:headEnd type="triangle"/>
                <a:tailEnd type="none"/>
              </a:ln>
              <a:effectLst/>
            </p:spPr>
          </p:cxnSp>
        </p:grpSp>
        <p:grpSp>
          <p:nvGrpSpPr>
            <p:cNvPr id="15" name="Group 31">
              <a:extLst>
                <a:ext uri="{FF2B5EF4-FFF2-40B4-BE49-F238E27FC236}">
                  <a16:creationId xmlns:a16="http://schemas.microsoft.com/office/drawing/2014/main" id="{6E244BF2-24F3-4316-B4EF-6327FE4A4737}"/>
                </a:ext>
              </a:extLst>
            </p:cNvPr>
            <p:cNvGrpSpPr/>
            <p:nvPr/>
          </p:nvGrpSpPr>
          <p:grpSpPr>
            <a:xfrm>
              <a:off x="3678552" y="1211287"/>
              <a:ext cx="5030497" cy="2743200"/>
              <a:chOff x="3883389" y="1211287"/>
              <a:chExt cx="5030497" cy="2743200"/>
            </a:xfrm>
          </p:grpSpPr>
          <p:sp>
            <p:nvSpPr>
              <p:cNvPr id="16" name="Freeform 128">
                <a:extLst>
                  <a:ext uri="{FF2B5EF4-FFF2-40B4-BE49-F238E27FC236}">
                    <a16:creationId xmlns:a16="http://schemas.microsoft.com/office/drawing/2014/main" id="{F0B82663-E2FE-442F-B583-99C56D6C6144}"/>
                  </a:ext>
                </a:extLst>
              </p:cNvPr>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505050">
                  <a:alpha val="20000"/>
                </a:srgb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7" name="Rectangle 301">
                <a:extLst>
                  <a:ext uri="{FF2B5EF4-FFF2-40B4-BE49-F238E27FC236}">
                    <a16:creationId xmlns:a16="http://schemas.microsoft.com/office/drawing/2014/main" id="{8A62F012-988B-47CC-B0F5-38E9F2D10F71}"/>
                  </a:ext>
                </a:extLst>
              </p:cNvPr>
              <p:cNvSpPr/>
              <p:nvPr/>
            </p:nvSpPr>
            <p:spPr>
              <a:xfrm>
                <a:off x="3883389" y="2876641"/>
                <a:ext cx="1645476" cy="797364"/>
              </a:xfrm>
              <a:prstGeom prst="rect">
                <a:avLst/>
              </a:prstGeom>
            </p:spPr>
            <p:txBody>
              <a:bodyPr wrap="square" lIns="182880" tIns="146304" rIns="182880" bIns="146304">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0"/>
                    </a:gradFill>
                    <a:effectLst/>
                    <a:uLnTx/>
                    <a:uFillTx/>
                    <a:latin typeface="Segoe UI Semibold" panose="020B0702040204020203" pitchFamily="34" charset="0"/>
                    <a:cs typeface="Segoe UI Semibold" panose="020B0702040204020203" pitchFamily="34" charset="0"/>
                  </a:rPr>
                  <a:t>Azure 가상 네트워크</a:t>
                </a:r>
              </a:p>
            </p:txBody>
          </p:sp>
          <p:grpSp>
            <p:nvGrpSpPr>
              <p:cNvPr id="18" name="Group 29">
                <a:extLst>
                  <a:ext uri="{FF2B5EF4-FFF2-40B4-BE49-F238E27FC236}">
                    <a16:creationId xmlns:a16="http://schemas.microsoft.com/office/drawing/2014/main" id="{56EB53AA-2EBB-4FED-B810-E1FD9A741873}"/>
                  </a:ext>
                </a:extLst>
              </p:cNvPr>
              <p:cNvGrpSpPr>
                <a:grpSpLocks noChangeAspect="1"/>
              </p:cNvGrpSpPr>
              <p:nvPr/>
            </p:nvGrpSpPr>
            <p:grpSpPr>
              <a:xfrm>
                <a:off x="5223672" y="2163607"/>
                <a:ext cx="2849880" cy="1554480"/>
                <a:chOff x="6464687" y="1851342"/>
                <a:chExt cx="3017520" cy="1645920"/>
              </a:xfrm>
            </p:grpSpPr>
            <p:sp>
              <p:nvSpPr>
                <p:cNvPr id="19" name="Rounded Rectangle 31">
                  <a:extLst>
                    <a:ext uri="{FF2B5EF4-FFF2-40B4-BE49-F238E27FC236}">
                      <a16:creationId xmlns:a16="http://schemas.microsoft.com/office/drawing/2014/main" id="{F399905A-2F25-44EF-856C-CE09491C18C2}"/>
                    </a:ext>
                  </a:extLst>
                </p:cNvPr>
                <p:cNvSpPr/>
                <p:nvPr/>
              </p:nvSpPr>
              <p:spPr bwMode="auto">
                <a:xfrm>
                  <a:off x="6464687" y="1851342"/>
                  <a:ext cx="3017520" cy="1645920"/>
                </a:xfrm>
                <a:prstGeom prst="roundRect">
                  <a:avLst>
                    <a:gd name="adj" fmla="val 5178"/>
                  </a:avLst>
                </a:prstGeom>
                <a:solidFill>
                  <a:srgbClr val="DFDFDF"/>
                </a:solidFill>
                <a:ln w="57150" cap="flat" cmpd="sng" algn="ctr">
                  <a:solidFill>
                    <a:srgbClr val="B9B9B9"/>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Segoe UI"/>
                    <a:ea typeface="+mn-ea"/>
                    <a:cs typeface="+mn-cs"/>
                  </a:endParaRPr>
                </a:p>
              </p:txBody>
            </p:sp>
            <p:grpSp>
              <p:nvGrpSpPr>
                <p:cNvPr id="20" name="Group 303">
                  <a:extLst>
                    <a:ext uri="{FF2B5EF4-FFF2-40B4-BE49-F238E27FC236}">
                      <a16:creationId xmlns:a16="http://schemas.microsoft.com/office/drawing/2014/main" id="{6508EC34-764C-497C-A3E9-484F70A3AC91}"/>
                    </a:ext>
                  </a:extLst>
                </p:cNvPr>
                <p:cNvGrpSpPr/>
                <p:nvPr/>
              </p:nvGrpSpPr>
              <p:grpSpPr>
                <a:xfrm>
                  <a:off x="6647271" y="2034221"/>
                  <a:ext cx="2652034" cy="1273084"/>
                  <a:chOff x="8183865" y="2034221"/>
                  <a:chExt cx="2652034" cy="1273084"/>
                </a:xfrm>
              </p:grpSpPr>
              <p:sp>
                <p:nvSpPr>
                  <p:cNvPr id="21" name="Freeform 5">
                    <a:extLst>
                      <a:ext uri="{FF2B5EF4-FFF2-40B4-BE49-F238E27FC236}">
                        <a16:creationId xmlns:a16="http://schemas.microsoft.com/office/drawing/2014/main" id="{4047425F-A2BE-4C31-A984-6784B0088CFA}"/>
                      </a:ext>
                    </a:extLst>
                  </p:cNvPr>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2" name="Freeform 35">
                    <a:extLst>
                      <a:ext uri="{FF2B5EF4-FFF2-40B4-BE49-F238E27FC236}">
                        <a16:creationId xmlns:a16="http://schemas.microsoft.com/office/drawing/2014/main" id="{832D8BF6-9F17-4CFC-966F-740A264C005C}"/>
                      </a:ext>
                    </a:extLst>
                  </p:cNvPr>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3" name="Freeform 36">
                    <a:extLst>
                      <a:ext uri="{FF2B5EF4-FFF2-40B4-BE49-F238E27FC236}">
                        <a16:creationId xmlns:a16="http://schemas.microsoft.com/office/drawing/2014/main" id="{FB711CD9-F0E7-474A-89DF-ACC6804AC1C4}"/>
                      </a:ext>
                    </a:extLst>
                  </p:cNvPr>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4" name="Freeform 5">
                    <a:extLst>
                      <a:ext uri="{FF2B5EF4-FFF2-40B4-BE49-F238E27FC236}">
                        <a16:creationId xmlns:a16="http://schemas.microsoft.com/office/drawing/2014/main" id="{228887A4-F856-4FD9-8483-7DA8D6139BFE}"/>
                      </a:ext>
                    </a:extLst>
                  </p:cNvPr>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5" name="Freeform 38">
                    <a:extLst>
                      <a:ext uri="{FF2B5EF4-FFF2-40B4-BE49-F238E27FC236}">
                        <a16:creationId xmlns:a16="http://schemas.microsoft.com/office/drawing/2014/main" id="{D6151AAD-C49C-44EA-87D0-6BED1BDFD964}"/>
                      </a:ext>
                    </a:extLst>
                  </p:cNvPr>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6" name="Freeform 39">
                    <a:extLst>
                      <a:ext uri="{FF2B5EF4-FFF2-40B4-BE49-F238E27FC236}">
                        <a16:creationId xmlns:a16="http://schemas.microsoft.com/office/drawing/2014/main" id="{8D80FAE9-42A8-4927-BB8F-9A63C263C243}"/>
                      </a:ext>
                    </a:extLst>
                  </p:cNvPr>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 name="Freeform 41">
                    <a:extLst>
                      <a:ext uri="{FF2B5EF4-FFF2-40B4-BE49-F238E27FC236}">
                        <a16:creationId xmlns:a16="http://schemas.microsoft.com/office/drawing/2014/main" id="{18555D43-06C0-417E-B078-B85E8198DD2F}"/>
                      </a:ext>
                    </a:extLst>
                  </p:cNvPr>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8" name="Freeform 42">
                    <a:extLst>
                      <a:ext uri="{FF2B5EF4-FFF2-40B4-BE49-F238E27FC236}">
                        <a16:creationId xmlns:a16="http://schemas.microsoft.com/office/drawing/2014/main" id="{C140B0DD-EDC0-4907-8E01-047EC73730CD}"/>
                      </a:ext>
                    </a:extLst>
                  </p:cNvPr>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9" name="Freeform 5">
                    <a:extLst>
                      <a:ext uri="{FF2B5EF4-FFF2-40B4-BE49-F238E27FC236}">
                        <a16:creationId xmlns:a16="http://schemas.microsoft.com/office/drawing/2014/main" id="{F42DFBC3-3418-4EAC-B18C-2289B568F90A}"/>
                      </a:ext>
                    </a:extLst>
                  </p:cNvPr>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sp>
          <p:nvSpPr>
            <p:cNvPr id="30" name="TextBox 29">
              <a:extLst>
                <a:ext uri="{FF2B5EF4-FFF2-40B4-BE49-F238E27FC236}">
                  <a16:creationId xmlns:a16="http://schemas.microsoft.com/office/drawing/2014/main" id="{7032C85F-A4A3-44B3-9FBD-0A476EB355E5}"/>
                </a:ext>
              </a:extLst>
            </p:cNvPr>
            <p:cNvSpPr txBox="1"/>
            <p:nvPr/>
          </p:nvSpPr>
          <p:spPr>
            <a:xfrm>
              <a:off x="8869967" y="1432882"/>
              <a:ext cx="3658003" cy="2521577"/>
            </a:xfrm>
            <a:prstGeom prst="rect">
              <a:avLst/>
            </a:prstGeom>
            <a:noFill/>
          </p:spPr>
          <p:txBody>
            <a:bodyPr wrap="square" lIns="182831" tIns="146264" rIns="182831" bIns="146264" rtlCol="0" anchor="b" anchorCtr="0">
              <a:spAutoFit/>
            </a:bodyPr>
            <a:lstStyle/>
            <a:p>
              <a:pPr defTabSz="932563">
                <a:lnSpc>
                  <a:spcPct val="90000"/>
                </a:lnSpc>
                <a:spcBef>
                  <a:spcPts val="1200"/>
                </a:spcBef>
                <a:buSzPct val="80000"/>
                <a:defRPr/>
              </a:pPr>
              <a:r>
                <a:rPr lang="en-US" b="1" kern="0">
                  <a:solidFill>
                    <a:srgbClr val="404040"/>
                  </a:solidFill>
                  <a:latin typeface="Segoe UI Semibold" panose="020B0702040204020203" pitchFamily="34" charset="0"/>
                  <a:cs typeface="Segoe UI Semibold" panose="020B0702040204020203" pitchFamily="34" charset="0"/>
                </a:rPr>
                <a:t>가상 네트워크</a:t>
              </a:r>
            </a:p>
            <a:p>
              <a:pPr marL="228600" indent="-228600" defTabSz="932563">
                <a:lnSpc>
                  <a:spcPct val="90000"/>
                </a:lnSpc>
                <a:spcBef>
                  <a:spcPts val="1200"/>
                </a:spcBef>
                <a:buFont typeface="Arial" panose="020B0604020202020204" pitchFamily="34" charset="0"/>
                <a:buChar char="•"/>
                <a:defRPr/>
              </a:pPr>
              <a:r>
                <a:rPr lang="ko-KR" altLang="en-US" sz="1600" kern="0">
                  <a:solidFill>
                    <a:srgbClr val="404040"/>
                  </a:solidFill>
                  <a:latin typeface="Segoe UI"/>
                </a:rPr>
                <a:t>사설</a:t>
              </a:r>
              <a:r>
                <a:rPr lang="en-US" sz="1600" kern="0">
                  <a:solidFill>
                    <a:srgbClr val="404040"/>
                  </a:solidFill>
                  <a:latin typeface="Segoe UI"/>
                </a:rPr>
                <a:t> IP </a:t>
              </a:r>
              <a:r>
                <a:rPr lang="en-US" sz="1600" kern="0" err="1">
                  <a:solidFill>
                    <a:srgbClr val="404040"/>
                  </a:solidFill>
                  <a:latin typeface="Segoe UI"/>
                </a:rPr>
                <a:t>주소</a:t>
              </a:r>
              <a:r>
                <a:rPr lang="en-US" sz="1600" kern="0">
                  <a:solidFill>
                    <a:srgbClr val="404040"/>
                  </a:solidFill>
                  <a:latin typeface="Segoe UI"/>
                </a:rPr>
                <a:t>, </a:t>
              </a:r>
              <a:br>
                <a:rPr lang="en-US" sz="1600" kern="0">
                  <a:solidFill>
                    <a:srgbClr val="404040"/>
                  </a:solidFill>
                  <a:latin typeface="Segoe UI"/>
                </a:rPr>
              </a:br>
              <a:r>
                <a:rPr lang="en-US" sz="1600" kern="0">
                  <a:solidFill>
                    <a:srgbClr val="404040"/>
                  </a:solidFill>
                  <a:latin typeface="Segoe UI"/>
                </a:rPr>
                <a:t>네트워크 </a:t>
              </a:r>
              <a:r>
                <a:rPr lang="ko-KR" altLang="en-US" sz="1600" kern="0">
                  <a:solidFill>
                    <a:srgbClr val="404040"/>
                  </a:solidFill>
                  <a:latin typeface="Segoe UI"/>
                </a:rPr>
                <a:t>수준 분리</a:t>
              </a:r>
              <a:endParaRPr lang="en-US" sz="1600" kern="0">
                <a:solidFill>
                  <a:srgbClr val="404040"/>
                </a:solidFill>
                <a:latin typeface="Segoe UI"/>
              </a:endParaRPr>
            </a:p>
            <a:p>
              <a:pPr marL="228600" indent="-228600" defTabSz="932563">
                <a:lnSpc>
                  <a:spcPct val="90000"/>
                </a:lnSpc>
                <a:spcBef>
                  <a:spcPts val="1200"/>
                </a:spcBef>
                <a:buFont typeface="Arial" panose="020B0604020202020204" pitchFamily="34" charset="0"/>
                <a:buChar char="•"/>
                <a:defRPr/>
              </a:pPr>
              <a:r>
                <a:rPr lang="en-US" sz="1600" kern="0" err="1">
                  <a:solidFill>
                    <a:srgbClr val="404040"/>
                  </a:solidFill>
                  <a:latin typeface="Segoe UI"/>
                </a:rPr>
                <a:t>서브넷</a:t>
              </a:r>
              <a:r>
                <a:rPr lang="en-US" sz="1600" kern="0">
                  <a:solidFill>
                    <a:srgbClr val="404040"/>
                  </a:solidFill>
                  <a:latin typeface="Segoe UI"/>
                </a:rPr>
                <a:t> </a:t>
              </a:r>
              <a:r>
                <a:rPr lang="en-US" altLang="ko-KR" sz="1600" kern="0">
                  <a:solidFill>
                    <a:srgbClr val="404040"/>
                  </a:solidFill>
                  <a:latin typeface="Segoe UI"/>
                </a:rPr>
                <a:t>및 </a:t>
              </a:r>
              <a:r>
                <a:rPr lang="en-US" altLang="ko-KR" sz="1600" kern="0" err="1">
                  <a:solidFill>
                    <a:srgbClr val="404040"/>
                  </a:solidFill>
                  <a:latin typeface="Segoe UI"/>
                </a:rPr>
                <a:t>보안</a:t>
              </a:r>
              <a:r>
                <a:rPr lang="en-US" altLang="ko-KR" sz="1600" kern="0">
                  <a:solidFill>
                    <a:srgbClr val="404040"/>
                  </a:solidFill>
                  <a:latin typeface="Segoe UI"/>
                </a:rPr>
                <a:t> </a:t>
              </a:r>
              <a:r>
                <a:rPr lang="en-US" altLang="ko-KR" sz="1600" kern="0" err="1">
                  <a:solidFill>
                    <a:srgbClr val="404040"/>
                  </a:solidFill>
                  <a:latin typeface="Segoe UI"/>
                </a:rPr>
                <a:t>그룹</a:t>
              </a:r>
              <a:r>
                <a:rPr lang="en-US" altLang="ko-KR" sz="1600" kern="0">
                  <a:solidFill>
                    <a:srgbClr val="404040"/>
                  </a:solidFill>
                  <a:latin typeface="Segoe UI"/>
                </a:rPr>
                <a:t>(NSG)</a:t>
              </a:r>
              <a:r>
                <a:rPr lang="ko-KR" altLang="en-US" sz="1600" kern="0">
                  <a:solidFill>
                    <a:srgbClr val="404040"/>
                  </a:solidFill>
                  <a:latin typeface="Segoe UI"/>
                </a:rPr>
                <a:t>기반으</a:t>
              </a:r>
              <a:r>
                <a:rPr lang="en-US" sz="1600" kern="0">
                  <a:solidFill>
                    <a:srgbClr val="404040"/>
                  </a:solidFill>
                  <a:latin typeface="Segoe UI"/>
                </a:rPr>
                <a:t>로 </a:t>
              </a:r>
              <a:r>
                <a:rPr lang="en-US" sz="1600" kern="0" err="1">
                  <a:solidFill>
                    <a:srgbClr val="404040"/>
                  </a:solidFill>
                  <a:latin typeface="Segoe UI"/>
                </a:rPr>
                <a:t>격리</a:t>
              </a:r>
              <a:r>
                <a:rPr lang="en-US" sz="1600" kern="0">
                  <a:solidFill>
                    <a:srgbClr val="404040"/>
                  </a:solidFill>
                  <a:latin typeface="Segoe UI"/>
                </a:rPr>
                <a:t> </a:t>
              </a:r>
              <a:r>
                <a:rPr lang="en-US" sz="1600" kern="0" err="1">
                  <a:solidFill>
                    <a:srgbClr val="404040"/>
                  </a:solidFill>
                  <a:latin typeface="Segoe UI"/>
                </a:rPr>
                <a:t>제공</a:t>
              </a:r>
              <a:endParaRPr lang="en-US" sz="1600" kern="0">
                <a:solidFill>
                  <a:srgbClr val="404040"/>
                </a:solidFill>
                <a:latin typeface="Segoe UI"/>
              </a:endParaRPr>
            </a:p>
            <a:p>
              <a:pPr marL="228600" indent="-228600" defTabSz="932563">
                <a:lnSpc>
                  <a:spcPct val="90000"/>
                </a:lnSpc>
                <a:spcBef>
                  <a:spcPts val="1200"/>
                </a:spcBef>
                <a:buFont typeface="Arial" panose="020B0604020202020204" pitchFamily="34" charset="0"/>
                <a:buChar char="•"/>
                <a:defRPr/>
              </a:pPr>
              <a:r>
                <a:rPr lang="en-US" sz="1600" kern="0" err="1">
                  <a:solidFill>
                    <a:srgbClr val="404040"/>
                  </a:solidFill>
                  <a:latin typeface="Segoe UI"/>
                </a:rPr>
                <a:t>사용자</a:t>
              </a:r>
              <a:r>
                <a:rPr lang="ko-KR" altLang="en-US" sz="1600" kern="0">
                  <a:solidFill>
                    <a:srgbClr val="404040"/>
                  </a:solidFill>
                  <a:latin typeface="Segoe UI"/>
                </a:rPr>
                <a:t>가</a:t>
              </a:r>
              <a:r>
                <a:rPr lang="en-US" sz="1600" kern="0">
                  <a:solidFill>
                    <a:srgbClr val="404040"/>
                  </a:solidFill>
                  <a:latin typeface="Segoe UI"/>
                </a:rPr>
                <a:t> </a:t>
              </a:r>
              <a:r>
                <a:rPr lang="en-US" sz="1600" kern="0" err="1">
                  <a:solidFill>
                    <a:srgbClr val="404040"/>
                  </a:solidFill>
                  <a:latin typeface="Segoe UI"/>
                </a:rPr>
                <a:t>정의</a:t>
              </a:r>
              <a:r>
                <a:rPr lang="ko-KR" altLang="en-US" sz="1600" kern="0">
                  <a:solidFill>
                    <a:srgbClr val="404040"/>
                  </a:solidFill>
                  <a:latin typeface="Segoe UI"/>
                </a:rPr>
                <a:t>한</a:t>
              </a:r>
              <a:r>
                <a:rPr lang="en-US" sz="1600" kern="0">
                  <a:solidFill>
                    <a:srgbClr val="404040"/>
                  </a:solidFill>
                  <a:latin typeface="Segoe UI"/>
                </a:rPr>
                <a:t> </a:t>
              </a:r>
              <a:r>
                <a:rPr lang="ko-KR" altLang="en-US" sz="1600" kern="0">
                  <a:solidFill>
                    <a:srgbClr val="404040"/>
                  </a:solidFill>
                  <a:latin typeface="Segoe UI"/>
                </a:rPr>
                <a:t>라우팅 </a:t>
              </a:r>
              <a:br>
                <a:rPr lang="en-US" altLang="ko-KR" sz="1600" kern="0">
                  <a:solidFill>
                    <a:srgbClr val="404040"/>
                  </a:solidFill>
                  <a:latin typeface="Segoe UI"/>
                </a:rPr>
              </a:br>
              <a:r>
                <a:rPr lang="en-US" sz="1600" kern="0" err="1">
                  <a:solidFill>
                    <a:srgbClr val="404040"/>
                  </a:solidFill>
                  <a:latin typeface="Segoe UI"/>
                </a:rPr>
                <a:t>경로</a:t>
              </a:r>
              <a:r>
                <a:rPr lang="en-US" sz="1600" kern="0">
                  <a:solidFill>
                    <a:srgbClr val="404040"/>
                  </a:solidFill>
                  <a:latin typeface="Segoe UI"/>
                </a:rPr>
                <a:t>(UDR)</a:t>
              </a:r>
              <a:r>
                <a:rPr lang="ko-KR" altLang="en-US" sz="1600" kern="0">
                  <a:solidFill>
                    <a:srgbClr val="404040"/>
                  </a:solidFill>
                  <a:latin typeface="Segoe UI"/>
                </a:rPr>
                <a:t>로</a:t>
              </a:r>
              <a:r>
                <a:rPr lang="en-US" sz="1600" kern="0">
                  <a:solidFill>
                    <a:srgbClr val="404040"/>
                  </a:solidFill>
                  <a:latin typeface="Segoe UI"/>
                </a:rPr>
                <a:t> </a:t>
              </a:r>
              <a:r>
                <a:rPr lang="en-US" sz="1600" kern="0" err="1">
                  <a:solidFill>
                    <a:srgbClr val="404040"/>
                  </a:solidFill>
                  <a:latin typeface="Segoe UI"/>
                </a:rPr>
                <a:t>트래픽</a:t>
              </a:r>
              <a:r>
                <a:rPr lang="en-US" sz="1600" kern="0">
                  <a:solidFill>
                    <a:srgbClr val="404040"/>
                  </a:solidFill>
                  <a:latin typeface="Segoe UI"/>
                </a:rPr>
                <a:t> 흐름 제어</a:t>
              </a:r>
            </a:p>
          </p:txBody>
        </p:sp>
        <p:sp>
          <p:nvSpPr>
            <p:cNvPr id="31" name="TextBox 30">
              <a:extLst>
                <a:ext uri="{FF2B5EF4-FFF2-40B4-BE49-F238E27FC236}">
                  <a16:creationId xmlns:a16="http://schemas.microsoft.com/office/drawing/2014/main" id="{11125E5C-AA35-446B-9598-2EF260FB48A4}"/>
                </a:ext>
              </a:extLst>
            </p:cNvPr>
            <p:cNvSpPr txBox="1"/>
            <p:nvPr/>
          </p:nvSpPr>
          <p:spPr>
            <a:xfrm>
              <a:off x="8853030" y="4016945"/>
              <a:ext cx="3552439" cy="2760786"/>
            </a:xfrm>
            <a:prstGeom prst="rect">
              <a:avLst/>
            </a:prstGeom>
            <a:noFill/>
          </p:spPr>
          <p:txBody>
            <a:bodyPr wrap="square" lIns="182831" tIns="146264" rIns="182831" bIns="146264" rtlCol="0" anchor="b" anchorCtr="0">
              <a:spAutoFit/>
            </a:bodyPr>
            <a:lstStyle/>
            <a:p>
              <a:pPr defTabSz="932563">
                <a:lnSpc>
                  <a:spcPct val="90000"/>
                </a:lnSpc>
                <a:spcBef>
                  <a:spcPts val="1200"/>
                </a:spcBef>
                <a:buSzPct val="80000"/>
                <a:defRPr/>
              </a:pPr>
              <a:r>
                <a:rPr lang="en-US" b="1" kern="0">
                  <a:solidFill>
                    <a:srgbClr val="404040"/>
                  </a:solidFill>
                  <a:latin typeface="Segoe UI Semibold" panose="020B0702040204020203" pitchFamily="34" charset="0"/>
                  <a:cs typeface="Segoe UI Semibold" panose="020B0702040204020203" pitchFamily="34" charset="0"/>
                </a:rPr>
                <a:t>하이브리드 연결</a:t>
              </a:r>
            </a:p>
            <a:p>
              <a:pPr marL="228600" indent="-228600" defTabSz="932563">
                <a:lnSpc>
                  <a:spcPct val="90000"/>
                </a:lnSpc>
                <a:spcBef>
                  <a:spcPts val="1200"/>
                </a:spcBef>
                <a:buFont typeface="Arial" panose="020B0604020202020204" pitchFamily="34" charset="0"/>
                <a:buChar char="•"/>
                <a:defRPr/>
              </a:pPr>
              <a:r>
                <a:rPr lang="en-US" sz="1600" kern="0">
                  <a:solidFill>
                    <a:srgbClr val="404040"/>
                  </a:solidFill>
                  <a:latin typeface="Segoe UI"/>
                </a:rPr>
                <a:t>개발/</a:t>
              </a:r>
              <a:r>
                <a:rPr lang="en-US" sz="1600" kern="0" err="1">
                  <a:solidFill>
                    <a:srgbClr val="404040"/>
                  </a:solidFill>
                  <a:latin typeface="Segoe UI"/>
                </a:rPr>
                <a:t>테스트</a:t>
              </a:r>
              <a:r>
                <a:rPr lang="ko-KR" altLang="en-US" sz="1600" kern="0">
                  <a:solidFill>
                    <a:srgbClr val="404040"/>
                  </a:solidFill>
                  <a:latin typeface="Segoe UI"/>
                </a:rPr>
                <a:t>용</a:t>
              </a:r>
              <a:r>
                <a:rPr lang="en-US" sz="1600" kern="0">
                  <a:solidFill>
                    <a:srgbClr val="404040"/>
                  </a:solidFill>
                  <a:latin typeface="Segoe UI"/>
                </a:rPr>
                <a:t> </a:t>
              </a:r>
              <a:r>
                <a:rPr lang="ko-KR" altLang="en-US" sz="1600" kern="0">
                  <a:solidFill>
                    <a:srgbClr val="404040"/>
                  </a:solidFill>
                  <a:latin typeface="Segoe UI"/>
                </a:rPr>
                <a:t>지점 및 </a:t>
              </a:r>
              <a:r>
                <a:rPr lang="en-US" sz="1600" kern="0" err="1">
                  <a:solidFill>
                    <a:srgbClr val="404040"/>
                  </a:solidFill>
                  <a:latin typeface="Segoe UI"/>
                </a:rPr>
                <a:t>사이트</a:t>
              </a:r>
              <a:r>
                <a:rPr lang="en-US" sz="1600" kern="0">
                  <a:solidFill>
                    <a:srgbClr val="404040"/>
                  </a:solidFill>
                  <a:latin typeface="Segoe UI"/>
                </a:rPr>
                <a:t> </a:t>
              </a:r>
              <a:r>
                <a:rPr lang="ko-KR" altLang="en-US" sz="1600" kern="0">
                  <a:solidFill>
                    <a:srgbClr val="404040"/>
                  </a:solidFill>
                  <a:latin typeface="Segoe UI"/>
                </a:rPr>
                <a:t>간 연결 </a:t>
              </a:r>
              <a:r>
                <a:rPr lang="en-US" altLang="ko-KR" sz="1600" kern="0">
                  <a:solidFill>
                    <a:srgbClr val="404040"/>
                  </a:solidFill>
                  <a:latin typeface="Segoe UI"/>
                </a:rPr>
                <a:t>(Point-to-site VPN)</a:t>
              </a:r>
              <a:endParaRPr lang="en-US" sz="1600" kern="0">
                <a:solidFill>
                  <a:srgbClr val="404040"/>
                </a:solidFill>
                <a:latin typeface="Segoe UI"/>
              </a:endParaRPr>
            </a:p>
            <a:p>
              <a:pPr marL="228600" indent="-228600" defTabSz="932563">
                <a:lnSpc>
                  <a:spcPct val="90000"/>
                </a:lnSpc>
                <a:spcBef>
                  <a:spcPts val="1200"/>
                </a:spcBef>
                <a:buFont typeface="Arial" panose="020B0604020202020204" pitchFamily="34" charset="0"/>
                <a:buChar char="•"/>
                <a:defRPr/>
              </a:pPr>
              <a:r>
                <a:rPr lang="ko-KR" altLang="en-US" sz="1600" kern="0">
                  <a:solidFill>
                    <a:srgbClr val="404040"/>
                  </a:solidFill>
                  <a:latin typeface="Segoe UI"/>
                </a:rPr>
                <a:t>안전한 </a:t>
              </a:r>
              <a:r>
                <a:rPr lang="en-US" altLang="ko-KR" sz="1600" kern="0" err="1">
                  <a:solidFill>
                    <a:srgbClr val="404040"/>
                  </a:solidFill>
                  <a:latin typeface="Segoe UI"/>
                </a:rPr>
                <a:t>사이트</a:t>
              </a:r>
              <a:r>
                <a:rPr lang="en-US" altLang="ko-KR" sz="1600" kern="0">
                  <a:solidFill>
                    <a:srgbClr val="404040"/>
                  </a:solidFill>
                  <a:latin typeface="Segoe UI"/>
                </a:rPr>
                <a:t> 간 </a:t>
              </a:r>
              <a:r>
                <a:rPr lang="en-US" altLang="ko-KR" sz="1600" kern="0" err="1">
                  <a:solidFill>
                    <a:srgbClr val="404040"/>
                  </a:solidFill>
                  <a:latin typeface="Segoe UI"/>
                </a:rPr>
                <a:t>연결</a:t>
              </a:r>
              <a:r>
                <a:rPr lang="ko-KR" altLang="en-US" sz="1600" kern="0">
                  <a:solidFill>
                    <a:srgbClr val="404040"/>
                  </a:solidFill>
                  <a:latin typeface="Segoe UI"/>
                </a:rPr>
                <a:t>을 제공하는</a:t>
              </a:r>
              <a:r>
                <a:rPr lang="en-US" altLang="ko-KR" sz="1600" kern="0">
                  <a:solidFill>
                    <a:srgbClr val="404040"/>
                  </a:solidFill>
                  <a:latin typeface="Segoe UI"/>
                </a:rPr>
                <a:t> </a:t>
              </a:r>
              <a:r>
                <a:rPr lang="en-US" sz="1600" kern="0">
                  <a:solidFill>
                    <a:srgbClr val="404040"/>
                  </a:solidFill>
                  <a:latin typeface="Segoe UI"/>
                </a:rPr>
                <a:t>VPN </a:t>
              </a:r>
              <a:r>
                <a:rPr lang="en-US" sz="1600" kern="0" err="1">
                  <a:solidFill>
                    <a:srgbClr val="404040"/>
                  </a:solidFill>
                  <a:latin typeface="Segoe UI"/>
                </a:rPr>
                <a:t>게이트웨이</a:t>
              </a:r>
              <a:r>
                <a:rPr lang="en-US" sz="1600" kern="0">
                  <a:solidFill>
                    <a:srgbClr val="404040"/>
                  </a:solidFill>
                  <a:latin typeface="Segoe UI"/>
                </a:rPr>
                <a:t> </a:t>
              </a:r>
              <a:br>
                <a:rPr lang="en-US" sz="1600" kern="0">
                  <a:solidFill>
                    <a:srgbClr val="404040"/>
                  </a:solidFill>
                  <a:latin typeface="Segoe UI"/>
                </a:rPr>
              </a:br>
              <a:r>
                <a:rPr lang="en-US" sz="1600" kern="0">
                  <a:solidFill>
                    <a:srgbClr val="404040"/>
                  </a:solidFill>
                  <a:latin typeface="Segoe UI"/>
                </a:rPr>
                <a:t>(Site-to-site VPN)</a:t>
              </a:r>
            </a:p>
            <a:p>
              <a:pPr marL="228600" indent="-228600" defTabSz="932563">
                <a:lnSpc>
                  <a:spcPct val="90000"/>
                </a:lnSpc>
                <a:spcBef>
                  <a:spcPts val="1200"/>
                </a:spcBef>
                <a:buFont typeface="Arial" panose="020B0604020202020204" pitchFamily="34" charset="0"/>
                <a:buChar char="•"/>
                <a:defRPr/>
              </a:pPr>
              <a:r>
                <a:rPr lang="ko-KR" altLang="en-US" sz="1600" kern="0">
                  <a:solidFill>
                    <a:srgbClr val="404040"/>
                  </a:solidFill>
                  <a:latin typeface="Segoe UI"/>
                </a:rPr>
                <a:t>전용선 기반 하이브리드 연결</a:t>
              </a:r>
              <a:r>
                <a:rPr lang="en-US" altLang="ko-KR" sz="1600" kern="0">
                  <a:solidFill>
                    <a:srgbClr val="404040"/>
                  </a:solidFill>
                  <a:latin typeface="Segoe UI"/>
                </a:rPr>
                <a:t>(</a:t>
              </a:r>
              <a:r>
                <a:rPr lang="en-US" sz="1600" kern="0">
                  <a:solidFill>
                    <a:srgbClr val="404040"/>
                  </a:solidFill>
                  <a:latin typeface="Segoe UI"/>
                </a:rPr>
                <a:t>ExpressRoute)</a:t>
              </a:r>
            </a:p>
          </p:txBody>
        </p:sp>
        <p:grpSp>
          <p:nvGrpSpPr>
            <p:cNvPr id="32" name="Group 33">
              <a:extLst>
                <a:ext uri="{FF2B5EF4-FFF2-40B4-BE49-F238E27FC236}">
                  <a16:creationId xmlns:a16="http://schemas.microsoft.com/office/drawing/2014/main" id="{FC0B5E99-820B-4375-87E7-82A97F20C28A}"/>
                </a:ext>
              </a:extLst>
            </p:cNvPr>
            <p:cNvGrpSpPr/>
            <p:nvPr/>
          </p:nvGrpSpPr>
          <p:grpSpPr>
            <a:xfrm>
              <a:off x="3932262" y="3919729"/>
              <a:ext cx="3844287" cy="3074300"/>
              <a:chOff x="3932262" y="3919729"/>
              <a:chExt cx="3844287" cy="3074300"/>
            </a:xfrm>
          </p:grpSpPr>
          <p:grpSp>
            <p:nvGrpSpPr>
              <p:cNvPr id="33" name="Group 2">
                <a:extLst>
                  <a:ext uri="{FF2B5EF4-FFF2-40B4-BE49-F238E27FC236}">
                    <a16:creationId xmlns:a16="http://schemas.microsoft.com/office/drawing/2014/main" id="{F84FC5AC-D0A8-4B7D-A2DA-A5D985CA1708}"/>
                  </a:ext>
                </a:extLst>
              </p:cNvPr>
              <p:cNvGrpSpPr/>
              <p:nvPr/>
            </p:nvGrpSpPr>
            <p:grpSpPr>
              <a:xfrm>
                <a:off x="5240999" y="3919729"/>
                <a:ext cx="2440261" cy="2302607"/>
                <a:chOff x="5869584" y="3919792"/>
                <a:chExt cx="2440607" cy="2302943"/>
              </a:xfrm>
            </p:grpSpPr>
            <p:sp>
              <p:nvSpPr>
                <p:cNvPr id="244" name="TextBox 243">
                  <a:extLst>
                    <a:ext uri="{FF2B5EF4-FFF2-40B4-BE49-F238E27FC236}">
                      <a16:creationId xmlns:a16="http://schemas.microsoft.com/office/drawing/2014/main" id="{138A9C0D-E742-42C1-A9FF-9ED6BE906D7D}"/>
                    </a:ext>
                  </a:extLst>
                </p:cNvPr>
                <p:cNvSpPr txBox="1"/>
                <p:nvPr/>
              </p:nvSpPr>
              <p:spPr>
                <a:xfrm>
                  <a:off x="6298249" y="4230952"/>
                  <a:ext cx="1845563" cy="820653"/>
                </a:xfrm>
                <a:prstGeom prst="rect">
                  <a:avLst/>
                </a:prstGeom>
                <a:noFill/>
              </p:spPr>
              <p:txBody>
                <a:bodyPr wrap="square" lIns="182831" tIns="146264" rIns="182831" bIns="146264"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a:ln>
                        <a:noFill/>
                      </a:ln>
                      <a:gradFill>
                        <a:gsLst>
                          <a:gs pos="100000">
                            <a:srgbClr val="505050"/>
                          </a:gs>
                          <a:gs pos="0">
                            <a:srgbClr val="505050"/>
                          </a:gs>
                        </a:gsLst>
                        <a:lin ang="5400000" scaled="0"/>
                      </a:gradFill>
                      <a:effectLst/>
                      <a:uLnTx/>
                      <a:uFillTx/>
                      <a:latin typeface="Segoe UI"/>
                      <a:cs typeface="Segoe UI Semibold" panose="020B0702040204020203" pitchFamily="34" charset="0"/>
                    </a:rPr>
                    <a:t>ExpressRoute</a:t>
                  </a:r>
                </a:p>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a:ln>
                        <a:noFill/>
                      </a:ln>
                      <a:gradFill>
                        <a:gsLst>
                          <a:gs pos="100000">
                            <a:srgbClr val="505050"/>
                          </a:gs>
                          <a:gs pos="0">
                            <a:srgbClr val="505050"/>
                          </a:gs>
                        </a:gsLst>
                        <a:lin ang="5400000" scaled="0"/>
                      </a:gradFill>
                      <a:effectLst/>
                      <a:uLnTx/>
                      <a:uFillTx/>
                      <a:latin typeface="Segoe UI"/>
                      <a:cs typeface="Segoe UI Semibold" panose="020B0702040204020203" pitchFamily="34" charset="0"/>
                    </a:rPr>
                    <a:t>VPN 게이트웨이</a:t>
                  </a:r>
                </a:p>
              </p:txBody>
            </p:sp>
            <p:sp>
              <p:nvSpPr>
                <p:cNvPr id="245" name="Up-Down Arrow 167">
                  <a:extLst>
                    <a:ext uri="{FF2B5EF4-FFF2-40B4-BE49-F238E27FC236}">
                      <a16:creationId xmlns:a16="http://schemas.microsoft.com/office/drawing/2014/main" id="{11B72BC8-8C84-4398-9553-E30191976192}"/>
                    </a:ext>
                  </a:extLst>
                </p:cNvPr>
                <p:cNvSpPr/>
                <p:nvPr/>
              </p:nvSpPr>
              <p:spPr bwMode="auto">
                <a:xfrm>
                  <a:off x="5869584" y="3989696"/>
                  <a:ext cx="365812" cy="1280343"/>
                </a:xfrm>
                <a:prstGeom prst="upDownArrow">
                  <a:avLst>
                    <a:gd name="adj1" fmla="val 48203"/>
                    <a:gd name="adj2" fmla="val 59506"/>
                  </a:avLst>
                </a:prstGeom>
                <a:solidFill>
                  <a:srgbClr val="505050"/>
                </a:solidFill>
                <a:ln w="76200"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1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nvGrpSpPr>
                <p:cNvPr id="246" name="Group 168">
                  <a:extLst>
                    <a:ext uri="{FF2B5EF4-FFF2-40B4-BE49-F238E27FC236}">
                      <a16:creationId xmlns:a16="http://schemas.microsoft.com/office/drawing/2014/main" id="{0474EC34-0EAB-4C0D-90CA-9F7A1FCD0CAE}"/>
                    </a:ext>
                  </a:extLst>
                </p:cNvPr>
                <p:cNvGrpSpPr/>
                <p:nvPr/>
              </p:nvGrpSpPr>
              <p:grpSpPr>
                <a:xfrm rot="10800000">
                  <a:off x="8085343" y="3954697"/>
                  <a:ext cx="224848" cy="2268038"/>
                  <a:chOff x="2990234" y="3886893"/>
                  <a:chExt cx="776660" cy="2396174"/>
                </a:xfrm>
              </p:grpSpPr>
              <p:cxnSp>
                <p:nvCxnSpPr>
                  <p:cNvPr id="248" name="Straight Connector 170">
                    <a:extLst>
                      <a:ext uri="{FF2B5EF4-FFF2-40B4-BE49-F238E27FC236}">
                        <a16:creationId xmlns:a16="http://schemas.microsoft.com/office/drawing/2014/main" id="{749205CC-1EF0-47BD-A088-844792310BCB}"/>
                      </a:ext>
                    </a:extLst>
                  </p:cNvPr>
                  <p:cNvCxnSpPr/>
                  <p:nvPr/>
                </p:nvCxnSpPr>
                <p:spPr>
                  <a:xfrm>
                    <a:off x="2990234" y="3886893"/>
                    <a:ext cx="0" cy="2396173"/>
                  </a:xfrm>
                  <a:prstGeom prst="line">
                    <a:avLst/>
                  </a:prstGeom>
                  <a:noFill/>
                  <a:ln w="76200" cap="flat" cmpd="sng" algn="ctr">
                    <a:solidFill>
                      <a:srgbClr val="505050"/>
                    </a:solidFill>
                    <a:prstDash val="solid"/>
                    <a:miter lim="800000"/>
                  </a:ln>
                  <a:effectLst/>
                </p:spPr>
              </p:cxnSp>
              <p:cxnSp>
                <p:nvCxnSpPr>
                  <p:cNvPr id="249" name="Straight Connector 171">
                    <a:extLst>
                      <a:ext uri="{FF2B5EF4-FFF2-40B4-BE49-F238E27FC236}">
                        <a16:creationId xmlns:a16="http://schemas.microsoft.com/office/drawing/2014/main" id="{0D385738-EAD6-466C-B867-2D254FE16B26}"/>
                      </a:ext>
                    </a:extLst>
                  </p:cNvPr>
                  <p:cNvCxnSpPr/>
                  <p:nvPr/>
                </p:nvCxnSpPr>
                <p:spPr>
                  <a:xfrm>
                    <a:off x="3766894" y="3886894"/>
                    <a:ext cx="0" cy="2396173"/>
                  </a:xfrm>
                  <a:prstGeom prst="line">
                    <a:avLst/>
                  </a:prstGeom>
                  <a:noFill/>
                  <a:ln w="76200" cap="flat" cmpd="sng" algn="ctr">
                    <a:solidFill>
                      <a:srgbClr val="505050"/>
                    </a:solidFill>
                    <a:prstDash val="solid"/>
                    <a:miter lim="800000"/>
                  </a:ln>
                  <a:effectLst/>
                </p:spPr>
              </p:cxnSp>
              <p:cxnSp>
                <p:nvCxnSpPr>
                  <p:cNvPr id="250" name="Straight Connector 169">
                    <a:extLst>
                      <a:ext uri="{FF2B5EF4-FFF2-40B4-BE49-F238E27FC236}">
                        <a16:creationId xmlns:a16="http://schemas.microsoft.com/office/drawing/2014/main" id="{1D8757A8-49A6-4625-A67F-7E11F073D8C1}"/>
                      </a:ext>
                    </a:extLst>
                  </p:cNvPr>
                  <p:cNvCxnSpPr/>
                  <p:nvPr/>
                </p:nvCxnSpPr>
                <p:spPr>
                  <a:xfrm>
                    <a:off x="3378564" y="3886893"/>
                    <a:ext cx="0" cy="2396172"/>
                  </a:xfrm>
                  <a:prstGeom prst="line">
                    <a:avLst/>
                  </a:prstGeom>
                  <a:noFill/>
                  <a:ln w="41275" cap="flat" cmpd="sng" algn="ctr">
                    <a:solidFill>
                      <a:srgbClr val="505050"/>
                    </a:solidFill>
                    <a:prstDash val="dashDot"/>
                    <a:miter lim="800000"/>
                  </a:ln>
                  <a:effectLst/>
                </p:spPr>
              </p:cxnSp>
            </p:grpSp>
            <p:pic>
              <p:nvPicPr>
                <p:cNvPr id="247" name="Picture 286">
                  <a:extLst>
                    <a:ext uri="{FF2B5EF4-FFF2-40B4-BE49-F238E27FC236}">
                      <a16:creationId xmlns:a16="http://schemas.microsoft.com/office/drawing/2014/main" id="{F3D08880-ECF6-4EBB-9A79-B5953B57B81E}"/>
                    </a:ext>
                  </a:extLst>
                </p:cNvPr>
                <p:cNvPicPr>
                  <a:picLocks noChangeAspect="1"/>
                </p:cNvPicPr>
                <p:nvPr/>
              </p:nvPicPr>
              <p:blipFill>
                <a:blip r:embed="rId3" cstate="print">
                  <a:duotone>
                    <a:srgbClr val="505050">
                      <a:shade val="45000"/>
                      <a:satMod val="135000"/>
                    </a:srgb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34" name="Group 55">
                <a:extLst>
                  <a:ext uri="{FF2B5EF4-FFF2-40B4-BE49-F238E27FC236}">
                    <a16:creationId xmlns:a16="http://schemas.microsoft.com/office/drawing/2014/main" id="{B38BCAC2-A573-4D5D-ADA5-FE23DE278305}"/>
                  </a:ext>
                </a:extLst>
              </p:cNvPr>
              <p:cNvGrpSpPr/>
              <p:nvPr/>
            </p:nvGrpSpPr>
            <p:grpSpPr>
              <a:xfrm>
                <a:off x="3932262" y="4696986"/>
                <a:ext cx="1893243" cy="2297043"/>
                <a:chOff x="1078644" y="2944892"/>
                <a:chExt cx="2747571" cy="3760255"/>
              </a:xfrm>
            </p:grpSpPr>
            <p:sp>
              <p:nvSpPr>
                <p:cNvPr id="140" name="Rectangle 10">
                  <a:extLst>
                    <a:ext uri="{FF2B5EF4-FFF2-40B4-BE49-F238E27FC236}">
                      <a16:creationId xmlns:a16="http://schemas.microsoft.com/office/drawing/2014/main" id="{393D6911-5D70-4A99-AEF4-9A76FEE096C4}"/>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11">
                  <a:extLst>
                    <a:ext uri="{FF2B5EF4-FFF2-40B4-BE49-F238E27FC236}">
                      <a16:creationId xmlns:a16="http://schemas.microsoft.com/office/drawing/2014/main" id="{92D131ED-D904-48FB-AADF-AD14F509E266}"/>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2" name="Rectangle 21">
                  <a:extLst>
                    <a:ext uri="{FF2B5EF4-FFF2-40B4-BE49-F238E27FC236}">
                      <a16:creationId xmlns:a16="http://schemas.microsoft.com/office/drawing/2014/main" id="{FE304201-066F-414C-A3DF-B51A1F41C848}"/>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Freeform 22">
                  <a:extLst>
                    <a:ext uri="{FF2B5EF4-FFF2-40B4-BE49-F238E27FC236}">
                      <a16:creationId xmlns:a16="http://schemas.microsoft.com/office/drawing/2014/main" id="{DD8708F8-233A-4341-B54D-132EA9C26B47}"/>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26">
                  <a:extLst>
                    <a:ext uri="{FF2B5EF4-FFF2-40B4-BE49-F238E27FC236}">
                      <a16:creationId xmlns:a16="http://schemas.microsoft.com/office/drawing/2014/main" id="{B71EC417-5D15-484F-B4BB-D4D14DCDB71F}"/>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Rectangle 27">
                  <a:extLst>
                    <a:ext uri="{FF2B5EF4-FFF2-40B4-BE49-F238E27FC236}">
                      <a16:creationId xmlns:a16="http://schemas.microsoft.com/office/drawing/2014/main" id="{7FA10205-0253-4573-8991-7DB9399E3AD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Freeform 28">
                  <a:extLst>
                    <a:ext uri="{FF2B5EF4-FFF2-40B4-BE49-F238E27FC236}">
                      <a16:creationId xmlns:a16="http://schemas.microsoft.com/office/drawing/2014/main" id="{A1B03C3D-43B2-4A84-A4F4-F64B882E63B7}"/>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Freeform 29">
                  <a:extLst>
                    <a:ext uri="{FF2B5EF4-FFF2-40B4-BE49-F238E27FC236}">
                      <a16:creationId xmlns:a16="http://schemas.microsoft.com/office/drawing/2014/main" id="{A2BF7631-376B-42E3-9108-2C12ABD260A3}"/>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Rectangle 30">
                  <a:extLst>
                    <a:ext uri="{FF2B5EF4-FFF2-40B4-BE49-F238E27FC236}">
                      <a16:creationId xmlns:a16="http://schemas.microsoft.com/office/drawing/2014/main" id="{125ACBEE-56E2-4B19-B7C9-927F5B9E03E1}"/>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Rectangle 31">
                  <a:extLst>
                    <a:ext uri="{FF2B5EF4-FFF2-40B4-BE49-F238E27FC236}">
                      <a16:creationId xmlns:a16="http://schemas.microsoft.com/office/drawing/2014/main" id="{CC034FB0-44FB-4373-9B31-7214F9DAC668}"/>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32">
                  <a:extLst>
                    <a:ext uri="{FF2B5EF4-FFF2-40B4-BE49-F238E27FC236}">
                      <a16:creationId xmlns:a16="http://schemas.microsoft.com/office/drawing/2014/main" id="{8F284220-9AD6-4D38-B95A-4358D35D3B75}"/>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1" name="Rectangle 33">
                  <a:extLst>
                    <a:ext uri="{FF2B5EF4-FFF2-40B4-BE49-F238E27FC236}">
                      <a16:creationId xmlns:a16="http://schemas.microsoft.com/office/drawing/2014/main" id="{A92ED75E-13F1-4EED-A593-E05192932C5C}"/>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2" name="Rectangle 34">
                  <a:extLst>
                    <a:ext uri="{FF2B5EF4-FFF2-40B4-BE49-F238E27FC236}">
                      <a16:creationId xmlns:a16="http://schemas.microsoft.com/office/drawing/2014/main" id="{2EC8CE84-E05A-416A-BE7D-7A4E4DE88945}"/>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35">
                  <a:extLst>
                    <a:ext uri="{FF2B5EF4-FFF2-40B4-BE49-F238E27FC236}">
                      <a16:creationId xmlns:a16="http://schemas.microsoft.com/office/drawing/2014/main" id="{6B0CE67C-4976-4FCA-A4E5-21AA536A6A4A}"/>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36">
                  <a:extLst>
                    <a:ext uri="{FF2B5EF4-FFF2-40B4-BE49-F238E27FC236}">
                      <a16:creationId xmlns:a16="http://schemas.microsoft.com/office/drawing/2014/main" id="{9442AD15-F92B-41DE-9B32-73FB34C80D2E}"/>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Rectangle 37">
                  <a:extLst>
                    <a:ext uri="{FF2B5EF4-FFF2-40B4-BE49-F238E27FC236}">
                      <a16:creationId xmlns:a16="http://schemas.microsoft.com/office/drawing/2014/main" id="{E06501E1-8454-418D-97FC-2D3037F7FC9A}"/>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38">
                  <a:extLst>
                    <a:ext uri="{FF2B5EF4-FFF2-40B4-BE49-F238E27FC236}">
                      <a16:creationId xmlns:a16="http://schemas.microsoft.com/office/drawing/2014/main" id="{8BA31A49-E51F-44A3-88B0-2C19A9964F32}"/>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39">
                  <a:extLst>
                    <a:ext uri="{FF2B5EF4-FFF2-40B4-BE49-F238E27FC236}">
                      <a16:creationId xmlns:a16="http://schemas.microsoft.com/office/drawing/2014/main" id="{99530A20-67EB-4B10-9737-EF9731D614AF}"/>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Rectangle 40">
                  <a:extLst>
                    <a:ext uri="{FF2B5EF4-FFF2-40B4-BE49-F238E27FC236}">
                      <a16:creationId xmlns:a16="http://schemas.microsoft.com/office/drawing/2014/main" id="{7514B34B-3B8D-4C87-AFDE-7CA48B7CF9C8}"/>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Rectangle 41">
                  <a:extLst>
                    <a:ext uri="{FF2B5EF4-FFF2-40B4-BE49-F238E27FC236}">
                      <a16:creationId xmlns:a16="http://schemas.microsoft.com/office/drawing/2014/main" id="{7A66DF67-C62C-410C-A932-5BDE02E6E2DC}"/>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0" name="Rectangle 42">
                  <a:extLst>
                    <a:ext uri="{FF2B5EF4-FFF2-40B4-BE49-F238E27FC236}">
                      <a16:creationId xmlns:a16="http://schemas.microsoft.com/office/drawing/2014/main" id="{C8E4FD1C-DA8F-4942-89AC-4BE2AAD906C8}"/>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43">
                  <a:extLst>
                    <a:ext uri="{FF2B5EF4-FFF2-40B4-BE49-F238E27FC236}">
                      <a16:creationId xmlns:a16="http://schemas.microsoft.com/office/drawing/2014/main" id="{4C18A652-373B-4A05-A584-4ADE64DE9205}"/>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44">
                  <a:extLst>
                    <a:ext uri="{FF2B5EF4-FFF2-40B4-BE49-F238E27FC236}">
                      <a16:creationId xmlns:a16="http://schemas.microsoft.com/office/drawing/2014/main" id="{57690E3A-FE37-4700-845C-2BD01898331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Rectangle 45">
                  <a:extLst>
                    <a:ext uri="{FF2B5EF4-FFF2-40B4-BE49-F238E27FC236}">
                      <a16:creationId xmlns:a16="http://schemas.microsoft.com/office/drawing/2014/main" id="{F0B35681-4895-446B-B04D-84691C0049F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46">
                  <a:extLst>
                    <a:ext uri="{FF2B5EF4-FFF2-40B4-BE49-F238E27FC236}">
                      <a16:creationId xmlns:a16="http://schemas.microsoft.com/office/drawing/2014/main" id="{EB06DD3C-65B0-4C8B-AD34-455CF5AFC5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47">
                  <a:extLst>
                    <a:ext uri="{FF2B5EF4-FFF2-40B4-BE49-F238E27FC236}">
                      <a16:creationId xmlns:a16="http://schemas.microsoft.com/office/drawing/2014/main" id="{E5596150-DE43-4408-A1A7-A86A3B7CDAAB}"/>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Rectangle 48">
                  <a:extLst>
                    <a:ext uri="{FF2B5EF4-FFF2-40B4-BE49-F238E27FC236}">
                      <a16:creationId xmlns:a16="http://schemas.microsoft.com/office/drawing/2014/main" id="{A4F548CC-F040-4D07-AFCF-A3737564168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7" name="Rectangle 49">
                  <a:extLst>
                    <a:ext uri="{FF2B5EF4-FFF2-40B4-BE49-F238E27FC236}">
                      <a16:creationId xmlns:a16="http://schemas.microsoft.com/office/drawing/2014/main" id="{F07EDFA4-F0C2-44B3-BE49-734345B2B6D6}"/>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8" name="Rectangle 50">
                  <a:extLst>
                    <a:ext uri="{FF2B5EF4-FFF2-40B4-BE49-F238E27FC236}">
                      <a16:creationId xmlns:a16="http://schemas.microsoft.com/office/drawing/2014/main" id="{37D20184-DC0F-4B45-A9CD-7884FC3FB3E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9" name="Rectangle 51">
                  <a:extLst>
                    <a:ext uri="{FF2B5EF4-FFF2-40B4-BE49-F238E27FC236}">
                      <a16:creationId xmlns:a16="http://schemas.microsoft.com/office/drawing/2014/main" id="{D1479F23-2086-49AD-8D35-533438ECEE46}"/>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0" name="Rectangle 52">
                  <a:extLst>
                    <a:ext uri="{FF2B5EF4-FFF2-40B4-BE49-F238E27FC236}">
                      <a16:creationId xmlns:a16="http://schemas.microsoft.com/office/drawing/2014/main" id="{FA297737-74ED-4591-8A19-7A95A92428F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1" name="Rectangle 53">
                  <a:extLst>
                    <a:ext uri="{FF2B5EF4-FFF2-40B4-BE49-F238E27FC236}">
                      <a16:creationId xmlns:a16="http://schemas.microsoft.com/office/drawing/2014/main" id="{4E1C4F30-42A4-44E5-A102-9F9F6CE77A9E}"/>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2" name="Rectangle 54">
                  <a:extLst>
                    <a:ext uri="{FF2B5EF4-FFF2-40B4-BE49-F238E27FC236}">
                      <a16:creationId xmlns:a16="http://schemas.microsoft.com/office/drawing/2014/main" id="{F71743A1-E057-48A4-AB7B-0FA90AAD185A}"/>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3" name="Rectangle 55">
                  <a:extLst>
                    <a:ext uri="{FF2B5EF4-FFF2-40B4-BE49-F238E27FC236}">
                      <a16:creationId xmlns:a16="http://schemas.microsoft.com/office/drawing/2014/main" id="{14E99F2D-44AD-452C-AFA5-5B8F4D735561}"/>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4" name="Rectangle 56">
                  <a:extLst>
                    <a:ext uri="{FF2B5EF4-FFF2-40B4-BE49-F238E27FC236}">
                      <a16:creationId xmlns:a16="http://schemas.microsoft.com/office/drawing/2014/main" id="{736618CF-20D8-4175-AE53-A2F7E218619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5" name="Rectangle 57">
                  <a:extLst>
                    <a:ext uri="{FF2B5EF4-FFF2-40B4-BE49-F238E27FC236}">
                      <a16:creationId xmlns:a16="http://schemas.microsoft.com/office/drawing/2014/main" id="{B44BA49A-EEDF-4D23-B121-A37839C8B451}"/>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6" name="Rectangle 58">
                  <a:extLst>
                    <a:ext uri="{FF2B5EF4-FFF2-40B4-BE49-F238E27FC236}">
                      <a16:creationId xmlns:a16="http://schemas.microsoft.com/office/drawing/2014/main" id="{2B4B6894-373C-449E-BF76-5C0BD46B6B95}"/>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Rectangle 59">
                  <a:extLst>
                    <a:ext uri="{FF2B5EF4-FFF2-40B4-BE49-F238E27FC236}">
                      <a16:creationId xmlns:a16="http://schemas.microsoft.com/office/drawing/2014/main" id="{3EB06E8B-62EA-49E3-8317-AD1A37EEE165}"/>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8" name="Rectangle 60">
                  <a:extLst>
                    <a:ext uri="{FF2B5EF4-FFF2-40B4-BE49-F238E27FC236}">
                      <a16:creationId xmlns:a16="http://schemas.microsoft.com/office/drawing/2014/main" id="{F3A0C384-5438-43EB-BDBF-31D81A041500}"/>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9" name="Rectangle 61">
                  <a:extLst>
                    <a:ext uri="{FF2B5EF4-FFF2-40B4-BE49-F238E27FC236}">
                      <a16:creationId xmlns:a16="http://schemas.microsoft.com/office/drawing/2014/main" id="{03C22F27-B851-4CA8-8B57-62CA2F6B63BE}"/>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0" name="Rectangle 62">
                  <a:extLst>
                    <a:ext uri="{FF2B5EF4-FFF2-40B4-BE49-F238E27FC236}">
                      <a16:creationId xmlns:a16="http://schemas.microsoft.com/office/drawing/2014/main" id="{3DFA4A93-115C-49A0-8CE9-FE5F54476E25}"/>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1" name="Freeform 63">
                  <a:extLst>
                    <a:ext uri="{FF2B5EF4-FFF2-40B4-BE49-F238E27FC236}">
                      <a16:creationId xmlns:a16="http://schemas.microsoft.com/office/drawing/2014/main" id="{DE5AEB98-8A80-46C3-9DF7-CD2685FA3A85}"/>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2" name="Freeform 64">
                  <a:extLst>
                    <a:ext uri="{FF2B5EF4-FFF2-40B4-BE49-F238E27FC236}">
                      <a16:creationId xmlns:a16="http://schemas.microsoft.com/office/drawing/2014/main" id="{B52FA504-E12E-4739-8B3E-65A3618C24EB}"/>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3" name="Freeform 65">
                  <a:extLst>
                    <a:ext uri="{FF2B5EF4-FFF2-40B4-BE49-F238E27FC236}">
                      <a16:creationId xmlns:a16="http://schemas.microsoft.com/office/drawing/2014/main" id="{83E95532-0AF8-49E2-B0E7-DE989BD19169}"/>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Freeform 66">
                  <a:extLst>
                    <a:ext uri="{FF2B5EF4-FFF2-40B4-BE49-F238E27FC236}">
                      <a16:creationId xmlns:a16="http://schemas.microsoft.com/office/drawing/2014/main" id="{82EE5356-EE25-405C-909E-FC3C24C35942}"/>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Freeform 67">
                  <a:extLst>
                    <a:ext uri="{FF2B5EF4-FFF2-40B4-BE49-F238E27FC236}">
                      <a16:creationId xmlns:a16="http://schemas.microsoft.com/office/drawing/2014/main" id="{C792B123-E593-412B-AB46-1F05EEA56F3C}"/>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Freeform 68">
                  <a:extLst>
                    <a:ext uri="{FF2B5EF4-FFF2-40B4-BE49-F238E27FC236}">
                      <a16:creationId xmlns:a16="http://schemas.microsoft.com/office/drawing/2014/main" id="{FC8DE993-0F85-4810-8418-2D4B36045E57}"/>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Freeform 69">
                  <a:extLst>
                    <a:ext uri="{FF2B5EF4-FFF2-40B4-BE49-F238E27FC236}">
                      <a16:creationId xmlns:a16="http://schemas.microsoft.com/office/drawing/2014/main" id="{E9EFC773-668C-4D97-BC9F-4AF47D6BCCBF}"/>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Freeform 70">
                  <a:extLst>
                    <a:ext uri="{FF2B5EF4-FFF2-40B4-BE49-F238E27FC236}">
                      <a16:creationId xmlns:a16="http://schemas.microsoft.com/office/drawing/2014/main" id="{5884A6BE-9CEF-476B-BDD1-3B3AAD751C50}"/>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Rectangle 71">
                  <a:extLst>
                    <a:ext uri="{FF2B5EF4-FFF2-40B4-BE49-F238E27FC236}">
                      <a16:creationId xmlns:a16="http://schemas.microsoft.com/office/drawing/2014/main" id="{3DA5405C-024E-415A-AA9F-5966A9CF921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Rectangle 72">
                  <a:extLst>
                    <a:ext uri="{FF2B5EF4-FFF2-40B4-BE49-F238E27FC236}">
                      <a16:creationId xmlns:a16="http://schemas.microsoft.com/office/drawing/2014/main" id="{AF63EDB3-6A3B-452A-8512-DDD28609BA79}"/>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73">
                  <a:extLst>
                    <a:ext uri="{FF2B5EF4-FFF2-40B4-BE49-F238E27FC236}">
                      <a16:creationId xmlns:a16="http://schemas.microsoft.com/office/drawing/2014/main" id="{C2E509F7-F3AF-4FD7-97D7-7E1D9CF8924B}"/>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74">
                  <a:extLst>
                    <a:ext uri="{FF2B5EF4-FFF2-40B4-BE49-F238E27FC236}">
                      <a16:creationId xmlns:a16="http://schemas.microsoft.com/office/drawing/2014/main" id="{F8102271-37FA-4629-ABEE-9CD5FBDDB26B}"/>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Rectangle 75">
                  <a:extLst>
                    <a:ext uri="{FF2B5EF4-FFF2-40B4-BE49-F238E27FC236}">
                      <a16:creationId xmlns:a16="http://schemas.microsoft.com/office/drawing/2014/main" id="{E6351141-7BC2-4A3F-941E-336FC063E19B}"/>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Rectangle 76">
                  <a:extLst>
                    <a:ext uri="{FF2B5EF4-FFF2-40B4-BE49-F238E27FC236}">
                      <a16:creationId xmlns:a16="http://schemas.microsoft.com/office/drawing/2014/main" id="{7E62E787-618D-42B3-B162-7B26F09DCD11}"/>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77">
                  <a:extLst>
                    <a:ext uri="{FF2B5EF4-FFF2-40B4-BE49-F238E27FC236}">
                      <a16:creationId xmlns:a16="http://schemas.microsoft.com/office/drawing/2014/main" id="{7464264F-C08C-4D82-8ED5-8C78C6D377CA}"/>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Rectangle 78">
                  <a:extLst>
                    <a:ext uri="{FF2B5EF4-FFF2-40B4-BE49-F238E27FC236}">
                      <a16:creationId xmlns:a16="http://schemas.microsoft.com/office/drawing/2014/main" id="{452A37CA-8F7D-4C34-B154-884AE419167C}"/>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79">
                  <a:extLst>
                    <a:ext uri="{FF2B5EF4-FFF2-40B4-BE49-F238E27FC236}">
                      <a16:creationId xmlns:a16="http://schemas.microsoft.com/office/drawing/2014/main" id="{112B77B2-FB41-45AD-BA32-6AAE23656C6B}"/>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Rectangle 80">
                  <a:extLst>
                    <a:ext uri="{FF2B5EF4-FFF2-40B4-BE49-F238E27FC236}">
                      <a16:creationId xmlns:a16="http://schemas.microsoft.com/office/drawing/2014/main" id="{F82354A4-0C76-4B3F-9046-DB80A00E9969}"/>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Rectangle 81">
                  <a:extLst>
                    <a:ext uri="{FF2B5EF4-FFF2-40B4-BE49-F238E27FC236}">
                      <a16:creationId xmlns:a16="http://schemas.microsoft.com/office/drawing/2014/main" id="{18837BD6-D031-462F-B360-EAC586A40855}"/>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Rectangle 82">
                  <a:extLst>
                    <a:ext uri="{FF2B5EF4-FFF2-40B4-BE49-F238E27FC236}">
                      <a16:creationId xmlns:a16="http://schemas.microsoft.com/office/drawing/2014/main" id="{CE57B9F1-5BE0-4370-9042-F3BD244BEF3F}"/>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Rectangle 83">
                  <a:extLst>
                    <a:ext uri="{FF2B5EF4-FFF2-40B4-BE49-F238E27FC236}">
                      <a16:creationId xmlns:a16="http://schemas.microsoft.com/office/drawing/2014/main" id="{8AEEF303-704D-4AAC-A65A-0F45E960BEBD}"/>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Rectangle 84">
                  <a:extLst>
                    <a:ext uri="{FF2B5EF4-FFF2-40B4-BE49-F238E27FC236}">
                      <a16:creationId xmlns:a16="http://schemas.microsoft.com/office/drawing/2014/main" id="{91319428-559E-4B28-93B4-04A327CAC04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Rectangle 85">
                  <a:extLst>
                    <a:ext uri="{FF2B5EF4-FFF2-40B4-BE49-F238E27FC236}">
                      <a16:creationId xmlns:a16="http://schemas.microsoft.com/office/drawing/2014/main" id="{B841FC8B-D601-4AA5-992E-3E0CC6DF1344}"/>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Rectangle 86">
                  <a:extLst>
                    <a:ext uri="{FF2B5EF4-FFF2-40B4-BE49-F238E27FC236}">
                      <a16:creationId xmlns:a16="http://schemas.microsoft.com/office/drawing/2014/main" id="{6239B821-2A62-44C3-A7B5-0A59D04F63F4}"/>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Rectangle 87">
                  <a:extLst>
                    <a:ext uri="{FF2B5EF4-FFF2-40B4-BE49-F238E27FC236}">
                      <a16:creationId xmlns:a16="http://schemas.microsoft.com/office/drawing/2014/main" id="{ABC58DBF-A6F8-41E1-AD63-30F81B14C510}"/>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Rectangle 88">
                  <a:extLst>
                    <a:ext uri="{FF2B5EF4-FFF2-40B4-BE49-F238E27FC236}">
                      <a16:creationId xmlns:a16="http://schemas.microsoft.com/office/drawing/2014/main" id="{CFF8FDA0-5629-480D-BBAE-30EA783B78B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Rectangle 89">
                  <a:extLst>
                    <a:ext uri="{FF2B5EF4-FFF2-40B4-BE49-F238E27FC236}">
                      <a16:creationId xmlns:a16="http://schemas.microsoft.com/office/drawing/2014/main" id="{763C04E5-1001-4E7A-B299-B7F1B341BA09}"/>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Rectangle 90">
                  <a:extLst>
                    <a:ext uri="{FF2B5EF4-FFF2-40B4-BE49-F238E27FC236}">
                      <a16:creationId xmlns:a16="http://schemas.microsoft.com/office/drawing/2014/main" id="{9A85107E-5696-4E15-A61D-BB7B52E4419B}"/>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91">
                  <a:extLst>
                    <a:ext uri="{FF2B5EF4-FFF2-40B4-BE49-F238E27FC236}">
                      <a16:creationId xmlns:a16="http://schemas.microsoft.com/office/drawing/2014/main" id="{DC72942E-E423-4164-B35E-05FB0065906D}"/>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92">
                  <a:extLst>
                    <a:ext uri="{FF2B5EF4-FFF2-40B4-BE49-F238E27FC236}">
                      <a16:creationId xmlns:a16="http://schemas.microsoft.com/office/drawing/2014/main" id="{8063995D-F1B5-4884-9732-E68771613D5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93">
                  <a:extLst>
                    <a:ext uri="{FF2B5EF4-FFF2-40B4-BE49-F238E27FC236}">
                      <a16:creationId xmlns:a16="http://schemas.microsoft.com/office/drawing/2014/main" id="{4A23B97B-C4D9-4F04-8210-1BAAB397777A}"/>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94">
                  <a:extLst>
                    <a:ext uri="{FF2B5EF4-FFF2-40B4-BE49-F238E27FC236}">
                      <a16:creationId xmlns:a16="http://schemas.microsoft.com/office/drawing/2014/main" id="{5BECF3F0-26A3-43ED-A8E6-CF15352D8E5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95">
                  <a:extLst>
                    <a:ext uri="{FF2B5EF4-FFF2-40B4-BE49-F238E27FC236}">
                      <a16:creationId xmlns:a16="http://schemas.microsoft.com/office/drawing/2014/main" id="{0DFB6271-0708-4B81-AC99-57D5A96E8412}"/>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96">
                  <a:extLst>
                    <a:ext uri="{FF2B5EF4-FFF2-40B4-BE49-F238E27FC236}">
                      <a16:creationId xmlns:a16="http://schemas.microsoft.com/office/drawing/2014/main" id="{3B1FF9DA-842D-41B9-952F-55081DA21D76}"/>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Freeform 97">
                  <a:extLst>
                    <a:ext uri="{FF2B5EF4-FFF2-40B4-BE49-F238E27FC236}">
                      <a16:creationId xmlns:a16="http://schemas.microsoft.com/office/drawing/2014/main" id="{A9E24AF1-EAE8-4AFE-8DCF-B204B4494244}"/>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Freeform 98">
                  <a:extLst>
                    <a:ext uri="{FF2B5EF4-FFF2-40B4-BE49-F238E27FC236}">
                      <a16:creationId xmlns:a16="http://schemas.microsoft.com/office/drawing/2014/main" id="{9B58A9E4-4A48-4956-8953-EA07292EDC9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Rectangle 99">
                  <a:extLst>
                    <a:ext uri="{FF2B5EF4-FFF2-40B4-BE49-F238E27FC236}">
                      <a16:creationId xmlns:a16="http://schemas.microsoft.com/office/drawing/2014/main" id="{0F37F952-FF27-4F2F-9B7C-51657E6D44D0}"/>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Rectangle 100">
                  <a:extLst>
                    <a:ext uri="{FF2B5EF4-FFF2-40B4-BE49-F238E27FC236}">
                      <a16:creationId xmlns:a16="http://schemas.microsoft.com/office/drawing/2014/main" id="{C2089AEA-2FBF-478C-9044-27AC635E75AB}"/>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101">
                  <a:extLst>
                    <a:ext uri="{FF2B5EF4-FFF2-40B4-BE49-F238E27FC236}">
                      <a16:creationId xmlns:a16="http://schemas.microsoft.com/office/drawing/2014/main" id="{7F747F26-27D1-4503-BBE4-B12FF035E21B}"/>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102">
                  <a:extLst>
                    <a:ext uri="{FF2B5EF4-FFF2-40B4-BE49-F238E27FC236}">
                      <a16:creationId xmlns:a16="http://schemas.microsoft.com/office/drawing/2014/main" id="{E4D9E2AE-633F-4BD1-8262-94B5CA90680E}"/>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103">
                  <a:extLst>
                    <a:ext uri="{FF2B5EF4-FFF2-40B4-BE49-F238E27FC236}">
                      <a16:creationId xmlns:a16="http://schemas.microsoft.com/office/drawing/2014/main" id="{FAD269BC-159D-4609-B1B9-3F18B155B425}"/>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104">
                  <a:extLst>
                    <a:ext uri="{FF2B5EF4-FFF2-40B4-BE49-F238E27FC236}">
                      <a16:creationId xmlns:a16="http://schemas.microsoft.com/office/drawing/2014/main" id="{FED9DEC1-44B2-40A2-87CE-5167265A7558}"/>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105">
                  <a:extLst>
                    <a:ext uri="{FF2B5EF4-FFF2-40B4-BE49-F238E27FC236}">
                      <a16:creationId xmlns:a16="http://schemas.microsoft.com/office/drawing/2014/main" id="{2D26E81C-55EB-4C83-A552-D0446A30BBB5}"/>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Rectangle 106">
                  <a:extLst>
                    <a:ext uri="{FF2B5EF4-FFF2-40B4-BE49-F238E27FC236}">
                      <a16:creationId xmlns:a16="http://schemas.microsoft.com/office/drawing/2014/main" id="{0B7E37A2-3DBF-40B9-B3DF-A952F1959250}"/>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Rectangle 107">
                  <a:extLst>
                    <a:ext uri="{FF2B5EF4-FFF2-40B4-BE49-F238E27FC236}">
                      <a16:creationId xmlns:a16="http://schemas.microsoft.com/office/drawing/2014/main" id="{DADD1233-4561-4088-8525-5B18B44E4CAD}"/>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Rectangle 108">
                  <a:extLst>
                    <a:ext uri="{FF2B5EF4-FFF2-40B4-BE49-F238E27FC236}">
                      <a16:creationId xmlns:a16="http://schemas.microsoft.com/office/drawing/2014/main" id="{5A9A8D6A-50BA-4687-A1D9-CC5C6EC0DB83}"/>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Rectangle 109">
                  <a:extLst>
                    <a:ext uri="{FF2B5EF4-FFF2-40B4-BE49-F238E27FC236}">
                      <a16:creationId xmlns:a16="http://schemas.microsoft.com/office/drawing/2014/main" id="{FA5662B9-831F-4F8E-8423-47002AFFE4DC}"/>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Rectangle 110">
                  <a:extLst>
                    <a:ext uri="{FF2B5EF4-FFF2-40B4-BE49-F238E27FC236}">
                      <a16:creationId xmlns:a16="http://schemas.microsoft.com/office/drawing/2014/main" id="{C50C76B0-AD32-40A5-84C7-C56394F3F86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Rectangle 111">
                  <a:extLst>
                    <a:ext uri="{FF2B5EF4-FFF2-40B4-BE49-F238E27FC236}">
                      <a16:creationId xmlns:a16="http://schemas.microsoft.com/office/drawing/2014/main" id="{0C1A9B9D-7A71-4EF1-9D88-CE9C9F299004}"/>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Rectangle 112">
                  <a:extLst>
                    <a:ext uri="{FF2B5EF4-FFF2-40B4-BE49-F238E27FC236}">
                      <a16:creationId xmlns:a16="http://schemas.microsoft.com/office/drawing/2014/main" id="{2E42C694-7FDF-41EF-BB95-C6CA6E3CB048}"/>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Rectangle 113">
                  <a:extLst>
                    <a:ext uri="{FF2B5EF4-FFF2-40B4-BE49-F238E27FC236}">
                      <a16:creationId xmlns:a16="http://schemas.microsoft.com/office/drawing/2014/main" id="{B447912E-7DF2-4743-8656-74CEEB5C0A81}"/>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114">
                  <a:extLst>
                    <a:ext uri="{FF2B5EF4-FFF2-40B4-BE49-F238E27FC236}">
                      <a16:creationId xmlns:a16="http://schemas.microsoft.com/office/drawing/2014/main" id="{07C5AA4A-C18D-45C2-8AE1-A5C8ED413633}"/>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115">
                  <a:extLst>
                    <a:ext uri="{FF2B5EF4-FFF2-40B4-BE49-F238E27FC236}">
                      <a16:creationId xmlns:a16="http://schemas.microsoft.com/office/drawing/2014/main" id="{7F9150EC-9088-4A36-B578-5FE7F0940ABA}"/>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116">
                  <a:extLst>
                    <a:ext uri="{FF2B5EF4-FFF2-40B4-BE49-F238E27FC236}">
                      <a16:creationId xmlns:a16="http://schemas.microsoft.com/office/drawing/2014/main" id="{4FF8A3BB-748A-47D7-83D4-9DDD867C2497}"/>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Rectangle 117">
                  <a:extLst>
                    <a:ext uri="{FF2B5EF4-FFF2-40B4-BE49-F238E27FC236}">
                      <a16:creationId xmlns:a16="http://schemas.microsoft.com/office/drawing/2014/main" id="{7820BCF6-7346-447E-BA62-3582AB7A4FF9}"/>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Rectangle 118">
                  <a:extLst>
                    <a:ext uri="{FF2B5EF4-FFF2-40B4-BE49-F238E27FC236}">
                      <a16:creationId xmlns:a16="http://schemas.microsoft.com/office/drawing/2014/main" id="{A30A588F-AB5E-45CF-A914-EFB1357184DC}"/>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119">
                  <a:extLst>
                    <a:ext uri="{FF2B5EF4-FFF2-40B4-BE49-F238E27FC236}">
                      <a16:creationId xmlns:a16="http://schemas.microsoft.com/office/drawing/2014/main" id="{7455C13B-3E33-48C5-A6E7-C1605E5BD6D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120">
                  <a:extLst>
                    <a:ext uri="{FF2B5EF4-FFF2-40B4-BE49-F238E27FC236}">
                      <a16:creationId xmlns:a16="http://schemas.microsoft.com/office/drawing/2014/main" id="{55B99CA4-F00F-4EBC-9043-1D1E3A06C695}"/>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121">
                  <a:extLst>
                    <a:ext uri="{FF2B5EF4-FFF2-40B4-BE49-F238E27FC236}">
                      <a16:creationId xmlns:a16="http://schemas.microsoft.com/office/drawing/2014/main" id="{8CFEF072-5905-42D5-9135-BC311497F715}"/>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122">
                  <a:extLst>
                    <a:ext uri="{FF2B5EF4-FFF2-40B4-BE49-F238E27FC236}">
                      <a16:creationId xmlns:a16="http://schemas.microsoft.com/office/drawing/2014/main" id="{B3DB2067-CC35-4B48-8DA6-90159DBD30EE}"/>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123">
                  <a:extLst>
                    <a:ext uri="{FF2B5EF4-FFF2-40B4-BE49-F238E27FC236}">
                      <a16:creationId xmlns:a16="http://schemas.microsoft.com/office/drawing/2014/main" id="{23A9786D-E866-4C77-8C76-CB4BDF336ACB}"/>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124">
                  <a:extLst>
                    <a:ext uri="{FF2B5EF4-FFF2-40B4-BE49-F238E27FC236}">
                      <a16:creationId xmlns:a16="http://schemas.microsoft.com/office/drawing/2014/main" id="{DA893A1A-7D3C-4549-9C16-D412FC623F0B}"/>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125">
                  <a:extLst>
                    <a:ext uri="{FF2B5EF4-FFF2-40B4-BE49-F238E27FC236}">
                      <a16:creationId xmlns:a16="http://schemas.microsoft.com/office/drawing/2014/main" id="{CAABBD2F-C4B0-44F4-9CED-7A840C593BBE}"/>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5" name="Group 181">
                <a:extLst>
                  <a:ext uri="{FF2B5EF4-FFF2-40B4-BE49-F238E27FC236}">
                    <a16:creationId xmlns:a16="http://schemas.microsoft.com/office/drawing/2014/main" id="{28CB0BB4-6A31-48C3-BB0E-5C794CF6C1BF}"/>
                  </a:ext>
                </a:extLst>
              </p:cNvPr>
              <p:cNvGrpSpPr/>
              <p:nvPr/>
            </p:nvGrpSpPr>
            <p:grpSpPr>
              <a:xfrm>
                <a:off x="6884999" y="5906109"/>
                <a:ext cx="891550" cy="1087920"/>
                <a:chOff x="1078644" y="2944892"/>
                <a:chExt cx="2747571" cy="3760255"/>
              </a:xfrm>
            </p:grpSpPr>
            <p:sp>
              <p:nvSpPr>
                <p:cNvPr id="36" name="Rectangle 10">
                  <a:extLst>
                    <a:ext uri="{FF2B5EF4-FFF2-40B4-BE49-F238E27FC236}">
                      <a16:creationId xmlns:a16="http://schemas.microsoft.com/office/drawing/2014/main" id="{EA8D868D-F1CD-4A3C-9A61-F85580F5BF6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 name="Rectangle 11">
                  <a:extLst>
                    <a:ext uri="{FF2B5EF4-FFF2-40B4-BE49-F238E27FC236}">
                      <a16:creationId xmlns:a16="http://schemas.microsoft.com/office/drawing/2014/main" id="{69A2336C-F871-4AFA-8957-BAE679939949}"/>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 name="Rectangle 21">
                  <a:extLst>
                    <a:ext uri="{FF2B5EF4-FFF2-40B4-BE49-F238E27FC236}">
                      <a16:creationId xmlns:a16="http://schemas.microsoft.com/office/drawing/2014/main" id="{1DEF31A3-DEDF-4362-A291-E22175BA22F7}"/>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 name="Freeform 22">
                  <a:extLst>
                    <a:ext uri="{FF2B5EF4-FFF2-40B4-BE49-F238E27FC236}">
                      <a16:creationId xmlns:a16="http://schemas.microsoft.com/office/drawing/2014/main" id="{725B661B-DFA9-4989-8D01-7DFEA79B0874}"/>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Rectangle 26">
                  <a:extLst>
                    <a:ext uri="{FF2B5EF4-FFF2-40B4-BE49-F238E27FC236}">
                      <a16:creationId xmlns:a16="http://schemas.microsoft.com/office/drawing/2014/main" id="{5E83D08A-9E27-4BB2-A681-21CA08CCD7C6}"/>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Rectangle 27">
                  <a:extLst>
                    <a:ext uri="{FF2B5EF4-FFF2-40B4-BE49-F238E27FC236}">
                      <a16:creationId xmlns:a16="http://schemas.microsoft.com/office/drawing/2014/main" id="{32F343EF-4A86-4CA4-873E-A6EE301145EB}"/>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8">
                  <a:extLst>
                    <a:ext uri="{FF2B5EF4-FFF2-40B4-BE49-F238E27FC236}">
                      <a16:creationId xmlns:a16="http://schemas.microsoft.com/office/drawing/2014/main" id="{14A37F36-53C0-4C2B-B04E-4760E2B44DCA}"/>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29">
                  <a:extLst>
                    <a:ext uri="{FF2B5EF4-FFF2-40B4-BE49-F238E27FC236}">
                      <a16:creationId xmlns:a16="http://schemas.microsoft.com/office/drawing/2014/main" id="{05AF3CAD-B587-4137-8C5D-322DD4584231}"/>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Rectangle 30">
                  <a:extLst>
                    <a:ext uri="{FF2B5EF4-FFF2-40B4-BE49-F238E27FC236}">
                      <a16:creationId xmlns:a16="http://schemas.microsoft.com/office/drawing/2014/main" id="{B7B5FE1C-6ECB-4FAA-A9E2-90D708A3F4C7}"/>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Rectangle 31">
                  <a:extLst>
                    <a:ext uri="{FF2B5EF4-FFF2-40B4-BE49-F238E27FC236}">
                      <a16:creationId xmlns:a16="http://schemas.microsoft.com/office/drawing/2014/main" id="{8DA00D93-AD8C-4A66-9890-0296A714A92A}"/>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Rectangle 32">
                  <a:extLst>
                    <a:ext uri="{FF2B5EF4-FFF2-40B4-BE49-F238E27FC236}">
                      <a16:creationId xmlns:a16="http://schemas.microsoft.com/office/drawing/2014/main" id="{86E754F5-58B7-44AF-ADA1-771AF3EA74BA}"/>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Rectangle 33">
                  <a:extLst>
                    <a:ext uri="{FF2B5EF4-FFF2-40B4-BE49-F238E27FC236}">
                      <a16:creationId xmlns:a16="http://schemas.microsoft.com/office/drawing/2014/main" id="{7B33AC61-D01C-4B85-8AE2-1D6EC30D72DE}"/>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Rectangle 34">
                  <a:extLst>
                    <a:ext uri="{FF2B5EF4-FFF2-40B4-BE49-F238E27FC236}">
                      <a16:creationId xmlns:a16="http://schemas.microsoft.com/office/drawing/2014/main" id="{619B0DB4-9A87-4924-9FB0-E8F8755E0D0B}"/>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Rectangle 35">
                  <a:extLst>
                    <a:ext uri="{FF2B5EF4-FFF2-40B4-BE49-F238E27FC236}">
                      <a16:creationId xmlns:a16="http://schemas.microsoft.com/office/drawing/2014/main" id="{EE143161-CE70-4979-A47A-966CD20624CF}"/>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Rectangle 36">
                  <a:extLst>
                    <a:ext uri="{FF2B5EF4-FFF2-40B4-BE49-F238E27FC236}">
                      <a16:creationId xmlns:a16="http://schemas.microsoft.com/office/drawing/2014/main" id="{89B55656-DCBC-4608-B50B-01608D51E99B}"/>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Rectangle 37">
                  <a:extLst>
                    <a:ext uri="{FF2B5EF4-FFF2-40B4-BE49-F238E27FC236}">
                      <a16:creationId xmlns:a16="http://schemas.microsoft.com/office/drawing/2014/main" id="{EA908D17-4B5D-464C-BED7-A3AD27514EBD}"/>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Rectangle 38">
                  <a:extLst>
                    <a:ext uri="{FF2B5EF4-FFF2-40B4-BE49-F238E27FC236}">
                      <a16:creationId xmlns:a16="http://schemas.microsoft.com/office/drawing/2014/main" id="{6F01709D-07D9-486A-B59A-5C8E07E2722F}"/>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Rectangle 39">
                  <a:extLst>
                    <a:ext uri="{FF2B5EF4-FFF2-40B4-BE49-F238E27FC236}">
                      <a16:creationId xmlns:a16="http://schemas.microsoft.com/office/drawing/2014/main" id="{0D17C95A-135B-4837-81B4-69CE07945E8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Rectangle 40">
                  <a:extLst>
                    <a:ext uri="{FF2B5EF4-FFF2-40B4-BE49-F238E27FC236}">
                      <a16:creationId xmlns:a16="http://schemas.microsoft.com/office/drawing/2014/main" id="{0ABE3DB9-9A9F-4704-8E05-66ABF74209C7}"/>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Rectangle 41">
                  <a:extLst>
                    <a:ext uri="{FF2B5EF4-FFF2-40B4-BE49-F238E27FC236}">
                      <a16:creationId xmlns:a16="http://schemas.microsoft.com/office/drawing/2014/main" id="{070B4B03-5D05-482E-8049-8DF43A69EBE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Rectangle 42">
                  <a:extLst>
                    <a:ext uri="{FF2B5EF4-FFF2-40B4-BE49-F238E27FC236}">
                      <a16:creationId xmlns:a16="http://schemas.microsoft.com/office/drawing/2014/main" id="{7FE45671-51C8-4DB9-B643-E5E689365F5A}"/>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Rectangle 43">
                  <a:extLst>
                    <a:ext uri="{FF2B5EF4-FFF2-40B4-BE49-F238E27FC236}">
                      <a16:creationId xmlns:a16="http://schemas.microsoft.com/office/drawing/2014/main" id="{2AD752A1-E3D1-4284-8CC4-57CB3BFCD5DC}"/>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44">
                  <a:extLst>
                    <a:ext uri="{FF2B5EF4-FFF2-40B4-BE49-F238E27FC236}">
                      <a16:creationId xmlns:a16="http://schemas.microsoft.com/office/drawing/2014/main" id="{5890F6A5-1A97-43BC-8693-852550762A51}"/>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Rectangle 45">
                  <a:extLst>
                    <a:ext uri="{FF2B5EF4-FFF2-40B4-BE49-F238E27FC236}">
                      <a16:creationId xmlns:a16="http://schemas.microsoft.com/office/drawing/2014/main" id="{DB624414-E1CA-4EE0-B093-7B9878AF7E0D}"/>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46">
                  <a:extLst>
                    <a:ext uri="{FF2B5EF4-FFF2-40B4-BE49-F238E27FC236}">
                      <a16:creationId xmlns:a16="http://schemas.microsoft.com/office/drawing/2014/main" id="{6E4E6B88-BEF6-4DA9-92EA-DE662C7DAAF6}"/>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Rectangle 47">
                  <a:extLst>
                    <a:ext uri="{FF2B5EF4-FFF2-40B4-BE49-F238E27FC236}">
                      <a16:creationId xmlns:a16="http://schemas.microsoft.com/office/drawing/2014/main" id="{D7CBEA51-1F0B-4848-9FA8-F325B9C899B4}"/>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Rectangle 48">
                  <a:extLst>
                    <a:ext uri="{FF2B5EF4-FFF2-40B4-BE49-F238E27FC236}">
                      <a16:creationId xmlns:a16="http://schemas.microsoft.com/office/drawing/2014/main" id="{3B989B98-DE49-42D2-ABE3-61D04AE95B9C}"/>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Rectangle 49">
                  <a:extLst>
                    <a:ext uri="{FF2B5EF4-FFF2-40B4-BE49-F238E27FC236}">
                      <a16:creationId xmlns:a16="http://schemas.microsoft.com/office/drawing/2014/main" id="{EC31FFB7-0F40-4BC3-ADAF-F4C046990EA8}"/>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50">
                  <a:extLst>
                    <a:ext uri="{FF2B5EF4-FFF2-40B4-BE49-F238E27FC236}">
                      <a16:creationId xmlns:a16="http://schemas.microsoft.com/office/drawing/2014/main" id="{1255D097-5C9B-4051-B047-DB128D5A15A8}"/>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Rectangle 51">
                  <a:extLst>
                    <a:ext uri="{FF2B5EF4-FFF2-40B4-BE49-F238E27FC236}">
                      <a16:creationId xmlns:a16="http://schemas.microsoft.com/office/drawing/2014/main" id="{1BA4CB83-D7AE-4024-95AF-427269668EAA}"/>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52">
                  <a:extLst>
                    <a:ext uri="{FF2B5EF4-FFF2-40B4-BE49-F238E27FC236}">
                      <a16:creationId xmlns:a16="http://schemas.microsoft.com/office/drawing/2014/main" id="{DBA5B614-5763-4D93-BDFB-9105EB61873B}"/>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Rectangle 53">
                  <a:extLst>
                    <a:ext uri="{FF2B5EF4-FFF2-40B4-BE49-F238E27FC236}">
                      <a16:creationId xmlns:a16="http://schemas.microsoft.com/office/drawing/2014/main" id="{D2994500-223E-41A2-BBB3-598B80CB7C91}"/>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Rectangle 54">
                  <a:extLst>
                    <a:ext uri="{FF2B5EF4-FFF2-40B4-BE49-F238E27FC236}">
                      <a16:creationId xmlns:a16="http://schemas.microsoft.com/office/drawing/2014/main" id="{E2306245-15DD-4203-AE22-F80C7BCBAB8D}"/>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55">
                  <a:extLst>
                    <a:ext uri="{FF2B5EF4-FFF2-40B4-BE49-F238E27FC236}">
                      <a16:creationId xmlns:a16="http://schemas.microsoft.com/office/drawing/2014/main" id="{C3FECB58-5212-4B12-9328-0D99F253D0E9}"/>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Rectangle 56">
                  <a:extLst>
                    <a:ext uri="{FF2B5EF4-FFF2-40B4-BE49-F238E27FC236}">
                      <a16:creationId xmlns:a16="http://schemas.microsoft.com/office/drawing/2014/main" id="{BBE4396A-1051-4F58-BB2F-263A49DB6A46}"/>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57">
                  <a:extLst>
                    <a:ext uri="{FF2B5EF4-FFF2-40B4-BE49-F238E27FC236}">
                      <a16:creationId xmlns:a16="http://schemas.microsoft.com/office/drawing/2014/main" id="{AEA52E5C-5E99-4A44-BFCA-77B8BB6D224C}"/>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58">
                  <a:extLst>
                    <a:ext uri="{FF2B5EF4-FFF2-40B4-BE49-F238E27FC236}">
                      <a16:creationId xmlns:a16="http://schemas.microsoft.com/office/drawing/2014/main" id="{8A12F776-D166-4547-AD7E-C30FB5377519}"/>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59">
                  <a:extLst>
                    <a:ext uri="{FF2B5EF4-FFF2-40B4-BE49-F238E27FC236}">
                      <a16:creationId xmlns:a16="http://schemas.microsoft.com/office/drawing/2014/main" id="{3D56272E-F3E5-41B5-A557-6BEDEA2A529E}"/>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 name="Rectangle 60">
                  <a:extLst>
                    <a:ext uri="{FF2B5EF4-FFF2-40B4-BE49-F238E27FC236}">
                      <a16:creationId xmlns:a16="http://schemas.microsoft.com/office/drawing/2014/main" id="{3B8BB3F7-D8B7-45FB-BBA6-489D6448A730}"/>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61">
                  <a:extLst>
                    <a:ext uri="{FF2B5EF4-FFF2-40B4-BE49-F238E27FC236}">
                      <a16:creationId xmlns:a16="http://schemas.microsoft.com/office/drawing/2014/main" id="{AFE95E4C-880A-4CFA-B8A0-F60F6373C268}"/>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63">
                  <a:extLst>
                    <a:ext uri="{FF2B5EF4-FFF2-40B4-BE49-F238E27FC236}">
                      <a16:creationId xmlns:a16="http://schemas.microsoft.com/office/drawing/2014/main" id="{DB9732EE-3A47-4E25-8513-6AE9FAAD0EA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64">
                  <a:extLst>
                    <a:ext uri="{FF2B5EF4-FFF2-40B4-BE49-F238E27FC236}">
                      <a16:creationId xmlns:a16="http://schemas.microsoft.com/office/drawing/2014/main" id="{2BE9179E-0530-4BF1-8BB9-FA2D18D09142}"/>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65">
                  <a:extLst>
                    <a:ext uri="{FF2B5EF4-FFF2-40B4-BE49-F238E27FC236}">
                      <a16:creationId xmlns:a16="http://schemas.microsoft.com/office/drawing/2014/main" id="{D0290E55-BFAE-4999-AE2A-F5B965531AD9}"/>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66">
                  <a:extLst>
                    <a:ext uri="{FF2B5EF4-FFF2-40B4-BE49-F238E27FC236}">
                      <a16:creationId xmlns:a16="http://schemas.microsoft.com/office/drawing/2014/main" id="{AA107D4D-C1A6-4F0D-AC07-4D05D1755F8C}"/>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Freeform 67">
                  <a:extLst>
                    <a:ext uri="{FF2B5EF4-FFF2-40B4-BE49-F238E27FC236}">
                      <a16:creationId xmlns:a16="http://schemas.microsoft.com/office/drawing/2014/main" id="{A746233F-33BF-439C-8E8E-E7E691E84E47}"/>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68">
                  <a:extLst>
                    <a:ext uri="{FF2B5EF4-FFF2-40B4-BE49-F238E27FC236}">
                      <a16:creationId xmlns:a16="http://schemas.microsoft.com/office/drawing/2014/main" id="{2D1FADDD-7D0B-4308-8397-6744B75A5371}"/>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69">
                  <a:extLst>
                    <a:ext uri="{FF2B5EF4-FFF2-40B4-BE49-F238E27FC236}">
                      <a16:creationId xmlns:a16="http://schemas.microsoft.com/office/drawing/2014/main" id="{8FDC7AF4-C4EA-4D52-8FCE-37AB1D8CB74E}"/>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70">
                  <a:extLst>
                    <a:ext uri="{FF2B5EF4-FFF2-40B4-BE49-F238E27FC236}">
                      <a16:creationId xmlns:a16="http://schemas.microsoft.com/office/drawing/2014/main" id="{8E89FF70-7BE1-4E2F-A31A-CC31521D9DE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Rectangle 71">
                  <a:extLst>
                    <a:ext uri="{FF2B5EF4-FFF2-40B4-BE49-F238E27FC236}">
                      <a16:creationId xmlns:a16="http://schemas.microsoft.com/office/drawing/2014/main" id="{90D39A9E-6248-43BA-8EB2-D2D014B03972}"/>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Rectangle 72">
                  <a:extLst>
                    <a:ext uri="{FF2B5EF4-FFF2-40B4-BE49-F238E27FC236}">
                      <a16:creationId xmlns:a16="http://schemas.microsoft.com/office/drawing/2014/main" id="{B5BC11F3-31D3-4CF0-86ED-996235AE3CF1}"/>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73">
                  <a:extLst>
                    <a:ext uri="{FF2B5EF4-FFF2-40B4-BE49-F238E27FC236}">
                      <a16:creationId xmlns:a16="http://schemas.microsoft.com/office/drawing/2014/main" id="{A2C60A12-4547-4B4B-973E-4A4EB34D3875}"/>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74">
                  <a:extLst>
                    <a:ext uri="{FF2B5EF4-FFF2-40B4-BE49-F238E27FC236}">
                      <a16:creationId xmlns:a16="http://schemas.microsoft.com/office/drawing/2014/main" id="{56487584-7516-45DD-9981-D62E7BDB1738}"/>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Rectangle 75">
                  <a:extLst>
                    <a:ext uri="{FF2B5EF4-FFF2-40B4-BE49-F238E27FC236}">
                      <a16:creationId xmlns:a16="http://schemas.microsoft.com/office/drawing/2014/main" id="{1BF86026-7028-4E51-A311-48B51C4CCF5E}"/>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76">
                  <a:extLst>
                    <a:ext uri="{FF2B5EF4-FFF2-40B4-BE49-F238E27FC236}">
                      <a16:creationId xmlns:a16="http://schemas.microsoft.com/office/drawing/2014/main" id="{EB123F29-E418-4F55-895F-79CBAFB5BB1E}"/>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Rectangle 77">
                  <a:extLst>
                    <a:ext uri="{FF2B5EF4-FFF2-40B4-BE49-F238E27FC236}">
                      <a16:creationId xmlns:a16="http://schemas.microsoft.com/office/drawing/2014/main" id="{F5896241-D286-42A4-BB03-FF8AD49F6982}"/>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Rectangle 78">
                  <a:extLst>
                    <a:ext uri="{FF2B5EF4-FFF2-40B4-BE49-F238E27FC236}">
                      <a16:creationId xmlns:a16="http://schemas.microsoft.com/office/drawing/2014/main" id="{2349BBDC-E033-4CAE-9C9B-C32565BE5F01}"/>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79">
                  <a:extLst>
                    <a:ext uri="{FF2B5EF4-FFF2-40B4-BE49-F238E27FC236}">
                      <a16:creationId xmlns:a16="http://schemas.microsoft.com/office/drawing/2014/main" id="{DEE7EFC7-AF5F-45F0-8A26-670653B5E438}"/>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Rectangle 80">
                  <a:extLst>
                    <a:ext uri="{FF2B5EF4-FFF2-40B4-BE49-F238E27FC236}">
                      <a16:creationId xmlns:a16="http://schemas.microsoft.com/office/drawing/2014/main" id="{6D2C86A6-DF85-48C2-8FB5-CAB0C4C2BA9D}"/>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Rectangle 81">
                  <a:extLst>
                    <a:ext uri="{FF2B5EF4-FFF2-40B4-BE49-F238E27FC236}">
                      <a16:creationId xmlns:a16="http://schemas.microsoft.com/office/drawing/2014/main" id="{82B70A84-17F9-434A-9648-A681252311F1}"/>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Rectangle 82">
                  <a:extLst>
                    <a:ext uri="{FF2B5EF4-FFF2-40B4-BE49-F238E27FC236}">
                      <a16:creationId xmlns:a16="http://schemas.microsoft.com/office/drawing/2014/main" id="{21BEEADA-FDF1-41C9-B560-0AD6CE567DCA}"/>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83">
                  <a:extLst>
                    <a:ext uri="{FF2B5EF4-FFF2-40B4-BE49-F238E27FC236}">
                      <a16:creationId xmlns:a16="http://schemas.microsoft.com/office/drawing/2014/main" id="{5CD618DD-8419-4C04-B7E7-D935E4FB0944}"/>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Rectangle 84">
                  <a:extLst>
                    <a:ext uri="{FF2B5EF4-FFF2-40B4-BE49-F238E27FC236}">
                      <a16:creationId xmlns:a16="http://schemas.microsoft.com/office/drawing/2014/main" id="{A30F6366-1F0B-48C0-9661-DB43676DE6E1}"/>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85">
                  <a:extLst>
                    <a:ext uri="{FF2B5EF4-FFF2-40B4-BE49-F238E27FC236}">
                      <a16:creationId xmlns:a16="http://schemas.microsoft.com/office/drawing/2014/main" id="{1508268B-BBEF-491E-9FCF-F51039910241}"/>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Rectangle 86">
                  <a:extLst>
                    <a:ext uri="{FF2B5EF4-FFF2-40B4-BE49-F238E27FC236}">
                      <a16:creationId xmlns:a16="http://schemas.microsoft.com/office/drawing/2014/main" id="{A7068653-5D53-4277-BFB7-0EDEA3B72461}"/>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Rectangle 87">
                  <a:extLst>
                    <a:ext uri="{FF2B5EF4-FFF2-40B4-BE49-F238E27FC236}">
                      <a16:creationId xmlns:a16="http://schemas.microsoft.com/office/drawing/2014/main" id="{8E0C88D3-98DC-42EF-8167-277D124A2E33}"/>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Rectangle 88">
                  <a:extLst>
                    <a:ext uri="{FF2B5EF4-FFF2-40B4-BE49-F238E27FC236}">
                      <a16:creationId xmlns:a16="http://schemas.microsoft.com/office/drawing/2014/main" id="{940B2D5C-6144-4D42-BF0B-256E15E3109A}"/>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Rectangle 89">
                  <a:extLst>
                    <a:ext uri="{FF2B5EF4-FFF2-40B4-BE49-F238E27FC236}">
                      <a16:creationId xmlns:a16="http://schemas.microsoft.com/office/drawing/2014/main" id="{EC4E05DB-29DF-461C-9E3A-6D0A4626BD9A}"/>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Rectangle 90">
                  <a:extLst>
                    <a:ext uri="{FF2B5EF4-FFF2-40B4-BE49-F238E27FC236}">
                      <a16:creationId xmlns:a16="http://schemas.microsoft.com/office/drawing/2014/main" id="{1DC01872-3DF5-491C-A651-46464A8ABF12}"/>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Rectangle 91">
                  <a:extLst>
                    <a:ext uri="{FF2B5EF4-FFF2-40B4-BE49-F238E27FC236}">
                      <a16:creationId xmlns:a16="http://schemas.microsoft.com/office/drawing/2014/main" id="{2A0C4C53-F60E-402B-A3B5-B93BCA0F4FE5}"/>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Rectangle 92">
                  <a:extLst>
                    <a:ext uri="{FF2B5EF4-FFF2-40B4-BE49-F238E27FC236}">
                      <a16:creationId xmlns:a16="http://schemas.microsoft.com/office/drawing/2014/main" id="{59E1F088-38F4-4B17-9BCA-943F94B95974}"/>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Rectangle 93">
                  <a:extLst>
                    <a:ext uri="{FF2B5EF4-FFF2-40B4-BE49-F238E27FC236}">
                      <a16:creationId xmlns:a16="http://schemas.microsoft.com/office/drawing/2014/main" id="{DA21FEBB-9923-49BF-8AD2-5C3920D42DCA}"/>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Rectangle 94">
                  <a:extLst>
                    <a:ext uri="{FF2B5EF4-FFF2-40B4-BE49-F238E27FC236}">
                      <a16:creationId xmlns:a16="http://schemas.microsoft.com/office/drawing/2014/main" id="{1F7E9E99-5778-4BA3-A40D-346537F34A1C}"/>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Rectangle 95">
                  <a:extLst>
                    <a:ext uri="{FF2B5EF4-FFF2-40B4-BE49-F238E27FC236}">
                      <a16:creationId xmlns:a16="http://schemas.microsoft.com/office/drawing/2014/main" id="{EC1A7BF6-C091-490E-8AF0-59F53F8FBB3B}"/>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Rectangle 96">
                  <a:extLst>
                    <a:ext uri="{FF2B5EF4-FFF2-40B4-BE49-F238E27FC236}">
                      <a16:creationId xmlns:a16="http://schemas.microsoft.com/office/drawing/2014/main" id="{0F678F18-C791-4D5A-A0F8-2C9E5872B465}"/>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Freeform 97">
                  <a:extLst>
                    <a:ext uri="{FF2B5EF4-FFF2-40B4-BE49-F238E27FC236}">
                      <a16:creationId xmlns:a16="http://schemas.microsoft.com/office/drawing/2014/main" id="{B60E6458-2E0F-4614-A625-9D4420D191B0}"/>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Freeform 98">
                  <a:extLst>
                    <a:ext uri="{FF2B5EF4-FFF2-40B4-BE49-F238E27FC236}">
                      <a16:creationId xmlns:a16="http://schemas.microsoft.com/office/drawing/2014/main" id="{4D2FDD13-EF0D-4FA4-B749-B7EED76D9BDD}"/>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Rectangle 99">
                  <a:extLst>
                    <a:ext uri="{FF2B5EF4-FFF2-40B4-BE49-F238E27FC236}">
                      <a16:creationId xmlns:a16="http://schemas.microsoft.com/office/drawing/2014/main" id="{57982A58-62C8-47CF-95B4-8DC22E7D963C}"/>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Rectangle 100">
                  <a:extLst>
                    <a:ext uri="{FF2B5EF4-FFF2-40B4-BE49-F238E27FC236}">
                      <a16:creationId xmlns:a16="http://schemas.microsoft.com/office/drawing/2014/main" id="{2FDA8F85-90F4-4E10-B467-B08BE612A32D}"/>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101">
                  <a:extLst>
                    <a:ext uri="{FF2B5EF4-FFF2-40B4-BE49-F238E27FC236}">
                      <a16:creationId xmlns:a16="http://schemas.microsoft.com/office/drawing/2014/main" id="{D724F8D1-0BA0-4AFD-BE50-1AD47469D019}"/>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102">
                  <a:extLst>
                    <a:ext uri="{FF2B5EF4-FFF2-40B4-BE49-F238E27FC236}">
                      <a16:creationId xmlns:a16="http://schemas.microsoft.com/office/drawing/2014/main" id="{54FEC30A-E17D-4EAA-957F-5B498333C567}"/>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103">
                  <a:extLst>
                    <a:ext uri="{FF2B5EF4-FFF2-40B4-BE49-F238E27FC236}">
                      <a16:creationId xmlns:a16="http://schemas.microsoft.com/office/drawing/2014/main" id="{72F98D2B-1D46-4E78-B369-48B81B5522E7}"/>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104">
                  <a:extLst>
                    <a:ext uri="{FF2B5EF4-FFF2-40B4-BE49-F238E27FC236}">
                      <a16:creationId xmlns:a16="http://schemas.microsoft.com/office/drawing/2014/main" id="{6D39B1F8-70B1-4247-8358-742F99C2B580}"/>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105">
                  <a:extLst>
                    <a:ext uri="{FF2B5EF4-FFF2-40B4-BE49-F238E27FC236}">
                      <a16:creationId xmlns:a16="http://schemas.microsoft.com/office/drawing/2014/main" id="{D18C8C5E-6ECD-4CE9-8BE0-36C009F8CAF1}"/>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106">
                  <a:extLst>
                    <a:ext uri="{FF2B5EF4-FFF2-40B4-BE49-F238E27FC236}">
                      <a16:creationId xmlns:a16="http://schemas.microsoft.com/office/drawing/2014/main" id="{5E8643EB-5689-4F5A-BA42-C191055FD93B}"/>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107">
                  <a:extLst>
                    <a:ext uri="{FF2B5EF4-FFF2-40B4-BE49-F238E27FC236}">
                      <a16:creationId xmlns:a16="http://schemas.microsoft.com/office/drawing/2014/main" id="{FD3F95BD-C207-4CD9-A84D-D07228BF7240}"/>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108">
                  <a:extLst>
                    <a:ext uri="{FF2B5EF4-FFF2-40B4-BE49-F238E27FC236}">
                      <a16:creationId xmlns:a16="http://schemas.microsoft.com/office/drawing/2014/main" id="{243E60F6-5E25-440A-AF07-F1F1471C2D33}"/>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Rectangle 109">
                  <a:extLst>
                    <a:ext uri="{FF2B5EF4-FFF2-40B4-BE49-F238E27FC236}">
                      <a16:creationId xmlns:a16="http://schemas.microsoft.com/office/drawing/2014/main" id="{1066FF30-BB57-474B-85BF-C327BCFCA0E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Rectangle 110">
                  <a:extLst>
                    <a:ext uri="{FF2B5EF4-FFF2-40B4-BE49-F238E27FC236}">
                      <a16:creationId xmlns:a16="http://schemas.microsoft.com/office/drawing/2014/main" id="{BDE4A8F0-6B98-4646-880C-498D884B05FA}"/>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111">
                  <a:extLst>
                    <a:ext uri="{FF2B5EF4-FFF2-40B4-BE49-F238E27FC236}">
                      <a16:creationId xmlns:a16="http://schemas.microsoft.com/office/drawing/2014/main" id="{BCD530B5-A6AB-4D3A-B53B-93D637DBE01F}"/>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112">
                  <a:extLst>
                    <a:ext uri="{FF2B5EF4-FFF2-40B4-BE49-F238E27FC236}">
                      <a16:creationId xmlns:a16="http://schemas.microsoft.com/office/drawing/2014/main" id="{45491589-098C-47DF-A9AA-98E7366A90EB}"/>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113">
                  <a:extLst>
                    <a:ext uri="{FF2B5EF4-FFF2-40B4-BE49-F238E27FC236}">
                      <a16:creationId xmlns:a16="http://schemas.microsoft.com/office/drawing/2014/main" id="{C06DB644-F647-4573-9A8D-C88CF2361E22}"/>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114">
                  <a:extLst>
                    <a:ext uri="{FF2B5EF4-FFF2-40B4-BE49-F238E27FC236}">
                      <a16:creationId xmlns:a16="http://schemas.microsoft.com/office/drawing/2014/main" id="{65B8FC96-37E3-48DC-8C3E-E54803A59F56}"/>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115">
                  <a:extLst>
                    <a:ext uri="{FF2B5EF4-FFF2-40B4-BE49-F238E27FC236}">
                      <a16:creationId xmlns:a16="http://schemas.microsoft.com/office/drawing/2014/main" id="{5679EC4A-1623-4316-A6C3-456E377D6DD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116">
                  <a:extLst>
                    <a:ext uri="{FF2B5EF4-FFF2-40B4-BE49-F238E27FC236}">
                      <a16:creationId xmlns:a16="http://schemas.microsoft.com/office/drawing/2014/main" id="{DA00AD3E-2315-4BF2-B715-6F092C1843BA}"/>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117">
                  <a:extLst>
                    <a:ext uri="{FF2B5EF4-FFF2-40B4-BE49-F238E27FC236}">
                      <a16:creationId xmlns:a16="http://schemas.microsoft.com/office/drawing/2014/main" id="{E10096AF-F79C-4843-9F4D-20D9B271DAE2}"/>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Rectangle 118">
                  <a:extLst>
                    <a:ext uri="{FF2B5EF4-FFF2-40B4-BE49-F238E27FC236}">
                      <a16:creationId xmlns:a16="http://schemas.microsoft.com/office/drawing/2014/main" id="{11678FE5-087A-4EF6-9A1C-E1AAC7A73983}"/>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Rectangle 119">
                  <a:extLst>
                    <a:ext uri="{FF2B5EF4-FFF2-40B4-BE49-F238E27FC236}">
                      <a16:creationId xmlns:a16="http://schemas.microsoft.com/office/drawing/2014/main" id="{AF5CF879-6076-4C1C-BF53-5B32F45E5DD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120">
                  <a:extLst>
                    <a:ext uri="{FF2B5EF4-FFF2-40B4-BE49-F238E27FC236}">
                      <a16:creationId xmlns:a16="http://schemas.microsoft.com/office/drawing/2014/main" id="{FCEAA77C-38BB-4BC0-BFB4-A9257FFC2031}"/>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121">
                  <a:extLst>
                    <a:ext uri="{FF2B5EF4-FFF2-40B4-BE49-F238E27FC236}">
                      <a16:creationId xmlns:a16="http://schemas.microsoft.com/office/drawing/2014/main" id="{259209CF-2D9E-4B39-93D9-23FE5F76E242}"/>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122">
                  <a:extLst>
                    <a:ext uri="{FF2B5EF4-FFF2-40B4-BE49-F238E27FC236}">
                      <a16:creationId xmlns:a16="http://schemas.microsoft.com/office/drawing/2014/main" id="{3A44848F-9AB1-46BE-9EDB-EF79EADA7204}"/>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123">
                  <a:extLst>
                    <a:ext uri="{FF2B5EF4-FFF2-40B4-BE49-F238E27FC236}">
                      <a16:creationId xmlns:a16="http://schemas.microsoft.com/office/drawing/2014/main" id="{EC65BE30-E904-4870-91F7-6D4C505BD3E6}"/>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124">
                  <a:extLst>
                    <a:ext uri="{FF2B5EF4-FFF2-40B4-BE49-F238E27FC236}">
                      <a16:creationId xmlns:a16="http://schemas.microsoft.com/office/drawing/2014/main" id="{AA36971A-A1E8-4DAE-AEC7-91594848E270}"/>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Rectangle 125">
                  <a:extLst>
                    <a:ext uri="{FF2B5EF4-FFF2-40B4-BE49-F238E27FC236}">
                      <a16:creationId xmlns:a16="http://schemas.microsoft.com/office/drawing/2014/main" id="{2CA3DEB6-3584-46E1-B335-8DEF18DFED98}"/>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Rectangle 62">
                  <a:extLst>
                    <a:ext uri="{FF2B5EF4-FFF2-40B4-BE49-F238E27FC236}">
                      <a16:creationId xmlns:a16="http://schemas.microsoft.com/office/drawing/2014/main" id="{A7B0D6B2-4021-463A-BB72-932B65441E76}"/>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pic>
          <p:nvPicPr>
            <p:cNvPr id="251" name="Picture 287">
              <a:extLst>
                <a:ext uri="{FF2B5EF4-FFF2-40B4-BE49-F238E27FC236}">
                  <a16:creationId xmlns:a16="http://schemas.microsoft.com/office/drawing/2014/main" id="{7374F14C-C3D2-4982-AE51-C4A42B1FAF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220" y="4262883"/>
              <a:ext cx="450683" cy="450683"/>
            </a:xfrm>
            <a:prstGeom prst="rect">
              <a:avLst/>
            </a:prstGeom>
          </p:spPr>
        </p:pic>
      </p:grpSp>
      <p:grpSp>
        <p:nvGrpSpPr>
          <p:cNvPr id="252" name="Group 251">
            <a:extLst>
              <a:ext uri="{FF2B5EF4-FFF2-40B4-BE49-F238E27FC236}">
                <a16:creationId xmlns:a16="http://schemas.microsoft.com/office/drawing/2014/main" id="{3CF839B8-C8F5-4C2D-8284-9BED91D9518E}"/>
              </a:ext>
            </a:extLst>
          </p:cNvPr>
          <p:cNvGrpSpPr/>
          <p:nvPr/>
        </p:nvGrpSpPr>
        <p:grpSpPr>
          <a:xfrm>
            <a:off x="9216200" y="485287"/>
            <a:ext cx="868680" cy="644525"/>
            <a:chOff x="10332992" y="479425"/>
            <a:chExt cx="868680" cy="644525"/>
          </a:xfrm>
        </p:grpSpPr>
        <p:sp>
          <p:nvSpPr>
            <p:cNvPr id="253" name="TextBox 252">
              <a:extLst>
                <a:ext uri="{FF2B5EF4-FFF2-40B4-BE49-F238E27FC236}">
                  <a16:creationId xmlns:a16="http://schemas.microsoft.com/office/drawing/2014/main" id="{27C3518E-49B9-4826-9B10-5646CCEAC2AF}"/>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254" name="Freeform 9">
              <a:extLst>
                <a:ext uri="{FF2B5EF4-FFF2-40B4-BE49-F238E27FC236}">
                  <a16:creationId xmlns:a16="http://schemas.microsoft.com/office/drawing/2014/main" id="{1A9EDFAA-31EA-48E9-9D77-7E6980ADD64C}"/>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55" name="Group 254">
            <a:extLst>
              <a:ext uri="{FF2B5EF4-FFF2-40B4-BE49-F238E27FC236}">
                <a16:creationId xmlns:a16="http://schemas.microsoft.com/office/drawing/2014/main" id="{3063FC9F-65C8-4BF6-A806-8601DE7245CF}"/>
              </a:ext>
            </a:extLst>
          </p:cNvPr>
          <p:cNvGrpSpPr/>
          <p:nvPr/>
        </p:nvGrpSpPr>
        <p:grpSpPr>
          <a:xfrm>
            <a:off x="10084992" y="485287"/>
            <a:ext cx="959988" cy="647700"/>
            <a:chOff x="11201784" y="479425"/>
            <a:chExt cx="959988" cy="647700"/>
          </a:xfrm>
        </p:grpSpPr>
        <p:sp>
          <p:nvSpPr>
            <p:cNvPr id="256" name="TextBox 255">
              <a:extLst>
                <a:ext uri="{FF2B5EF4-FFF2-40B4-BE49-F238E27FC236}">
                  <a16:creationId xmlns:a16="http://schemas.microsoft.com/office/drawing/2014/main" id="{6F6C6D68-6D3F-4824-BA1F-2F96D1915F04}"/>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257" name="Freeform 13">
              <a:extLst>
                <a:ext uri="{FF2B5EF4-FFF2-40B4-BE49-F238E27FC236}">
                  <a16:creationId xmlns:a16="http://schemas.microsoft.com/office/drawing/2014/main" id="{3C2362C6-1F42-4B96-891E-E9FC93147113}"/>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260" name="Rectangle 259">
            <a:extLst>
              <a:ext uri="{FF2B5EF4-FFF2-40B4-BE49-F238E27FC236}">
                <a16:creationId xmlns:a16="http://schemas.microsoft.com/office/drawing/2014/main" id="{46A4C2C5-FFE9-4D9F-BD78-1084D3DA45F1}"/>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261" name="Group 260">
            <a:extLst>
              <a:ext uri="{FF2B5EF4-FFF2-40B4-BE49-F238E27FC236}">
                <a16:creationId xmlns:a16="http://schemas.microsoft.com/office/drawing/2014/main" id="{4CBE4970-8622-44A1-B0D3-F6A868D8BC86}"/>
              </a:ext>
            </a:extLst>
          </p:cNvPr>
          <p:cNvGrpSpPr/>
          <p:nvPr/>
        </p:nvGrpSpPr>
        <p:grpSpPr>
          <a:xfrm>
            <a:off x="8418690" y="479425"/>
            <a:ext cx="868680" cy="644525"/>
            <a:chOff x="9418637" y="479425"/>
            <a:chExt cx="868680" cy="644525"/>
          </a:xfrm>
        </p:grpSpPr>
        <p:sp>
          <p:nvSpPr>
            <p:cNvPr id="262" name="TextBox 261">
              <a:extLst>
                <a:ext uri="{FF2B5EF4-FFF2-40B4-BE49-F238E27FC236}">
                  <a16:creationId xmlns:a16="http://schemas.microsoft.com/office/drawing/2014/main" id="{7EB11C5B-DB66-49AA-9B95-61A044186E84}"/>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263" name="Freeform 5">
              <a:extLst>
                <a:ext uri="{FF2B5EF4-FFF2-40B4-BE49-F238E27FC236}">
                  <a16:creationId xmlns:a16="http://schemas.microsoft.com/office/drawing/2014/main" id="{E62C7127-604A-443A-8EDE-77BAD310353B}"/>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265" name="Text Placeholder 2">
            <a:extLst>
              <a:ext uri="{FF2B5EF4-FFF2-40B4-BE49-F238E27FC236}">
                <a16:creationId xmlns:a16="http://schemas.microsoft.com/office/drawing/2014/main" id="{19E130D7-FC51-4A57-BAAC-F5E5265C06ED}"/>
              </a:ext>
            </a:extLst>
          </p:cNvPr>
          <p:cNvSpPr txBox="1">
            <a:spLocks/>
          </p:cNvSpPr>
          <p:nvPr/>
        </p:nvSpPr>
        <p:spPr>
          <a:xfrm>
            <a:off x="381000" y="6288070"/>
            <a:ext cx="3265600" cy="424732"/>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200">
                <a:solidFill>
                  <a:srgbClr val="505050"/>
                </a:solidFill>
                <a:latin typeface="Segoe UI"/>
                <a:hlinkClick r:id="rId5"/>
              </a:rPr>
              <a:t>https://azure.microsoft.com/en-us/services/virtual-network/</a:t>
            </a:r>
            <a:r>
              <a:rPr lang="en-US" altLang="ko-KR" sz="1200">
                <a:solidFill>
                  <a:srgbClr val="505050"/>
                </a:solidFill>
                <a:latin typeface="Segoe UI"/>
              </a:rPr>
              <a:t> </a:t>
            </a:r>
          </a:p>
        </p:txBody>
      </p:sp>
    </p:spTree>
    <p:extLst>
      <p:ext uri="{BB962C8B-B14F-4D97-AF65-F5344CB8AC3E}">
        <p14:creationId xmlns:p14="http://schemas.microsoft.com/office/powerpoint/2010/main" val="3836762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06BBD-2F3C-497B-A16D-E6E55FAE5332}"/>
              </a:ext>
            </a:extLst>
          </p:cNvPr>
          <p:cNvSpPr>
            <a:spLocks noGrp="1"/>
          </p:cNvSpPr>
          <p:nvPr>
            <p:ph type="title"/>
          </p:nvPr>
        </p:nvSpPr>
        <p:spPr>
          <a:xfrm>
            <a:off x="381000" y="365125"/>
            <a:ext cx="11430000" cy="1115331"/>
          </a:xfrm>
        </p:spPr>
        <p:txBody>
          <a:bodyPr/>
          <a:lstStyle/>
          <a:p>
            <a:r>
              <a:rPr lang="en-US" altLang="ko-KR">
                <a:solidFill>
                  <a:srgbClr val="0078D7"/>
                </a:solidFill>
              </a:rPr>
              <a:t>Azure Load Balancer</a:t>
            </a:r>
            <a:br>
              <a:rPr lang="en-US" altLang="ko-KR">
                <a:solidFill>
                  <a:srgbClr val="404040"/>
                </a:solidFill>
              </a:rPr>
            </a:br>
            <a:r>
              <a:rPr lang="en-US" altLang="ko-KR" sz="2800">
                <a:solidFill>
                  <a:srgbClr val="404040"/>
                </a:solidFill>
              </a:rPr>
              <a:t>L4 </a:t>
            </a:r>
            <a:r>
              <a:rPr lang="ko-KR" altLang="en-US" sz="2800">
                <a:solidFill>
                  <a:srgbClr val="404040"/>
                </a:solidFill>
              </a:rPr>
              <a:t>수준 게이트웨이</a:t>
            </a:r>
            <a:endParaRPr lang="ko-KR" altLang="en-US" sz="3200">
              <a:solidFill>
                <a:srgbClr val="404040"/>
              </a:solidFill>
            </a:endParaRPr>
          </a:p>
        </p:txBody>
      </p:sp>
      <p:grpSp>
        <p:nvGrpSpPr>
          <p:cNvPr id="5" name="Group 3">
            <a:extLst>
              <a:ext uri="{FF2B5EF4-FFF2-40B4-BE49-F238E27FC236}">
                <a16:creationId xmlns:a16="http://schemas.microsoft.com/office/drawing/2014/main" id="{709D826D-B65D-40A0-A5C9-12C7CA9BA29E}"/>
              </a:ext>
            </a:extLst>
          </p:cNvPr>
          <p:cNvGrpSpPr/>
          <p:nvPr/>
        </p:nvGrpSpPr>
        <p:grpSpPr>
          <a:xfrm>
            <a:off x="8021765" y="1601437"/>
            <a:ext cx="3317473" cy="5256563"/>
            <a:chOff x="8209796" y="234455"/>
            <a:chExt cx="3723807" cy="6736956"/>
          </a:xfrm>
        </p:grpSpPr>
        <p:sp>
          <p:nvSpPr>
            <p:cNvPr id="6" name="Rectangle: Rounded Corners 4">
              <a:extLst>
                <a:ext uri="{FF2B5EF4-FFF2-40B4-BE49-F238E27FC236}">
                  <a16:creationId xmlns:a16="http://schemas.microsoft.com/office/drawing/2014/main" id="{56244360-FD9B-4C48-BA00-698B0297638E}"/>
                </a:ext>
              </a:extLst>
            </p:cNvPr>
            <p:cNvSpPr/>
            <p:nvPr/>
          </p:nvSpPr>
          <p:spPr bwMode="auto">
            <a:xfrm>
              <a:off x="8209796" y="2021763"/>
              <a:ext cx="3421625" cy="2793428"/>
            </a:xfrm>
            <a:prstGeom prst="round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Rounded Corners 5">
              <a:extLst>
                <a:ext uri="{FF2B5EF4-FFF2-40B4-BE49-F238E27FC236}">
                  <a16:creationId xmlns:a16="http://schemas.microsoft.com/office/drawing/2014/main" id="{04ED3571-3198-4C30-B327-EFB2546B2515}"/>
                </a:ext>
              </a:extLst>
            </p:cNvPr>
            <p:cNvSpPr/>
            <p:nvPr/>
          </p:nvSpPr>
          <p:spPr bwMode="auto">
            <a:xfrm>
              <a:off x="8559989" y="2701999"/>
              <a:ext cx="2721239" cy="750427"/>
            </a:xfrm>
            <a:prstGeom prst="roundRect">
              <a:avLst/>
            </a:prstGeom>
            <a:noFill/>
            <a:ln w="12700" cap="flat" cmpd="sng" algn="ctr">
              <a:solidFill>
                <a:srgbClr val="505050"/>
              </a:solidFill>
              <a:prstDash val="sysDash"/>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6">
              <a:extLst>
                <a:ext uri="{FF2B5EF4-FFF2-40B4-BE49-F238E27FC236}">
                  <a16:creationId xmlns:a16="http://schemas.microsoft.com/office/drawing/2014/main" id="{774FCCC1-0DD4-4EAA-81B4-2E912BE3DDE1}"/>
                </a:ext>
              </a:extLst>
            </p:cNvPr>
            <p:cNvGrpSpPr/>
            <p:nvPr/>
          </p:nvGrpSpPr>
          <p:grpSpPr>
            <a:xfrm>
              <a:off x="8720067" y="2821760"/>
              <a:ext cx="2401083" cy="596916"/>
              <a:chOff x="8753627" y="2821760"/>
              <a:chExt cx="2401083" cy="596916"/>
            </a:xfrm>
          </p:grpSpPr>
          <p:pic>
            <p:nvPicPr>
              <p:cNvPr id="258" name="Picture 256">
                <a:extLst>
                  <a:ext uri="{FF2B5EF4-FFF2-40B4-BE49-F238E27FC236}">
                    <a16:creationId xmlns:a16="http://schemas.microsoft.com/office/drawing/2014/main" id="{2AD5BDA1-7DB3-4C6F-8722-63E7E0110846}"/>
                  </a:ext>
                </a:extLst>
              </p:cNvPr>
              <p:cNvPicPr>
                <a:picLocks/>
              </p:cNvPicPr>
              <p:nvPr/>
            </p:nvPicPr>
            <p:blipFill>
              <a:blip r:embed="rId3"/>
              <a:stretch>
                <a:fillRect/>
              </a:stretch>
            </p:blipFill>
            <p:spPr>
              <a:xfrm>
                <a:off x="8753627" y="2821760"/>
                <a:ext cx="525463" cy="596916"/>
              </a:xfrm>
              <a:prstGeom prst="rect">
                <a:avLst/>
              </a:prstGeom>
            </p:spPr>
          </p:pic>
          <p:pic>
            <p:nvPicPr>
              <p:cNvPr id="259" name="Picture 257">
                <a:extLst>
                  <a:ext uri="{FF2B5EF4-FFF2-40B4-BE49-F238E27FC236}">
                    <a16:creationId xmlns:a16="http://schemas.microsoft.com/office/drawing/2014/main" id="{3077ACA2-1845-4F6E-8095-C2913F616643}"/>
                  </a:ext>
                </a:extLst>
              </p:cNvPr>
              <p:cNvPicPr>
                <a:picLocks/>
              </p:cNvPicPr>
              <p:nvPr/>
            </p:nvPicPr>
            <p:blipFill>
              <a:blip r:embed="rId3"/>
              <a:stretch>
                <a:fillRect/>
              </a:stretch>
            </p:blipFill>
            <p:spPr>
              <a:xfrm>
                <a:off x="9691437" y="2821761"/>
                <a:ext cx="525463" cy="596915"/>
              </a:xfrm>
              <a:prstGeom prst="rect">
                <a:avLst/>
              </a:prstGeom>
            </p:spPr>
          </p:pic>
          <p:pic>
            <p:nvPicPr>
              <p:cNvPr id="260" name="Picture 258">
                <a:extLst>
                  <a:ext uri="{FF2B5EF4-FFF2-40B4-BE49-F238E27FC236}">
                    <a16:creationId xmlns:a16="http://schemas.microsoft.com/office/drawing/2014/main" id="{22361169-E165-462F-9556-5CD68C1AF06A}"/>
                  </a:ext>
                </a:extLst>
              </p:cNvPr>
              <p:cNvPicPr>
                <a:picLocks/>
              </p:cNvPicPr>
              <p:nvPr/>
            </p:nvPicPr>
            <p:blipFill>
              <a:blip r:embed="rId3"/>
              <a:stretch>
                <a:fillRect/>
              </a:stretch>
            </p:blipFill>
            <p:spPr>
              <a:xfrm>
                <a:off x="10629247" y="2821761"/>
                <a:ext cx="525463" cy="596915"/>
              </a:xfrm>
              <a:prstGeom prst="rect">
                <a:avLst/>
              </a:prstGeom>
            </p:spPr>
          </p:pic>
        </p:grpSp>
        <p:sp>
          <p:nvSpPr>
            <p:cNvPr id="9" name="TextBox 8">
              <a:extLst>
                <a:ext uri="{FF2B5EF4-FFF2-40B4-BE49-F238E27FC236}">
                  <a16:creationId xmlns:a16="http://schemas.microsoft.com/office/drawing/2014/main" id="{5228C79A-7B16-4F6F-931C-90D441A728DD}"/>
                </a:ext>
              </a:extLst>
            </p:cNvPr>
            <p:cNvSpPr txBox="1"/>
            <p:nvPr/>
          </p:nvSpPr>
          <p:spPr>
            <a:xfrm>
              <a:off x="10279180" y="3361247"/>
              <a:ext cx="1077398" cy="669275"/>
            </a:xfrm>
            <a:prstGeom prst="rect">
              <a:avLst/>
            </a:prstGeom>
            <a:noFill/>
          </p:spPr>
          <p:txBody>
            <a:bodyPr wrap="square" lIns="137148" tIns="109719" rIns="137148" bIns="109719" rtlCol="0">
              <a:spAutoFit/>
            </a:bodyPr>
            <a:lstStyle/>
            <a:p>
              <a:pPr defTabSz="932742">
                <a:lnSpc>
                  <a:spcPct val="90000"/>
                </a:lnSpc>
                <a:spcAft>
                  <a:spcPts val="450"/>
                </a:spcAft>
                <a:defRPr/>
              </a:pPr>
              <a:r>
                <a:rPr lang="en-US" sz="787" b="1" kern="0">
                  <a:solidFill>
                    <a:srgbClr val="505050"/>
                  </a:solidFill>
                  <a:latin typeface="Segoe UI"/>
                </a:rPr>
                <a:t>Availability Sets</a:t>
              </a:r>
            </a:p>
          </p:txBody>
        </p:sp>
        <p:sp>
          <p:nvSpPr>
            <p:cNvPr id="10" name="TextBox 9">
              <a:extLst>
                <a:ext uri="{FF2B5EF4-FFF2-40B4-BE49-F238E27FC236}">
                  <a16:creationId xmlns:a16="http://schemas.microsoft.com/office/drawing/2014/main" id="{B3A5C987-C996-4EF6-8E46-C541730BDE90}"/>
                </a:ext>
              </a:extLst>
            </p:cNvPr>
            <p:cNvSpPr txBox="1"/>
            <p:nvPr/>
          </p:nvSpPr>
          <p:spPr>
            <a:xfrm>
              <a:off x="8610274" y="6468095"/>
              <a:ext cx="14727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a:solidFill>
                    <a:srgbClr val="505050"/>
                  </a:solidFill>
                  <a:latin typeface="Segoe UI"/>
                </a:rPr>
                <a:t>Express Route</a:t>
              </a:r>
            </a:p>
          </p:txBody>
        </p:sp>
        <p:pic>
          <p:nvPicPr>
            <p:cNvPr id="11" name="Picture 9">
              <a:extLst>
                <a:ext uri="{FF2B5EF4-FFF2-40B4-BE49-F238E27FC236}">
                  <a16:creationId xmlns:a16="http://schemas.microsoft.com/office/drawing/2014/main" id="{9DD09930-E256-4C99-92E9-115DBCFAE4C8}"/>
                </a:ext>
              </a:extLst>
            </p:cNvPr>
            <p:cNvPicPr>
              <a:picLocks/>
            </p:cNvPicPr>
            <p:nvPr/>
          </p:nvPicPr>
          <p:blipFill>
            <a:blip r:embed="rId3"/>
            <a:stretch>
              <a:fillRect/>
            </a:stretch>
          </p:blipFill>
          <p:spPr>
            <a:xfrm>
              <a:off x="8821509" y="3962893"/>
              <a:ext cx="525463" cy="596915"/>
            </a:xfrm>
            <a:prstGeom prst="rect">
              <a:avLst/>
            </a:prstGeom>
          </p:spPr>
        </p:pic>
        <p:pic>
          <p:nvPicPr>
            <p:cNvPr id="12" name="Picture 19" descr="15">
              <a:extLst>
                <a:ext uri="{FF2B5EF4-FFF2-40B4-BE49-F238E27FC236}">
                  <a16:creationId xmlns:a16="http://schemas.microsoft.com/office/drawing/2014/main" id="{F070CEDF-5574-4F53-B316-428940F1A62F}"/>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603708" y="234455"/>
              <a:ext cx="1700081" cy="86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E4E4575-7A25-4440-9617-F25F31347A38}"/>
                </a:ext>
              </a:extLst>
            </p:cNvPr>
            <p:cNvSpPr txBox="1"/>
            <p:nvPr/>
          </p:nvSpPr>
          <p:spPr>
            <a:xfrm>
              <a:off x="10460809" y="241484"/>
              <a:ext cx="14727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a:solidFill>
                    <a:srgbClr val="505050"/>
                  </a:solidFill>
                  <a:latin typeface="Segoe UI"/>
                </a:rPr>
                <a:t>인터넷</a:t>
              </a:r>
            </a:p>
          </p:txBody>
        </p:sp>
        <p:grpSp>
          <p:nvGrpSpPr>
            <p:cNvPr id="14" name="Group 12">
              <a:extLst>
                <a:ext uri="{FF2B5EF4-FFF2-40B4-BE49-F238E27FC236}">
                  <a16:creationId xmlns:a16="http://schemas.microsoft.com/office/drawing/2014/main" id="{7FC1774F-2171-4263-A238-2C3AF3A6076D}"/>
                </a:ext>
              </a:extLst>
            </p:cNvPr>
            <p:cNvGrpSpPr/>
            <p:nvPr/>
          </p:nvGrpSpPr>
          <p:grpSpPr>
            <a:xfrm>
              <a:off x="10170911" y="1747853"/>
              <a:ext cx="565676" cy="565676"/>
              <a:chOff x="6486318" y="1078171"/>
              <a:chExt cx="565676" cy="565676"/>
            </a:xfrm>
          </p:grpSpPr>
          <p:sp>
            <p:nvSpPr>
              <p:cNvPr id="256" name="Rectangle 254">
                <a:extLst>
                  <a:ext uri="{FF2B5EF4-FFF2-40B4-BE49-F238E27FC236}">
                    <a16:creationId xmlns:a16="http://schemas.microsoft.com/office/drawing/2014/main" id="{3E1C628B-DCCE-45CF-97C2-BAEDC2DBA0A3}"/>
                  </a:ext>
                </a:extLst>
              </p:cNvPr>
              <p:cNvSpPr>
                <a:spLocks noChangeAspect="1"/>
              </p:cNvSpPr>
              <p:nvPr/>
            </p:nvSpPr>
            <p:spPr bwMode="auto">
              <a:xfrm rot="18929269">
                <a:off x="6579267" y="1170963"/>
                <a:ext cx="379779" cy="380092"/>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7" name="Picture 255">
                <a:extLst>
                  <a:ext uri="{FF2B5EF4-FFF2-40B4-BE49-F238E27FC236}">
                    <a16:creationId xmlns:a16="http://schemas.microsoft.com/office/drawing/2014/main" id="{D3221ECF-7EA1-4495-98B5-D8DD0ACCB60B}"/>
                  </a:ext>
                </a:extLst>
              </p:cNvPr>
              <p:cNvPicPr>
                <a:picLocks noChangeAspect="1"/>
              </p:cNvPicPr>
              <p:nvPr/>
            </p:nvPicPr>
            <p:blipFill>
              <a:blip r:embed="rId5"/>
              <a:stretch>
                <a:fillRect/>
              </a:stretch>
            </p:blipFill>
            <p:spPr>
              <a:xfrm>
                <a:off x="6486318" y="1078171"/>
                <a:ext cx="565676" cy="565676"/>
              </a:xfrm>
              <a:prstGeom prst="rect">
                <a:avLst/>
              </a:prstGeom>
            </p:spPr>
          </p:pic>
        </p:grpSp>
        <p:grpSp>
          <p:nvGrpSpPr>
            <p:cNvPr id="15" name="Group 13">
              <a:extLst>
                <a:ext uri="{FF2B5EF4-FFF2-40B4-BE49-F238E27FC236}">
                  <a16:creationId xmlns:a16="http://schemas.microsoft.com/office/drawing/2014/main" id="{67164A82-3275-4B91-8792-C84A9EC59D7B}"/>
                </a:ext>
              </a:extLst>
            </p:cNvPr>
            <p:cNvGrpSpPr/>
            <p:nvPr/>
          </p:nvGrpSpPr>
          <p:grpSpPr>
            <a:xfrm>
              <a:off x="9820008" y="3922311"/>
              <a:ext cx="565676" cy="645916"/>
              <a:chOff x="6486318" y="1078171"/>
              <a:chExt cx="565676" cy="645916"/>
            </a:xfrm>
          </p:grpSpPr>
          <p:sp>
            <p:nvSpPr>
              <p:cNvPr id="254" name="Rectangle 252">
                <a:extLst>
                  <a:ext uri="{FF2B5EF4-FFF2-40B4-BE49-F238E27FC236}">
                    <a16:creationId xmlns:a16="http://schemas.microsoft.com/office/drawing/2014/main" id="{9D1E5551-8B9A-4F23-9E0C-7F371B274B2A}"/>
                  </a:ext>
                </a:extLst>
              </p:cNvPr>
              <p:cNvSpPr>
                <a:spLocks noChangeAspect="1"/>
              </p:cNvSpPr>
              <p:nvPr/>
            </p:nvSpPr>
            <p:spPr bwMode="auto">
              <a:xfrm rot="18929269">
                <a:off x="6579267" y="1170963"/>
                <a:ext cx="379779" cy="380092"/>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5" name="Picture 253">
                <a:extLst>
                  <a:ext uri="{FF2B5EF4-FFF2-40B4-BE49-F238E27FC236}">
                    <a16:creationId xmlns:a16="http://schemas.microsoft.com/office/drawing/2014/main" id="{CC10A05A-E98D-4A49-9185-F1FA9D37A738}"/>
                  </a:ext>
                </a:extLst>
              </p:cNvPr>
              <p:cNvPicPr>
                <a:picLocks/>
              </p:cNvPicPr>
              <p:nvPr/>
            </p:nvPicPr>
            <p:blipFill>
              <a:blip r:embed="rId5"/>
              <a:stretch>
                <a:fillRect/>
              </a:stretch>
            </p:blipFill>
            <p:spPr>
              <a:xfrm>
                <a:off x="6486318" y="1078171"/>
                <a:ext cx="565676" cy="645916"/>
              </a:xfrm>
              <a:prstGeom prst="rect">
                <a:avLst/>
              </a:prstGeom>
            </p:spPr>
          </p:pic>
        </p:grpSp>
        <p:cxnSp>
          <p:nvCxnSpPr>
            <p:cNvPr id="16" name="Straight Arrow Connector 14">
              <a:extLst>
                <a:ext uri="{FF2B5EF4-FFF2-40B4-BE49-F238E27FC236}">
                  <a16:creationId xmlns:a16="http://schemas.microsoft.com/office/drawing/2014/main" id="{4AD55CC6-B54D-4D45-95C5-C1753E333FC0}"/>
                </a:ext>
              </a:extLst>
            </p:cNvPr>
            <p:cNvCxnSpPr>
              <a:cxnSpLocks/>
            </p:cNvCxnSpPr>
            <p:nvPr/>
          </p:nvCxnSpPr>
          <p:spPr>
            <a:xfrm>
              <a:off x="9426644" y="4196483"/>
              <a:ext cx="365760" cy="0"/>
            </a:xfrm>
            <a:prstGeom prst="straightConnector1">
              <a:avLst/>
            </a:prstGeom>
            <a:noFill/>
            <a:ln w="9525" cap="flat" cmpd="sng" algn="ctr">
              <a:solidFill>
                <a:srgbClr val="505050"/>
              </a:solidFill>
              <a:prstDash val="solid"/>
              <a:headEnd type="none"/>
              <a:tailEnd type="triangle"/>
            </a:ln>
            <a:effectLst/>
          </p:spPr>
        </p:cxnSp>
        <p:cxnSp>
          <p:nvCxnSpPr>
            <p:cNvPr id="17" name="Straight Arrow Connector 15">
              <a:extLst>
                <a:ext uri="{FF2B5EF4-FFF2-40B4-BE49-F238E27FC236}">
                  <a16:creationId xmlns:a16="http://schemas.microsoft.com/office/drawing/2014/main" id="{4206D118-17C6-4524-B0B1-D89092D66AC0}"/>
                </a:ext>
              </a:extLst>
            </p:cNvPr>
            <p:cNvCxnSpPr>
              <a:cxnSpLocks/>
            </p:cNvCxnSpPr>
            <p:nvPr/>
          </p:nvCxnSpPr>
          <p:spPr>
            <a:xfrm rot="5400000">
              <a:off x="10316589" y="2506279"/>
              <a:ext cx="274320" cy="0"/>
            </a:xfrm>
            <a:prstGeom prst="straightConnector1">
              <a:avLst/>
            </a:prstGeom>
            <a:noFill/>
            <a:ln w="9525" cap="flat" cmpd="sng" algn="ctr">
              <a:solidFill>
                <a:srgbClr val="505050"/>
              </a:solidFill>
              <a:prstDash val="solid"/>
              <a:headEnd type="none"/>
              <a:tailEnd type="triangle"/>
            </a:ln>
            <a:effectLst/>
          </p:spPr>
        </p:cxnSp>
        <p:cxnSp>
          <p:nvCxnSpPr>
            <p:cNvPr id="18" name="Straight Arrow Connector 16">
              <a:extLst>
                <a:ext uri="{FF2B5EF4-FFF2-40B4-BE49-F238E27FC236}">
                  <a16:creationId xmlns:a16="http://schemas.microsoft.com/office/drawing/2014/main" id="{CAF15160-0A26-4480-B394-06823CDF0EC8}"/>
                </a:ext>
              </a:extLst>
            </p:cNvPr>
            <p:cNvCxnSpPr>
              <a:cxnSpLocks/>
            </p:cNvCxnSpPr>
            <p:nvPr/>
          </p:nvCxnSpPr>
          <p:spPr>
            <a:xfrm rot="16200000" flipV="1">
              <a:off x="9945909" y="3716637"/>
              <a:ext cx="274320" cy="0"/>
            </a:xfrm>
            <a:prstGeom prst="straightConnector1">
              <a:avLst/>
            </a:prstGeom>
            <a:noFill/>
            <a:ln w="9525" cap="flat" cmpd="sng" algn="ctr">
              <a:solidFill>
                <a:srgbClr val="505050"/>
              </a:solidFill>
              <a:prstDash val="solid"/>
              <a:headEnd type="none"/>
              <a:tailEnd type="triangle"/>
            </a:ln>
            <a:effectLst/>
          </p:spPr>
        </p:cxnSp>
        <p:sp>
          <p:nvSpPr>
            <p:cNvPr id="19" name="TextBox 18">
              <a:extLst>
                <a:ext uri="{FF2B5EF4-FFF2-40B4-BE49-F238E27FC236}">
                  <a16:creationId xmlns:a16="http://schemas.microsoft.com/office/drawing/2014/main" id="{8349F2B1-E947-48CE-9BF3-32F01C849674}"/>
                </a:ext>
              </a:extLst>
            </p:cNvPr>
            <p:cNvSpPr txBox="1"/>
            <p:nvPr/>
          </p:nvSpPr>
          <p:spPr>
            <a:xfrm>
              <a:off x="10012852" y="1431420"/>
              <a:ext cx="8817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err="1">
                  <a:solidFill>
                    <a:srgbClr val="505050"/>
                  </a:solidFill>
                  <a:latin typeface="Segoe UI"/>
                </a:rPr>
                <a:t>공용</a:t>
              </a:r>
              <a:r>
                <a:rPr lang="en-US" sz="787" b="1" kern="0">
                  <a:solidFill>
                    <a:srgbClr val="505050"/>
                  </a:solidFill>
                  <a:latin typeface="Segoe UI"/>
                </a:rPr>
                <a:t> LB</a:t>
              </a:r>
            </a:p>
          </p:txBody>
        </p:sp>
        <p:sp>
          <p:nvSpPr>
            <p:cNvPr id="20" name="TextBox 19">
              <a:extLst>
                <a:ext uri="{FF2B5EF4-FFF2-40B4-BE49-F238E27FC236}">
                  <a16:creationId xmlns:a16="http://schemas.microsoft.com/office/drawing/2014/main" id="{FF2DBD5C-7E0F-4811-A5E2-A8C152F8A65B}"/>
                </a:ext>
              </a:extLst>
            </p:cNvPr>
            <p:cNvSpPr txBox="1"/>
            <p:nvPr/>
          </p:nvSpPr>
          <p:spPr>
            <a:xfrm>
              <a:off x="10312869" y="3997900"/>
              <a:ext cx="10023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err="1">
                  <a:solidFill>
                    <a:srgbClr val="505050"/>
                  </a:solidFill>
                  <a:latin typeface="Segoe UI"/>
                </a:rPr>
                <a:t>내부</a:t>
              </a:r>
              <a:r>
                <a:rPr lang="en-US" sz="787" b="1" kern="0">
                  <a:solidFill>
                    <a:srgbClr val="505050"/>
                  </a:solidFill>
                  <a:latin typeface="Segoe UI"/>
                </a:rPr>
                <a:t> LB</a:t>
              </a:r>
            </a:p>
          </p:txBody>
        </p:sp>
        <p:sp>
          <p:nvSpPr>
            <p:cNvPr id="21" name="TextBox 20">
              <a:extLst>
                <a:ext uri="{FF2B5EF4-FFF2-40B4-BE49-F238E27FC236}">
                  <a16:creationId xmlns:a16="http://schemas.microsoft.com/office/drawing/2014/main" id="{62371FD8-8CD6-44BF-B2DB-1ADB8FEB73CD}"/>
                </a:ext>
              </a:extLst>
            </p:cNvPr>
            <p:cNvSpPr txBox="1"/>
            <p:nvPr/>
          </p:nvSpPr>
          <p:spPr>
            <a:xfrm>
              <a:off x="8347842" y="1700266"/>
              <a:ext cx="14727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a:solidFill>
                    <a:srgbClr val="505050"/>
                  </a:solidFill>
                  <a:latin typeface="Segoe UI"/>
                </a:rPr>
                <a:t>가상 네트워크</a:t>
              </a:r>
            </a:p>
          </p:txBody>
        </p:sp>
        <p:grpSp>
          <p:nvGrpSpPr>
            <p:cNvPr id="22" name="Group 20">
              <a:extLst>
                <a:ext uri="{FF2B5EF4-FFF2-40B4-BE49-F238E27FC236}">
                  <a16:creationId xmlns:a16="http://schemas.microsoft.com/office/drawing/2014/main" id="{247A6EAC-CE9F-4E93-B430-095ED6B24341}"/>
                </a:ext>
              </a:extLst>
            </p:cNvPr>
            <p:cNvGrpSpPr/>
            <p:nvPr/>
          </p:nvGrpSpPr>
          <p:grpSpPr>
            <a:xfrm>
              <a:off x="8620695" y="4749959"/>
              <a:ext cx="2576510" cy="1796943"/>
              <a:chOff x="8620695" y="4979644"/>
              <a:chExt cx="2576510" cy="1796943"/>
            </a:xfrm>
          </p:grpSpPr>
          <p:grpSp>
            <p:nvGrpSpPr>
              <p:cNvPr id="31" name="Group 29">
                <a:extLst>
                  <a:ext uri="{FF2B5EF4-FFF2-40B4-BE49-F238E27FC236}">
                    <a16:creationId xmlns:a16="http://schemas.microsoft.com/office/drawing/2014/main" id="{65089B39-41B7-4C3F-BB75-33DB6BCDFAE7}"/>
                  </a:ext>
                </a:extLst>
              </p:cNvPr>
              <p:cNvGrpSpPr/>
              <p:nvPr/>
            </p:nvGrpSpPr>
            <p:grpSpPr>
              <a:xfrm>
                <a:off x="8620695" y="5585574"/>
                <a:ext cx="2576510" cy="1191013"/>
                <a:chOff x="4560877" y="4697003"/>
                <a:chExt cx="3868722" cy="2297076"/>
              </a:xfrm>
            </p:grpSpPr>
            <p:grpSp>
              <p:nvGrpSpPr>
                <p:cNvPr id="44" name="Group 42">
                  <a:extLst>
                    <a:ext uri="{FF2B5EF4-FFF2-40B4-BE49-F238E27FC236}">
                      <a16:creationId xmlns:a16="http://schemas.microsoft.com/office/drawing/2014/main" id="{691FDBF4-457A-40E5-BFF8-A6EC096C8DF7}"/>
                    </a:ext>
                  </a:extLst>
                </p:cNvPr>
                <p:cNvGrpSpPr/>
                <p:nvPr/>
              </p:nvGrpSpPr>
              <p:grpSpPr>
                <a:xfrm>
                  <a:off x="4560877" y="4697003"/>
                  <a:ext cx="1893269" cy="2297076"/>
                  <a:chOff x="4560877" y="4697003"/>
                  <a:chExt cx="1893269" cy="2297076"/>
                </a:xfrm>
              </p:grpSpPr>
              <p:sp>
                <p:nvSpPr>
                  <p:cNvPr id="150" name="Rectangle 10">
                    <a:extLst>
                      <a:ext uri="{FF2B5EF4-FFF2-40B4-BE49-F238E27FC236}">
                        <a16:creationId xmlns:a16="http://schemas.microsoft.com/office/drawing/2014/main" id="{CE769363-A535-4767-AADB-793FCAB602BE}"/>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1" name="Rectangle 11">
                    <a:extLst>
                      <a:ext uri="{FF2B5EF4-FFF2-40B4-BE49-F238E27FC236}">
                        <a16:creationId xmlns:a16="http://schemas.microsoft.com/office/drawing/2014/main" id="{E7E04ADF-7472-4202-BD15-31650895B2DB}"/>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2" name="Rectangle 21">
                    <a:extLst>
                      <a:ext uri="{FF2B5EF4-FFF2-40B4-BE49-F238E27FC236}">
                        <a16:creationId xmlns:a16="http://schemas.microsoft.com/office/drawing/2014/main" id="{2ADA20C1-E6F8-464E-961B-413D68A2E073}"/>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3" name="Freeform 22">
                    <a:extLst>
                      <a:ext uri="{FF2B5EF4-FFF2-40B4-BE49-F238E27FC236}">
                        <a16:creationId xmlns:a16="http://schemas.microsoft.com/office/drawing/2014/main" id="{9F1CF71F-67F1-4618-84BA-975B24E86529}"/>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4" name="Rectangle 26">
                    <a:extLst>
                      <a:ext uri="{FF2B5EF4-FFF2-40B4-BE49-F238E27FC236}">
                        <a16:creationId xmlns:a16="http://schemas.microsoft.com/office/drawing/2014/main" id="{83606DCB-0EBA-4076-ADFA-E22327A80A05}"/>
                      </a:ext>
                    </a:extLst>
                  </p:cNvPr>
                  <p:cNvSpPr>
                    <a:spLocks noChangeArrowheads="1"/>
                  </p:cNvSpPr>
                  <p:nvPr/>
                </p:nvSpPr>
                <p:spPr bwMode="auto">
                  <a:xfrm>
                    <a:off x="5490557" y="5428110"/>
                    <a:ext cx="135624" cy="1565968"/>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5" name="Rectangle 27">
                    <a:extLst>
                      <a:ext uri="{FF2B5EF4-FFF2-40B4-BE49-F238E27FC236}">
                        <a16:creationId xmlns:a16="http://schemas.microsoft.com/office/drawing/2014/main" id="{41F7F82F-3DBB-440B-9138-9263723E534B}"/>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6" name="Freeform 28">
                    <a:extLst>
                      <a:ext uri="{FF2B5EF4-FFF2-40B4-BE49-F238E27FC236}">
                        <a16:creationId xmlns:a16="http://schemas.microsoft.com/office/drawing/2014/main" id="{D9863EFF-45C5-4A79-AB02-D05F35DB7DFF}"/>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5C2D91">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7" name="Freeform 29">
                    <a:extLst>
                      <a:ext uri="{FF2B5EF4-FFF2-40B4-BE49-F238E27FC236}">
                        <a16:creationId xmlns:a16="http://schemas.microsoft.com/office/drawing/2014/main" id="{E3AC7D0B-8AB9-44A0-BA21-57359F92288E}"/>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8" name="Rectangle 30">
                    <a:extLst>
                      <a:ext uri="{FF2B5EF4-FFF2-40B4-BE49-F238E27FC236}">
                        <a16:creationId xmlns:a16="http://schemas.microsoft.com/office/drawing/2014/main" id="{761CD69A-41E0-4201-8274-8120CC5A21B3}"/>
                      </a:ext>
                    </a:extLst>
                  </p:cNvPr>
                  <p:cNvSpPr>
                    <a:spLocks noChangeArrowheads="1"/>
                  </p:cNvSpPr>
                  <p:nvPr/>
                </p:nvSpPr>
                <p:spPr bwMode="auto">
                  <a:xfrm>
                    <a:off x="5726806" y="5548345"/>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59" name="Rectangle 31">
                    <a:extLst>
                      <a:ext uri="{FF2B5EF4-FFF2-40B4-BE49-F238E27FC236}">
                        <a16:creationId xmlns:a16="http://schemas.microsoft.com/office/drawing/2014/main" id="{AE803F56-B2D0-4392-8914-53BC3F23F4A1}"/>
                      </a:ext>
                    </a:extLst>
                  </p:cNvPr>
                  <p:cNvSpPr>
                    <a:spLocks noChangeArrowheads="1"/>
                  </p:cNvSpPr>
                  <p:nvPr/>
                </p:nvSpPr>
                <p:spPr bwMode="auto">
                  <a:xfrm>
                    <a:off x="5898525" y="5548345"/>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0" name="Rectangle 32">
                    <a:extLst>
                      <a:ext uri="{FF2B5EF4-FFF2-40B4-BE49-F238E27FC236}">
                        <a16:creationId xmlns:a16="http://schemas.microsoft.com/office/drawing/2014/main" id="{DB75528E-258A-4B3B-AD6F-72E5D2C2076C}"/>
                      </a:ext>
                    </a:extLst>
                  </p:cNvPr>
                  <p:cNvSpPr>
                    <a:spLocks noChangeArrowheads="1"/>
                  </p:cNvSpPr>
                  <p:nvPr/>
                </p:nvSpPr>
                <p:spPr bwMode="auto">
                  <a:xfrm>
                    <a:off x="5898525" y="5548345"/>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1" name="Rectangle 33">
                    <a:extLst>
                      <a:ext uri="{FF2B5EF4-FFF2-40B4-BE49-F238E27FC236}">
                        <a16:creationId xmlns:a16="http://schemas.microsoft.com/office/drawing/2014/main" id="{12F20E29-B5CC-408B-9399-E3041AD63275}"/>
                      </a:ext>
                    </a:extLst>
                  </p:cNvPr>
                  <p:cNvSpPr>
                    <a:spLocks noChangeArrowheads="1"/>
                  </p:cNvSpPr>
                  <p:nvPr/>
                </p:nvSpPr>
                <p:spPr bwMode="auto">
                  <a:xfrm>
                    <a:off x="6070242" y="5548345"/>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2" name="Rectangle 34">
                    <a:extLst>
                      <a:ext uri="{FF2B5EF4-FFF2-40B4-BE49-F238E27FC236}">
                        <a16:creationId xmlns:a16="http://schemas.microsoft.com/office/drawing/2014/main" id="{55CF3BE3-51BB-4CBA-9B41-E7E830160FC3}"/>
                      </a:ext>
                    </a:extLst>
                  </p:cNvPr>
                  <p:cNvSpPr>
                    <a:spLocks noChangeArrowheads="1"/>
                  </p:cNvSpPr>
                  <p:nvPr/>
                </p:nvSpPr>
                <p:spPr bwMode="auto">
                  <a:xfrm>
                    <a:off x="6070242" y="5548345"/>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3" name="Rectangle 35">
                    <a:extLst>
                      <a:ext uri="{FF2B5EF4-FFF2-40B4-BE49-F238E27FC236}">
                        <a16:creationId xmlns:a16="http://schemas.microsoft.com/office/drawing/2014/main" id="{B750BBD5-6000-4A42-841E-5E80071148F9}"/>
                      </a:ext>
                    </a:extLst>
                  </p:cNvPr>
                  <p:cNvSpPr>
                    <a:spLocks noChangeArrowheads="1"/>
                  </p:cNvSpPr>
                  <p:nvPr/>
                </p:nvSpPr>
                <p:spPr bwMode="auto">
                  <a:xfrm>
                    <a:off x="6235397" y="5548345"/>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4" name="Rectangle 36">
                    <a:extLst>
                      <a:ext uri="{FF2B5EF4-FFF2-40B4-BE49-F238E27FC236}">
                        <a16:creationId xmlns:a16="http://schemas.microsoft.com/office/drawing/2014/main" id="{F1341904-99AF-471F-B961-138C8DE3AB5A}"/>
                      </a:ext>
                    </a:extLst>
                  </p:cNvPr>
                  <p:cNvSpPr>
                    <a:spLocks noChangeArrowheads="1"/>
                  </p:cNvSpPr>
                  <p:nvPr/>
                </p:nvSpPr>
                <p:spPr bwMode="auto">
                  <a:xfrm>
                    <a:off x="6235397" y="5548345"/>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5" name="Rectangle 37">
                    <a:extLst>
                      <a:ext uri="{FF2B5EF4-FFF2-40B4-BE49-F238E27FC236}">
                        <a16:creationId xmlns:a16="http://schemas.microsoft.com/office/drawing/2014/main" id="{B1661A86-3F6F-45EB-BFD0-89ECA6639119}"/>
                      </a:ext>
                    </a:extLst>
                  </p:cNvPr>
                  <p:cNvSpPr>
                    <a:spLocks noChangeArrowheads="1"/>
                  </p:cNvSpPr>
                  <p:nvPr/>
                </p:nvSpPr>
                <p:spPr bwMode="auto">
                  <a:xfrm>
                    <a:off x="5726806"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6" name="Rectangle 38">
                    <a:extLst>
                      <a:ext uri="{FF2B5EF4-FFF2-40B4-BE49-F238E27FC236}">
                        <a16:creationId xmlns:a16="http://schemas.microsoft.com/office/drawing/2014/main" id="{E5951F23-4915-4D29-BEDE-2677A8156E1B}"/>
                      </a:ext>
                    </a:extLst>
                  </p:cNvPr>
                  <p:cNvSpPr>
                    <a:spLocks noChangeArrowheads="1"/>
                  </p:cNvSpPr>
                  <p:nvPr/>
                </p:nvSpPr>
                <p:spPr bwMode="auto">
                  <a:xfrm>
                    <a:off x="5726806"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7" name="Rectangle 39">
                    <a:extLst>
                      <a:ext uri="{FF2B5EF4-FFF2-40B4-BE49-F238E27FC236}">
                        <a16:creationId xmlns:a16="http://schemas.microsoft.com/office/drawing/2014/main" id="{4DE79629-DFC3-40DB-8DDE-58DF8B627550}"/>
                      </a:ext>
                    </a:extLst>
                  </p:cNvPr>
                  <p:cNvSpPr>
                    <a:spLocks noChangeArrowheads="1"/>
                  </p:cNvSpPr>
                  <p:nvPr/>
                </p:nvSpPr>
                <p:spPr bwMode="auto">
                  <a:xfrm>
                    <a:off x="5898525"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8" name="Rectangle 40">
                    <a:extLst>
                      <a:ext uri="{FF2B5EF4-FFF2-40B4-BE49-F238E27FC236}">
                        <a16:creationId xmlns:a16="http://schemas.microsoft.com/office/drawing/2014/main" id="{1BB97425-8B29-4D22-8591-B7F53424F97A}"/>
                      </a:ext>
                    </a:extLst>
                  </p:cNvPr>
                  <p:cNvSpPr>
                    <a:spLocks noChangeArrowheads="1"/>
                  </p:cNvSpPr>
                  <p:nvPr/>
                </p:nvSpPr>
                <p:spPr bwMode="auto">
                  <a:xfrm>
                    <a:off x="5898525"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69" name="Rectangle 41">
                    <a:extLst>
                      <a:ext uri="{FF2B5EF4-FFF2-40B4-BE49-F238E27FC236}">
                        <a16:creationId xmlns:a16="http://schemas.microsoft.com/office/drawing/2014/main" id="{C8F6CA3D-2BDF-4C32-8FC2-E8639EA523A4}"/>
                      </a:ext>
                    </a:extLst>
                  </p:cNvPr>
                  <p:cNvSpPr>
                    <a:spLocks noChangeArrowheads="1"/>
                  </p:cNvSpPr>
                  <p:nvPr/>
                </p:nvSpPr>
                <p:spPr bwMode="auto">
                  <a:xfrm>
                    <a:off x="6070242"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0" name="Rectangle 42">
                    <a:extLst>
                      <a:ext uri="{FF2B5EF4-FFF2-40B4-BE49-F238E27FC236}">
                        <a16:creationId xmlns:a16="http://schemas.microsoft.com/office/drawing/2014/main" id="{41F4493C-A9D1-4B75-BDA0-BC2386BF698E}"/>
                      </a:ext>
                    </a:extLst>
                  </p:cNvPr>
                  <p:cNvSpPr>
                    <a:spLocks noChangeArrowheads="1"/>
                  </p:cNvSpPr>
                  <p:nvPr/>
                </p:nvSpPr>
                <p:spPr bwMode="auto">
                  <a:xfrm>
                    <a:off x="6070242"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1" name="Rectangle 43">
                    <a:extLst>
                      <a:ext uri="{FF2B5EF4-FFF2-40B4-BE49-F238E27FC236}">
                        <a16:creationId xmlns:a16="http://schemas.microsoft.com/office/drawing/2014/main" id="{12F73B98-5863-47B0-9388-130AA927B0EF}"/>
                      </a:ext>
                    </a:extLst>
                  </p:cNvPr>
                  <p:cNvSpPr>
                    <a:spLocks noChangeArrowheads="1"/>
                  </p:cNvSpPr>
                  <p:nvPr/>
                </p:nvSpPr>
                <p:spPr bwMode="auto">
                  <a:xfrm>
                    <a:off x="6235397"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2" name="Rectangle 44">
                    <a:extLst>
                      <a:ext uri="{FF2B5EF4-FFF2-40B4-BE49-F238E27FC236}">
                        <a16:creationId xmlns:a16="http://schemas.microsoft.com/office/drawing/2014/main" id="{C7C96989-CE54-4C84-99BE-871CF66D6F80}"/>
                      </a:ext>
                    </a:extLst>
                  </p:cNvPr>
                  <p:cNvSpPr>
                    <a:spLocks noChangeArrowheads="1"/>
                  </p:cNvSpPr>
                  <p:nvPr/>
                </p:nvSpPr>
                <p:spPr bwMode="auto">
                  <a:xfrm>
                    <a:off x="6235397"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3" name="Rectangle 45">
                    <a:extLst>
                      <a:ext uri="{FF2B5EF4-FFF2-40B4-BE49-F238E27FC236}">
                        <a16:creationId xmlns:a16="http://schemas.microsoft.com/office/drawing/2014/main" id="{E9C3A1AD-3C81-4198-B399-3ABBD1D2FBE0}"/>
                      </a:ext>
                    </a:extLst>
                  </p:cNvPr>
                  <p:cNvSpPr>
                    <a:spLocks noChangeArrowheads="1"/>
                  </p:cNvSpPr>
                  <p:nvPr/>
                </p:nvSpPr>
                <p:spPr bwMode="auto">
                  <a:xfrm>
                    <a:off x="5726806"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4" name="Rectangle 46">
                    <a:extLst>
                      <a:ext uri="{FF2B5EF4-FFF2-40B4-BE49-F238E27FC236}">
                        <a16:creationId xmlns:a16="http://schemas.microsoft.com/office/drawing/2014/main" id="{86F4A7AA-A319-4673-ADC4-14BA28F3AEFD}"/>
                      </a:ext>
                    </a:extLst>
                  </p:cNvPr>
                  <p:cNvSpPr>
                    <a:spLocks noChangeArrowheads="1"/>
                  </p:cNvSpPr>
                  <p:nvPr/>
                </p:nvSpPr>
                <p:spPr bwMode="auto">
                  <a:xfrm>
                    <a:off x="5726806"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5" name="Rectangle 47">
                    <a:extLst>
                      <a:ext uri="{FF2B5EF4-FFF2-40B4-BE49-F238E27FC236}">
                        <a16:creationId xmlns:a16="http://schemas.microsoft.com/office/drawing/2014/main" id="{0B94696B-3EB7-4249-B923-5C8E620FFD5C}"/>
                      </a:ext>
                    </a:extLst>
                  </p:cNvPr>
                  <p:cNvSpPr>
                    <a:spLocks noChangeArrowheads="1"/>
                  </p:cNvSpPr>
                  <p:nvPr/>
                </p:nvSpPr>
                <p:spPr bwMode="auto">
                  <a:xfrm>
                    <a:off x="5898525"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6" name="Rectangle 48">
                    <a:extLst>
                      <a:ext uri="{FF2B5EF4-FFF2-40B4-BE49-F238E27FC236}">
                        <a16:creationId xmlns:a16="http://schemas.microsoft.com/office/drawing/2014/main" id="{BA7BE5F2-1D03-41D9-902D-6551E7F6752B}"/>
                      </a:ext>
                    </a:extLst>
                  </p:cNvPr>
                  <p:cNvSpPr>
                    <a:spLocks noChangeArrowheads="1"/>
                  </p:cNvSpPr>
                  <p:nvPr/>
                </p:nvSpPr>
                <p:spPr bwMode="auto">
                  <a:xfrm>
                    <a:off x="5898525"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7" name="Rectangle 49">
                    <a:extLst>
                      <a:ext uri="{FF2B5EF4-FFF2-40B4-BE49-F238E27FC236}">
                        <a16:creationId xmlns:a16="http://schemas.microsoft.com/office/drawing/2014/main" id="{A571C278-E3D8-42A7-A17A-BB087F6229AB}"/>
                      </a:ext>
                    </a:extLst>
                  </p:cNvPr>
                  <p:cNvSpPr>
                    <a:spLocks noChangeArrowheads="1"/>
                  </p:cNvSpPr>
                  <p:nvPr/>
                </p:nvSpPr>
                <p:spPr bwMode="auto">
                  <a:xfrm>
                    <a:off x="6070242"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8" name="Rectangle 50">
                    <a:extLst>
                      <a:ext uri="{FF2B5EF4-FFF2-40B4-BE49-F238E27FC236}">
                        <a16:creationId xmlns:a16="http://schemas.microsoft.com/office/drawing/2014/main" id="{B6D26F90-6101-408A-9EE6-AA78CBF34C0D}"/>
                      </a:ext>
                    </a:extLst>
                  </p:cNvPr>
                  <p:cNvSpPr>
                    <a:spLocks noChangeArrowheads="1"/>
                  </p:cNvSpPr>
                  <p:nvPr/>
                </p:nvSpPr>
                <p:spPr bwMode="auto">
                  <a:xfrm>
                    <a:off x="6070242"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79" name="Rectangle 51">
                    <a:extLst>
                      <a:ext uri="{FF2B5EF4-FFF2-40B4-BE49-F238E27FC236}">
                        <a16:creationId xmlns:a16="http://schemas.microsoft.com/office/drawing/2014/main" id="{37F62788-CA3C-4FCA-8B52-CBB01132F1D1}"/>
                      </a:ext>
                    </a:extLst>
                  </p:cNvPr>
                  <p:cNvSpPr>
                    <a:spLocks noChangeArrowheads="1"/>
                  </p:cNvSpPr>
                  <p:nvPr/>
                </p:nvSpPr>
                <p:spPr bwMode="auto">
                  <a:xfrm>
                    <a:off x="6235397"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0" name="Rectangle 52">
                    <a:extLst>
                      <a:ext uri="{FF2B5EF4-FFF2-40B4-BE49-F238E27FC236}">
                        <a16:creationId xmlns:a16="http://schemas.microsoft.com/office/drawing/2014/main" id="{03A19DCF-19F8-4B5B-B037-E5AE9B713FD0}"/>
                      </a:ext>
                    </a:extLst>
                  </p:cNvPr>
                  <p:cNvSpPr>
                    <a:spLocks noChangeArrowheads="1"/>
                  </p:cNvSpPr>
                  <p:nvPr/>
                </p:nvSpPr>
                <p:spPr bwMode="auto">
                  <a:xfrm>
                    <a:off x="6235397"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1" name="Rectangle 53">
                    <a:extLst>
                      <a:ext uri="{FF2B5EF4-FFF2-40B4-BE49-F238E27FC236}">
                        <a16:creationId xmlns:a16="http://schemas.microsoft.com/office/drawing/2014/main" id="{8FAC4E8C-6491-4349-BA75-E0273CD73404}"/>
                      </a:ext>
                    </a:extLst>
                  </p:cNvPr>
                  <p:cNvSpPr>
                    <a:spLocks noChangeArrowheads="1"/>
                  </p:cNvSpPr>
                  <p:nvPr/>
                </p:nvSpPr>
                <p:spPr bwMode="auto">
                  <a:xfrm>
                    <a:off x="5726806"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2" name="Rectangle 54">
                    <a:extLst>
                      <a:ext uri="{FF2B5EF4-FFF2-40B4-BE49-F238E27FC236}">
                        <a16:creationId xmlns:a16="http://schemas.microsoft.com/office/drawing/2014/main" id="{5AC9D82F-E6A0-4D45-9247-D881F6025947}"/>
                      </a:ext>
                    </a:extLst>
                  </p:cNvPr>
                  <p:cNvSpPr>
                    <a:spLocks noChangeArrowheads="1"/>
                  </p:cNvSpPr>
                  <p:nvPr/>
                </p:nvSpPr>
                <p:spPr bwMode="auto">
                  <a:xfrm>
                    <a:off x="5726806"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3" name="Rectangle 55">
                    <a:extLst>
                      <a:ext uri="{FF2B5EF4-FFF2-40B4-BE49-F238E27FC236}">
                        <a16:creationId xmlns:a16="http://schemas.microsoft.com/office/drawing/2014/main" id="{38C3E652-873D-4CB6-A200-6B15CCBD06A8}"/>
                      </a:ext>
                    </a:extLst>
                  </p:cNvPr>
                  <p:cNvSpPr>
                    <a:spLocks noChangeArrowheads="1"/>
                  </p:cNvSpPr>
                  <p:nvPr/>
                </p:nvSpPr>
                <p:spPr bwMode="auto">
                  <a:xfrm>
                    <a:off x="5898525"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4" name="Rectangle 56">
                    <a:extLst>
                      <a:ext uri="{FF2B5EF4-FFF2-40B4-BE49-F238E27FC236}">
                        <a16:creationId xmlns:a16="http://schemas.microsoft.com/office/drawing/2014/main" id="{82C3A58F-21A0-448C-8EB4-3077304B705D}"/>
                      </a:ext>
                    </a:extLst>
                  </p:cNvPr>
                  <p:cNvSpPr>
                    <a:spLocks noChangeArrowheads="1"/>
                  </p:cNvSpPr>
                  <p:nvPr/>
                </p:nvSpPr>
                <p:spPr bwMode="auto">
                  <a:xfrm>
                    <a:off x="5898525"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5" name="Rectangle 57">
                    <a:extLst>
                      <a:ext uri="{FF2B5EF4-FFF2-40B4-BE49-F238E27FC236}">
                        <a16:creationId xmlns:a16="http://schemas.microsoft.com/office/drawing/2014/main" id="{51F6B24B-733B-4886-8E40-B51A89B1FED5}"/>
                      </a:ext>
                    </a:extLst>
                  </p:cNvPr>
                  <p:cNvSpPr>
                    <a:spLocks noChangeArrowheads="1"/>
                  </p:cNvSpPr>
                  <p:nvPr/>
                </p:nvSpPr>
                <p:spPr bwMode="auto">
                  <a:xfrm>
                    <a:off x="6070242"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6" name="Rectangle 58">
                    <a:extLst>
                      <a:ext uri="{FF2B5EF4-FFF2-40B4-BE49-F238E27FC236}">
                        <a16:creationId xmlns:a16="http://schemas.microsoft.com/office/drawing/2014/main" id="{B0790CDF-A434-41EA-A38A-93BAD35C5259}"/>
                      </a:ext>
                    </a:extLst>
                  </p:cNvPr>
                  <p:cNvSpPr>
                    <a:spLocks noChangeArrowheads="1"/>
                  </p:cNvSpPr>
                  <p:nvPr/>
                </p:nvSpPr>
                <p:spPr bwMode="auto">
                  <a:xfrm>
                    <a:off x="6070242"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7" name="Rectangle 59">
                    <a:extLst>
                      <a:ext uri="{FF2B5EF4-FFF2-40B4-BE49-F238E27FC236}">
                        <a16:creationId xmlns:a16="http://schemas.microsoft.com/office/drawing/2014/main" id="{404A8F81-C166-4949-977E-EB4713337DC0}"/>
                      </a:ext>
                    </a:extLst>
                  </p:cNvPr>
                  <p:cNvSpPr>
                    <a:spLocks noChangeArrowheads="1"/>
                  </p:cNvSpPr>
                  <p:nvPr/>
                </p:nvSpPr>
                <p:spPr bwMode="auto">
                  <a:xfrm>
                    <a:off x="6235397"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8" name="Rectangle 60">
                    <a:extLst>
                      <a:ext uri="{FF2B5EF4-FFF2-40B4-BE49-F238E27FC236}">
                        <a16:creationId xmlns:a16="http://schemas.microsoft.com/office/drawing/2014/main" id="{31C417BF-5AA9-4B63-9E84-03F718B45DA6}"/>
                      </a:ext>
                    </a:extLst>
                  </p:cNvPr>
                  <p:cNvSpPr>
                    <a:spLocks noChangeArrowheads="1"/>
                  </p:cNvSpPr>
                  <p:nvPr/>
                </p:nvSpPr>
                <p:spPr bwMode="auto">
                  <a:xfrm>
                    <a:off x="6235397"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89" name="Rectangle 61">
                    <a:extLst>
                      <a:ext uri="{FF2B5EF4-FFF2-40B4-BE49-F238E27FC236}">
                        <a16:creationId xmlns:a16="http://schemas.microsoft.com/office/drawing/2014/main" id="{168970FE-F9A6-4D2E-8417-4557DFEA16D7}"/>
                      </a:ext>
                    </a:extLst>
                  </p:cNvPr>
                  <p:cNvSpPr>
                    <a:spLocks noChangeArrowheads="1"/>
                  </p:cNvSpPr>
                  <p:nvPr/>
                </p:nvSpPr>
                <p:spPr bwMode="auto">
                  <a:xfrm>
                    <a:off x="5501496" y="5385447"/>
                    <a:ext cx="952650" cy="4751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0" name="Rectangle 62">
                    <a:extLst>
                      <a:ext uri="{FF2B5EF4-FFF2-40B4-BE49-F238E27FC236}">
                        <a16:creationId xmlns:a16="http://schemas.microsoft.com/office/drawing/2014/main" id="{8277C45D-6123-44BD-9B46-979ECC882308}"/>
                      </a:ext>
                    </a:extLst>
                  </p:cNvPr>
                  <p:cNvSpPr>
                    <a:spLocks noChangeArrowheads="1"/>
                  </p:cNvSpPr>
                  <p:nvPr/>
                </p:nvSpPr>
                <p:spPr bwMode="auto">
                  <a:xfrm>
                    <a:off x="5501496" y="5359267"/>
                    <a:ext cx="952650" cy="47513"/>
                  </a:xfrm>
                  <a:prstGeom prst="rect">
                    <a:avLst/>
                  </a:prstGeom>
                  <a:solidFill>
                    <a:srgbClr val="5C2D9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1" name="Freeform 63">
                    <a:extLst>
                      <a:ext uri="{FF2B5EF4-FFF2-40B4-BE49-F238E27FC236}">
                        <a16:creationId xmlns:a16="http://schemas.microsoft.com/office/drawing/2014/main" id="{1C2E5B92-574D-4726-B3A0-A39EBFCD72D5}"/>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2" name="Freeform 64">
                    <a:extLst>
                      <a:ext uri="{FF2B5EF4-FFF2-40B4-BE49-F238E27FC236}">
                        <a16:creationId xmlns:a16="http://schemas.microsoft.com/office/drawing/2014/main" id="{C6985093-A287-4AA0-A3C8-A89315267F74}"/>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3" name="Freeform 65">
                    <a:extLst>
                      <a:ext uri="{FF2B5EF4-FFF2-40B4-BE49-F238E27FC236}">
                        <a16:creationId xmlns:a16="http://schemas.microsoft.com/office/drawing/2014/main" id="{C1BA371A-50B4-451A-A9AA-68E96A453EDE}"/>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C2D9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4" name="Freeform 66">
                    <a:extLst>
                      <a:ext uri="{FF2B5EF4-FFF2-40B4-BE49-F238E27FC236}">
                        <a16:creationId xmlns:a16="http://schemas.microsoft.com/office/drawing/2014/main" id="{899A5476-0CA0-458C-8D89-A3BABA0DAC88}"/>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5" name="Freeform 67">
                    <a:extLst>
                      <a:ext uri="{FF2B5EF4-FFF2-40B4-BE49-F238E27FC236}">
                        <a16:creationId xmlns:a16="http://schemas.microsoft.com/office/drawing/2014/main" id="{FB9E5978-CEA2-4C1B-86EE-DEF668643B14}"/>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6" name="Freeform 68">
                    <a:extLst>
                      <a:ext uri="{FF2B5EF4-FFF2-40B4-BE49-F238E27FC236}">
                        <a16:creationId xmlns:a16="http://schemas.microsoft.com/office/drawing/2014/main" id="{137299E6-920D-4B5D-BA11-85EA2D205F2F}"/>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7" name="Freeform 69">
                    <a:extLst>
                      <a:ext uri="{FF2B5EF4-FFF2-40B4-BE49-F238E27FC236}">
                        <a16:creationId xmlns:a16="http://schemas.microsoft.com/office/drawing/2014/main" id="{52F2F5AB-2A36-409F-AFF3-B67EA5341093}"/>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8" name="Freeform 70">
                    <a:extLst>
                      <a:ext uri="{FF2B5EF4-FFF2-40B4-BE49-F238E27FC236}">
                        <a16:creationId xmlns:a16="http://schemas.microsoft.com/office/drawing/2014/main" id="{947BD761-5CFC-49D5-92EE-AD19EC88384C}"/>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99" name="Rectangle 71">
                    <a:extLst>
                      <a:ext uri="{FF2B5EF4-FFF2-40B4-BE49-F238E27FC236}">
                        <a16:creationId xmlns:a16="http://schemas.microsoft.com/office/drawing/2014/main" id="{DFD77FA1-05B1-4221-988E-2A78023BF897}"/>
                      </a:ext>
                    </a:extLst>
                  </p:cNvPr>
                  <p:cNvSpPr>
                    <a:spLocks noChangeArrowheads="1"/>
                  </p:cNvSpPr>
                  <p:nvPr/>
                </p:nvSpPr>
                <p:spPr bwMode="auto">
                  <a:xfrm>
                    <a:off x="5726806"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0" name="Rectangle 72">
                    <a:extLst>
                      <a:ext uri="{FF2B5EF4-FFF2-40B4-BE49-F238E27FC236}">
                        <a16:creationId xmlns:a16="http://schemas.microsoft.com/office/drawing/2014/main" id="{7B94DA4B-CAAD-473B-97E6-72C5A7D9141A}"/>
                      </a:ext>
                    </a:extLst>
                  </p:cNvPr>
                  <p:cNvSpPr>
                    <a:spLocks noChangeArrowheads="1"/>
                  </p:cNvSpPr>
                  <p:nvPr/>
                </p:nvSpPr>
                <p:spPr bwMode="auto">
                  <a:xfrm>
                    <a:off x="5726806"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1" name="Rectangle 73">
                    <a:extLst>
                      <a:ext uri="{FF2B5EF4-FFF2-40B4-BE49-F238E27FC236}">
                        <a16:creationId xmlns:a16="http://schemas.microsoft.com/office/drawing/2014/main" id="{58AD19F8-6D13-4695-9E83-209203B8CA1A}"/>
                      </a:ext>
                    </a:extLst>
                  </p:cNvPr>
                  <p:cNvSpPr>
                    <a:spLocks noChangeArrowheads="1"/>
                  </p:cNvSpPr>
                  <p:nvPr/>
                </p:nvSpPr>
                <p:spPr bwMode="auto">
                  <a:xfrm>
                    <a:off x="5898525"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2" name="Rectangle 74">
                    <a:extLst>
                      <a:ext uri="{FF2B5EF4-FFF2-40B4-BE49-F238E27FC236}">
                        <a16:creationId xmlns:a16="http://schemas.microsoft.com/office/drawing/2014/main" id="{82A75D9B-17D5-4229-9BA5-FEC796203F26}"/>
                      </a:ext>
                    </a:extLst>
                  </p:cNvPr>
                  <p:cNvSpPr>
                    <a:spLocks noChangeArrowheads="1"/>
                  </p:cNvSpPr>
                  <p:nvPr/>
                </p:nvSpPr>
                <p:spPr bwMode="auto">
                  <a:xfrm>
                    <a:off x="5898525"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3" name="Rectangle 75">
                    <a:extLst>
                      <a:ext uri="{FF2B5EF4-FFF2-40B4-BE49-F238E27FC236}">
                        <a16:creationId xmlns:a16="http://schemas.microsoft.com/office/drawing/2014/main" id="{233B83DA-F279-470F-B745-D783CC0B7956}"/>
                      </a:ext>
                    </a:extLst>
                  </p:cNvPr>
                  <p:cNvSpPr>
                    <a:spLocks noChangeArrowheads="1"/>
                  </p:cNvSpPr>
                  <p:nvPr/>
                </p:nvSpPr>
                <p:spPr bwMode="auto">
                  <a:xfrm>
                    <a:off x="6070242"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4" name="Rectangle 76">
                    <a:extLst>
                      <a:ext uri="{FF2B5EF4-FFF2-40B4-BE49-F238E27FC236}">
                        <a16:creationId xmlns:a16="http://schemas.microsoft.com/office/drawing/2014/main" id="{1561E70E-FD1A-4DAA-AD15-BE3CF17C67D3}"/>
                      </a:ext>
                    </a:extLst>
                  </p:cNvPr>
                  <p:cNvSpPr>
                    <a:spLocks noChangeArrowheads="1"/>
                  </p:cNvSpPr>
                  <p:nvPr/>
                </p:nvSpPr>
                <p:spPr bwMode="auto">
                  <a:xfrm>
                    <a:off x="6070242" y="5879963"/>
                    <a:ext cx="88593"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5" name="Rectangle 77">
                    <a:extLst>
                      <a:ext uri="{FF2B5EF4-FFF2-40B4-BE49-F238E27FC236}">
                        <a16:creationId xmlns:a16="http://schemas.microsoft.com/office/drawing/2014/main" id="{A33076AF-80C0-4795-BF7B-418FE51166F9}"/>
                      </a:ext>
                    </a:extLst>
                  </p:cNvPr>
                  <p:cNvSpPr>
                    <a:spLocks noChangeArrowheads="1"/>
                  </p:cNvSpPr>
                  <p:nvPr/>
                </p:nvSpPr>
                <p:spPr bwMode="auto">
                  <a:xfrm>
                    <a:off x="6235397"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6" name="Rectangle 78">
                    <a:extLst>
                      <a:ext uri="{FF2B5EF4-FFF2-40B4-BE49-F238E27FC236}">
                        <a16:creationId xmlns:a16="http://schemas.microsoft.com/office/drawing/2014/main" id="{4EDFA2E2-2900-487D-AB15-0D4BED1EB784}"/>
                      </a:ext>
                    </a:extLst>
                  </p:cNvPr>
                  <p:cNvSpPr>
                    <a:spLocks noChangeArrowheads="1"/>
                  </p:cNvSpPr>
                  <p:nvPr/>
                </p:nvSpPr>
                <p:spPr bwMode="auto">
                  <a:xfrm>
                    <a:off x="6235397" y="5879963"/>
                    <a:ext cx="95155" cy="21041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7" name="Rectangle 79">
                    <a:extLst>
                      <a:ext uri="{FF2B5EF4-FFF2-40B4-BE49-F238E27FC236}">
                        <a16:creationId xmlns:a16="http://schemas.microsoft.com/office/drawing/2014/main" id="{535E1457-7D8E-4771-8779-E3EAFCB7894C}"/>
                      </a:ext>
                    </a:extLst>
                  </p:cNvPr>
                  <p:cNvSpPr>
                    <a:spLocks noChangeArrowheads="1"/>
                  </p:cNvSpPr>
                  <p:nvPr/>
                </p:nvSpPr>
                <p:spPr bwMode="auto">
                  <a:xfrm>
                    <a:off x="5726806"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8" name="Rectangle 80">
                    <a:extLst>
                      <a:ext uri="{FF2B5EF4-FFF2-40B4-BE49-F238E27FC236}">
                        <a16:creationId xmlns:a16="http://schemas.microsoft.com/office/drawing/2014/main" id="{E9F05B47-AB7A-4FF9-BF2E-5F79E25DA2C4}"/>
                      </a:ext>
                    </a:extLst>
                  </p:cNvPr>
                  <p:cNvSpPr>
                    <a:spLocks noChangeArrowheads="1"/>
                  </p:cNvSpPr>
                  <p:nvPr/>
                </p:nvSpPr>
                <p:spPr bwMode="auto">
                  <a:xfrm>
                    <a:off x="5726806"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09" name="Rectangle 81">
                    <a:extLst>
                      <a:ext uri="{FF2B5EF4-FFF2-40B4-BE49-F238E27FC236}">
                        <a16:creationId xmlns:a16="http://schemas.microsoft.com/office/drawing/2014/main" id="{CC63D803-7AC2-4940-AFF7-BC4F0AE7E85A}"/>
                      </a:ext>
                    </a:extLst>
                  </p:cNvPr>
                  <p:cNvSpPr>
                    <a:spLocks noChangeArrowheads="1"/>
                  </p:cNvSpPr>
                  <p:nvPr/>
                </p:nvSpPr>
                <p:spPr bwMode="auto">
                  <a:xfrm>
                    <a:off x="5898525"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0" name="Rectangle 82">
                    <a:extLst>
                      <a:ext uri="{FF2B5EF4-FFF2-40B4-BE49-F238E27FC236}">
                        <a16:creationId xmlns:a16="http://schemas.microsoft.com/office/drawing/2014/main" id="{B1F6851F-50DC-46DF-8956-E1B8D2297848}"/>
                      </a:ext>
                    </a:extLst>
                  </p:cNvPr>
                  <p:cNvSpPr>
                    <a:spLocks noChangeArrowheads="1"/>
                  </p:cNvSpPr>
                  <p:nvPr/>
                </p:nvSpPr>
                <p:spPr bwMode="auto">
                  <a:xfrm>
                    <a:off x="5898525"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1" name="Rectangle 83">
                    <a:extLst>
                      <a:ext uri="{FF2B5EF4-FFF2-40B4-BE49-F238E27FC236}">
                        <a16:creationId xmlns:a16="http://schemas.microsoft.com/office/drawing/2014/main" id="{37DA5A6F-59EE-49BF-8789-0CE4D5DE541A}"/>
                      </a:ext>
                    </a:extLst>
                  </p:cNvPr>
                  <p:cNvSpPr>
                    <a:spLocks noChangeArrowheads="1"/>
                  </p:cNvSpPr>
                  <p:nvPr/>
                </p:nvSpPr>
                <p:spPr bwMode="auto">
                  <a:xfrm>
                    <a:off x="6070242"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2" name="Rectangle 84">
                    <a:extLst>
                      <a:ext uri="{FF2B5EF4-FFF2-40B4-BE49-F238E27FC236}">
                        <a16:creationId xmlns:a16="http://schemas.microsoft.com/office/drawing/2014/main" id="{94535362-F801-4816-917C-6CCE6AEB5185}"/>
                      </a:ext>
                    </a:extLst>
                  </p:cNvPr>
                  <p:cNvSpPr>
                    <a:spLocks noChangeArrowheads="1"/>
                  </p:cNvSpPr>
                  <p:nvPr/>
                </p:nvSpPr>
                <p:spPr bwMode="auto">
                  <a:xfrm>
                    <a:off x="6070242" y="6210610"/>
                    <a:ext cx="88593"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3" name="Rectangle 85">
                    <a:extLst>
                      <a:ext uri="{FF2B5EF4-FFF2-40B4-BE49-F238E27FC236}">
                        <a16:creationId xmlns:a16="http://schemas.microsoft.com/office/drawing/2014/main" id="{702F369B-2D69-4EDE-A6D5-46622650BCFF}"/>
                      </a:ext>
                    </a:extLst>
                  </p:cNvPr>
                  <p:cNvSpPr>
                    <a:spLocks noChangeArrowheads="1"/>
                  </p:cNvSpPr>
                  <p:nvPr/>
                </p:nvSpPr>
                <p:spPr bwMode="auto">
                  <a:xfrm>
                    <a:off x="6235397"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4" name="Rectangle 86">
                    <a:extLst>
                      <a:ext uri="{FF2B5EF4-FFF2-40B4-BE49-F238E27FC236}">
                        <a16:creationId xmlns:a16="http://schemas.microsoft.com/office/drawing/2014/main" id="{69A7DA0C-7232-4B18-BEE2-DFF54F427E0C}"/>
                      </a:ext>
                    </a:extLst>
                  </p:cNvPr>
                  <p:cNvSpPr>
                    <a:spLocks noChangeArrowheads="1"/>
                  </p:cNvSpPr>
                  <p:nvPr/>
                </p:nvSpPr>
                <p:spPr bwMode="auto">
                  <a:xfrm>
                    <a:off x="6235397" y="6210610"/>
                    <a:ext cx="95155" cy="205563"/>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5" name="Rectangle 87">
                    <a:extLst>
                      <a:ext uri="{FF2B5EF4-FFF2-40B4-BE49-F238E27FC236}">
                        <a16:creationId xmlns:a16="http://schemas.microsoft.com/office/drawing/2014/main" id="{A28BE63B-7E53-4B1D-B760-7FB1A1AB1736}"/>
                      </a:ext>
                    </a:extLst>
                  </p:cNvPr>
                  <p:cNvSpPr>
                    <a:spLocks noChangeArrowheads="1"/>
                  </p:cNvSpPr>
                  <p:nvPr/>
                </p:nvSpPr>
                <p:spPr bwMode="auto">
                  <a:xfrm>
                    <a:off x="5726806"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6" name="Rectangle 88">
                    <a:extLst>
                      <a:ext uri="{FF2B5EF4-FFF2-40B4-BE49-F238E27FC236}">
                        <a16:creationId xmlns:a16="http://schemas.microsoft.com/office/drawing/2014/main" id="{4C5B1F44-2CDD-41DA-8D5D-2EFC2B5FA897}"/>
                      </a:ext>
                    </a:extLst>
                  </p:cNvPr>
                  <p:cNvSpPr>
                    <a:spLocks noChangeArrowheads="1"/>
                  </p:cNvSpPr>
                  <p:nvPr/>
                </p:nvSpPr>
                <p:spPr bwMode="auto">
                  <a:xfrm>
                    <a:off x="5726806"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7" name="Rectangle 89">
                    <a:extLst>
                      <a:ext uri="{FF2B5EF4-FFF2-40B4-BE49-F238E27FC236}">
                        <a16:creationId xmlns:a16="http://schemas.microsoft.com/office/drawing/2014/main" id="{A11D66A9-54D8-4E38-A011-CAC24CA5FAAF}"/>
                      </a:ext>
                    </a:extLst>
                  </p:cNvPr>
                  <p:cNvSpPr>
                    <a:spLocks noChangeArrowheads="1"/>
                  </p:cNvSpPr>
                  <p:nvPr/>
                </p:nvSpPr>
                <p:spPr bwMode="auto">
                  <a:xfrm>
                    <a:off x="5898525"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8" name="Rectangle 90">
                    <a:extLst>
                      <a:ext uri="{FF2B5EF4-FFF2-40B4-BE49-F238E27FC236}">
                        <a16:creationId xmlns:a16="http://schemas.microsoft.com/office/drawing/2014/main" id="{702A0191-889D-4B36-8970-1F609AC2A977}"/>
                      </a:ext>
                    </a:extLst>
                  </p:cNvPr>
                  <p:cNvSpPr>
                    <a:spLocks noChangeArrowheads="1"/>
                  </p:cNvSpPr>
                  <p:nvPr/>
                </p:nvSpPr>
                <p:spPr bwMode="auto">
                  <a:xfrm>
                    <a:off x="5898525"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19" name="Rectangle 91">
                    <a:extLst>
                      <a:ext uri="{FF2B5EF4-FFF2-40B4-BE49-F238E27FC236}">
                        <a16:creationId xmlns:a16="http://schemas.microsoft.com/office/drawing/2014/main" id="{CBE1E972-0AF0-45E4-B333-5E50EAE0A54C}"/>
                      </a:ext>
                    </a:extLst>
                  </p:cNvPr>
                  <p:cNvSpPr>
                    <a:spLocks noChangeArrowheads="1"/>
                  </p:cNvSpPr>
                  <p:nvPr/>
                </p:nvSpPr>
                <p:spPr bwMode="auto">
                  <a:xfrm>
                    <a:off x="6070242"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0" name="Rectangle 92">
                    <a:extLst>
                      <a:ext uri="{FF2B5EF4-FFF2-40B4-BE49-F238E27FC236}">
                        <a16:creationId xmlns:a16="http://schemas.microsoft.com/office/drawing/2014/main" id="{E81CBC8D-8CC5-47DE-8F60-DFBD775CD760}"/>
                      </a:ext>
                    </a:extLst>
                  </p:cNvPr>
                  <p:cNvSpPr>
                    <a:spLocks noChangeArrowheads="1"/>
                  </p:cNvSpPr>
                  <p:nvPr/>
                </p:nvSpPr>
                <p:spPr bwMode="auto">
                  <a:xfrm>
                    <a:off x="6070242" y="6537378"/>
                    <a:ext cx="88593"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1" name="Rectangle 93">
                    <a:extLst>
                      <a:ext uri="{FF2B5EF4-FFF2-40B4-BE49-F238E27FC236}">
                        <a16:creationId xmlns:a16="http://schemas.microsoft.com/office/drawing/2014/main" id="{88F1AA7B-82B6-4E38-A8A5-91B35891CBDA}"/>
                      </a:ext>
                    </a:extLst>
                  </p:cNvPr>
                  <p:cNvSpPr>
                    <a:spLocks noChangeArrowheads="1"/>
                  </p:cNvSpPr>
                  <p:nvPr/>
                </p:nvSpPr>
                <p:spPr bwMode="auto">
                  <a:xfrm>
                    <a:off x="6235397"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2" name="Rectangle 94">
                    <a:extLst>
                      <a:ext uri="{FF2B5EF4-FFF2-40B4-BE49-F238E27FC236}">
                        <a16:creationId xmlns:a16="http://schemas.microsoft.com/office/drawing/2014/main" id="{57F6C5A7-4793-428D-8278-0D266D4B595D}"/>
                      </a:ext>
                    </a:extLst>
                  </p:cNvPr>
                  <p:cNvSpPr>
                    <a:spLocks noChangeArrowheads="1"/>
                  </p:cNvSpPr>
                  <p:nvPr/>
                </p:nvSpPr>
                <p:spPr bwMode="auto">
                  <a:xfrm>
                    <a:off x="6235397" y="6537378"/>
                    <a:ext cx="95155" cy="209442"/>
                  </a:xfrm>
                  <a:prstGeom prst="rect">
                    <a:avLst/>
                  </a:prstGeom>
                  <a:solidFill>
                    <a:srgbClr val="5C2D91">
                      <a:lumMod val="50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3" name="Rectangle 95">
                    <a:extLst>
                      <a:ext uri="{FF2B5EF4-FFF2-40B4-BE49-F238E27FC236}">
                        <a16:creationId xmlns:a16="http://schemas.microsoft.com/office/drawing/2014/main" id="{2CDDF9E7-297F-4CB4-B2F6-0851D0CABCF6}"/>
                      </a:ext>
                    </a:extLst>
                  </p:cNvPr>
                  <p:cNvSpPr>
                    <a:spLocks noChangeArrowheads="1"/>
                  </p:cNvSpPr>
                  <p:nvPr/>
                </p:nvSpPr>
                <p:spPr bwMode="auto">
                  <a:xfrm>
                    <a:off x="4709625" y="4770696"/>
                    <a:ext cx="881557" cy="2223383"/>
                  </a:xfrm>
                  <a:prstGeom prst="rect">
                    <a:avLst/>
                  </a:prstGeom>
                  <a:solidFill>
                    <a:srgbClr val="007A3D"/>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4" name="Rectangle 96">
                    <a:extLst>
                      <a:ext uri="{FF2B5EF4-FFF2-40B4-BE49-F238E27FC236}">
                        <a16:creationId xmlns:a16="http://schemas.microsoft.com/office/drawing/2014/main" id="{EF3B6EA6-5CB0-4261-8E6C-623CC0CB84CC}"/>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5" name="Freeform 97">
                    <a:extLst>
                      <a:ext uri="{FF2B5EF4-FFF2-40B4-BE49-F238E27FC236}">
                        <a16:creationId xmlns:a16="http://schemas.microsoft.com/office/drawing/2014/main" id="{9FBC9287-BADC-42B3-9DE2-CCF561361BA0}"/>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6" name="Freeform 98">
                    <a:extLst>
                      <a:ext uri="{FF2B5EF4-FFF2-40B4-BE49-F238E27FC236}">
                        <a16:creationId xmlns:a16="http://schemas.microsoft.com/office/drawing/2014/main" id="{CAD85459-7140-4F49-BC3C-7591DAE5024C}"/>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7" name="Rectangle 99">
                    <a:extLst>
                      <a:ext uri="{FF2B5EF4-FFF2-40B4-BE49-F238E27FC236}">
                        <a16:creationId xmlns:a16="http://schemas.microsoft.com/office/drawing/2014/main" id="{25FE1453-F4D7-4CC9-958E-E73FAC9BD442}"/>
                      </a:ext>
                    </a:extLst>
                  </p:cNvPr>
                  <p:cNvSpPr>
                    <a:spLocks noChangeArrowheads="1"/>
                  </p:cNvSpPr>
                  <p:nvPr/>
                </p:nvSpPr>
                <p:spPr bwMode="auto">
                  <a:xfrm>
                    <a:off x="4584939" y="4764878"/>
                    <a:ext cx="124687" cy="2229201"/>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8" name="Rectangle 100">
                    <a:extLst>
                      <a:ext uri="{FF2B5EF4-FFF2-40B4-BE49-F238E27FC236}">
                        <a16:creationId xmlns:a16="http://schemas.microsoft.com/office/drawing/2014/main" id="{08C5C00F-BE68-4735-9DED-08A811A4268F}"/>
                      </a:ext>
                    </a:extLst>
                  </p:cNvPr>
                  <p:cNvSpPr>
                    <a:spLocks noChangeArrowheads="1"/>
                  </p:cNvSpPr>
                  <p:nvPr/>
                </p:nvSpPr>
                <p:spPr bwMode="auto">
                  <a:xfrm>
                    <a:off x="4560877" y="4723183"/>
                    <a:ext cx="1065306" cy="47513"/>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29" name="Rectangle 101">
                    <a:extLst>
                      <a:ext uri="{FF2B5EF4-FFF2-40B4-BE49-F238E27FC236}">
                        <a16:creationId xmlns:a16="http://schemas.microsoft.com/office/drawing/2014/main" id="{5FE5BE5F-5B4F-4BC7-9E68-979FC9EEC286}"/>
                      </a:ext>
                    </a:extLst>
                  </p:cNvPr>
                  <p:cNvSpPr>
                    <a:spLocks noChangeArrowheads="1"/>
                  </p:cNvSpPr>
                  <p:nvPr/>
                </p:nvSpPr>
                <p:spPr bwMode="auto">
                  <a:xfrm>
                    <a:off x="4560877" y="4697003"/>
                    <a:ext cx="1065306" cy="47513"/>
                  </a:xfrm>
                  <a:prstGeom prst="rect">
                    <a:avLst/>
                  </a:prstGeom>
                  <a:solidFill>
                    <a:srgbClr val="00CC66"/>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0" name="Rectangle 102">
                    <a:extLst>
                      <a:ext uri="{FF2B5EF4-FFF2-40B4-BE49-F238E27FC236}">
                        <a16:creationId xmlns:a16="http://schemas.microsoft.com/office/drawing/2014/main" id="{08E402D9-5987-4ECD-929F-617DD6462ED1}"/>
                      </a:ext>
                    </a:extLst>
                  </p:cNvPr>
                  <p:cNvSpPr>
                    <a:spLocks noChangeArrowheads="1"/>
                  </p:cNvSpPr>
                  <p:nvPr/>
                </p:nvSpPr>
                <p:spPr bwMode="auto">
                  <a:xfrm>
                    <a:off x="4839780" y="4901598"/>
                    <a:ext cx="100624" cy="21623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1" name="Rectangle 103">
                    <a:extLst>
                      <a:ext uri="{FF2B5EF4-FFF2-40B4-BE49-F238E27FC236}">
                        <a16:creationId xmlns:a16="http://schemas.microsoft.com/office/drawing/2014/main" id="{EE26B1D4-5571-4A58-A7A0-B13EC34E8927}"/>
                      </a:ext>
                    </a:extLst>
                  </p:cNvPr>
                  <p:cNvSpPr>
                    <a:spLocks noChangeArrowheads="1"/>
                  </p:cNvSpPr>
                  <p:nvPr/>
                </p:nvSpPr>
                <p:spPr bwMode="auto">
                  <a:xfrm>
                    <a:off x="5022436" y="4901598"/>
                    <a:ext cx="100624" cy="21623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2" name="Rectangle 104">
                    <a:extLst>
                      <a:ext uri="{FF2B5EF4-FFF2-40B4-BE49-F238E27FC236}">
                        <a16:creationId xmlns:a16="http://schemas.microsoft.com/office/drawing/2014/main" id="{8B6C8CD1-462D-4CEF-B701-CB2036234635}"/>
                      </a:ext>
                    </a:extLst>
                  </p:cNvPr>
                  <p:cNvSpPr>
                    <a:spLocks noChangeArrowheads="1"/>
                  </p:cNvSpPr>
                  <p:nvPr/>
                </p:nvSpPr>
                <p:spPr bwMode="auto">
                  <a:xfrm>
                    <a:off x="5206185" y="4901598"/>
                    <a:ext cx="100624" cy="21623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3" name="Rectangle 105">
                    <a:extLst>
                      <a:ext uri="{FF2B5EF4-FFF2-40B4-BE49-F238E27FC236}">
                        <a16:creationId xmlns:a16="http://schemas.microsoft.com/office/drawing/2014/main" id="{AE95DE30-40F9-4772-8F60-060F84C9CAAF}"/>
                      </a:ext>
                    </a:extLst>
                  </p:cNvPr>
                  <p:cNvSpPr>
                    <a:spLocks noChangeArrowheads="1"/>
                  </p:cNvSpPr>
                  <p:nvPr/>
                </p:nvSpPr>
                <p:spPr bwMode="auto">
                  <a:xfrm>
                    <a:off x="5389934" y="4901598"/>
                    <a:ext cx="100624" cy="21623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4" name="Rectangle 106">
                    <a:extLst>
                      <a:ext uri="{FF2B5EF4-FFF2-40B4-BE49-F238E27FC236}">
                        <a16:creationId xmlns:a16="http://schemas.microsoft.com/office/drawing/2014/main" id="{A68B9104-BA1D-4C28-A47E-D9B09E360A1D}"/>
                      </a:ext>
                    </a:extLst>
                  </p:cNvPr>
                  <p:cNvSpPr>
                    <a:spLocks noChangeArrowheads="1"/>
                  </p:cNvSpPr>
                  <p:nvPr/>
                </p:nvSpPr>
                <p:spPr bwMode="auto">
                  <a:xfrm>
                    <a:off x="4839780" y="5238061"/>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5" name="Rectangle 107">
                    <a:extLst>
                      <a:ext uri="{FF2B5EF4-FFF2-40B4-BE49-F238E27FC236}">
                        <a16:creationId xmlns:a16="http://schemas.microsoft.com/office/drawing/2014/main" id="{696A25F4-4129-44D1-9990-35DF631B38E3}"/>
                      </a:ext>
                    </a:extLst>
                  </p:cNvPr>
                  <p:cNvSpPr>
                    <a:spLocks noChangeArrowheads="1"/>
                  </p:cNvSpPr>
                  <p:nvPr/>
                </p:nvSpPr>
                <p:spPr bwMode="auto">
                  <a:xfrm>
                    <a:off x="5022436" y="5238061"/>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6" name="Rectangle 108">
                    <a:extLst>
                      <a:ext uri="{FF2B5EF4-FFF2-40B4-BE49-F238E27FC236}">
                        <a16:creationId xmlns:a16="http://schemas.microsoft.com/office/drawing/2014/main" id="{9E45251C-5DBC-49CB-A907-09759DB3A25F}"/>
                      </a:ext>
                    </a:extLst>
                  </p:cNvPr>
                  <p:cNvSpPr>
                    <a:spLocks noChangeArrowheads="1"/>
                  </p:cNvSpPr>
                  <p:nvPr/>
                </p:nvSpPr>
                <p:spPr bwMode="auto">
                  <a:xfrm>
                    <a:off x="5206185" y="5238061"/>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7" name="Rectangle 109">
                    <a:extLst>
                      <a:ext uri="{FF2B5EF4-FFF2-40B4-BE49-F238E27FC236}">
                        <a16:creationId xmlns:a16="http://schemas.microsoft.com/office/drawing/2014/main" id="{C43439D8-C3DC-48CC-866F-60D96B027F03}"/>
                      </a:ext>
                    </a:extLst>
                  </p:cNvPr>
                  <p:cNvSpPr>
                    <a:spLocks noChangeArrowheads="1"/>
                  </p:cNvSpPr>
                  <p:nvPr/>
                </p:nvSpPr>
                <p:spPr bwMode="auto">
                  <a:xfrm>
                    <a:off x="5389934" y="5238061"/>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8" name="Rectangle 110">
                    <a:extLst>
                      <a:ext uri="{FF2B5EF4-FFF2-40B4-BE49-F238E27FC236}">
                        <a16:creationId xmlns:a16="http://schemas.microsoft.com/office/drawing/2014/main" id="{DB74C229-2291-4A8C-A999-1ED2546EEC35}"/>
                      </a:ext>
                    </a:extLst>
                  </p:cNvPr>
                  <p:cNvSpPr>
                    <a:spLocks noChangeArrowheads="1"/>
                  </p:cNvSpPr>
                  <p:nvPr/>
                </p:nvSpPr>
                <p:spPr bwMode="auto">
                  <a:xfrm>
                    <a:off x="4839780" y="5569678"/>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39" name="Rectangle 111">
                    <a:extLst>
                      <a:ext uri="{FF2B5EF4-FFF2-40B4-BE49-F238E27FC236}">
                        <a16:creationId xmlns:a16="http://schemas.microsoft.com/office/drawing/2014/main" id="{9B1D2B7A-4F64-45F8-8A1E-7510C7EEB8A7}"/>
                      </a:ext>
                    </a:extLst>
                  </p:cNvPr>
                  <p:cNvSpPr>
                    <a:spLocks noChangeArrowheads="1"/>
                  </p:cNvSpPr>
                  <p:nvPr/>
                </p:nvSpPr>
                <p:spPr bwMode="auto">
                  <a:xfrm>
                    <a:off x="5022436" y="5569678"/>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0" name="Rectangle 112">
                    <a:extLst>
                      <a:ext uri="{FF2B5EF4-FFF2-40B4-BE49-F238E27FC236}">
                        <a16:creationId xmlns:a16="http://schemas.microsoft.com/office/drawing/2014/main" id="{247849E8-D667-4DE3-AB63-9F0CF13507B4}"/>
                      </a:ext>
                    </a:extLst>
                  </p:cNvPr>
                  <p:cNvSpPr>
                    <a:spLocks noChangeArrowheads="1"/>
                  </p:cNvSpPr>
                  <p:nvPr/>
                </p:nvSpPr>
                <p:spPr bwMode="auto">
                  <a:xfrm>
                    <a:off x="5206185" y="5569678"/>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1" name="Rectangle 113">
                    <a:extLst>
                      <a:ext uri="{FF2B5EF4-FFF2-40B4-BE49-F238E27FC236}">
                        <a16:creationId xmlns:a16="http://schemas.microsoft.com/office/drawing/2014/main" id="{9C5E700D-BF15-4B53-8EC0-6882368FD987}"/>
                      </a:ext>
                    </a:extLst>
                  </p:cNvPr>
                  <p:cNvSpPr>
                    <a:spLocks noChangeArrowheads="1"/>
                  </p:cNvSpPr>
                  <p:nvPr/>
                </p:nvSpPr>
                <p:spPr bwMode="auto">
                  <a:xfrm>
                    <a:off x="5389934" y="5569678"/>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2" name="Rectangle 114">
                    <a:extLst>
                      <a:ext uri="{FF2B5EF4-FFF2-40B4-BE49-F238E27FC236}">
                        <a16:creationId xmlns:a16="http://schemas.microsoft.com/office/drawing/2014/main" id="{04C588E2-5F80-4497-8B95-B92CCE844D1A}"/>
                      </a:ext>
                    </a:extLst>
                  </p:cNvPr>
                  <p:cNvSpPr>
                    <a:spLocks noChangeArrowheads="1"/>
                  </p:cNvSpPr>
                  <p:nvPr/>
                </p:nvSpPr>
                <p:spPr bwMode="auto">
                  <a:xfrm>
                    <a:off x="4839780" y="5906143"/>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3" name="Rectangle 115">
                    <a:extLst>
                      <a:ext uri="{FF2B5EF4-FFF2-40B4-BE49-F238E27FC236}">
                        <a16:creationId xmlns:a16="http://schemas.microsoft.com/office/drawing/2014/main" id="{1F1120DF-429F-46E6-A72B-852B16429B37}"/>
                      </a:ext>
                    </a:extLst>
                  </p:cNvPr>
                  <p:cNvSpPr>
                    <a:spLocks noChangeArrowheads="1"/>
                  </p:cNvSpPr>
                  <p:nvPr/>
                </p:nvSpPr>
                <p:spPr bwMode="auto">
                  <a:xfrm>
                    <a:off x="5022436" y="5906143"/>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4" name="Rectangle 116">
                    <a:extLst>
                      <a:ext uri="{FF2B5EF4-FFF2-40B4-BE49-F238E27FC236}">
                        <a16:creationId xmlns:a16="http://schemas.microsoft.com/office/drawing/2014/main" id="{65969DA7-D31E-47CE-9371-03A7A3F48838}"/>
                      </a:ext>
                    </a:extLst>
                  </p:cNvPr>
                  <p:cNvSpPr>
                    <a:spLocks noChangeArrowheads="1"/>
                  </p:cNvSpPr>
                  <p:nvPr/>
                </p:nvSpPr>
                <p:spPr bwMode="auto">
                  <a:xfrm>
                    <a:off x="5206185" y="5906143"/>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5" name="Rectangle 117">
                    <a:extLst>
                      <a:ext uri="{FF2B5EF4-FFF2-40B4-BE49-F238E27FC236}">
                        <a16:creationId xmlns:a16="http://schemas.microsoft.com/office/drawing/2014/main" id="{5225F962-D55F-43A5-971C-A9C2DED849DF}"/>
                      </a:ext>
                    </a:extLst>
                  </p:cNvPr>
                  <p:cNvSpPr>
                    <a:spLocks noChangeArrowheads="1"/>
                  </p:cNvSpPr>
                  <p:nvPr/>
                </p:nvSpPr>
                <p:spPr bwMode="auto">
                  <a:xfrm>
                    <a:off x="5389934" y="5906143"/>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6" name="Rectangle 118">
                    <a:extLst>
                      <a:ext uri="{FF2B5EF4-FFF2-40B4-BE49-F238E27FC236}">
                        <a16:creationId xmlns:a16="http://schemas.microsoft.com/office/drawing/2014/main" id="{B9A5A2B9-0B06-4009-BB7E-7284B8660D9E}"/>
                      </a:ext>
                    </a:extLst>
                  </p:cNvPr>
                  <p:cNvSpPr>
                    <a:spLocks noChangeArrowheads="1"/>
                  </p:cNvSpPr>
                  <p:nvPr/>
                </p:nvSpPr>
                <p:spPr bwMode="auto">
                  <a:xfrm>
                    <a:off x="4839780" y="6242609"/>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7" name="Rectangle 119">
                    <a:extLst>
                      <a:ext uri="{FF2B5EF4-FFF2-40B4-BE49-F238E27FC236}">
                        <a16:creationId xmlns:a16="http://schemas.microsoft.com/office/drawing/2014/main" id="{F1DDFEA9-3A98-407B-AE0A-73EF05F7FD5E}"/>
                      </a:ext>
                    </a:extLst>
                  </p:cNvPr>
                  <p:cNvSpPr>
                    <a:spLocks noChangeArrowheads="1"/>
                  </p:cNvSpPr>
                  <p:nvPr/>
                </p:nvSpPr>
                <p:spPr bwMode="auto">
                  <a:xfrm>
                    <a:off x="5022436" y="6242609"/>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8" name="Rectangle 120">
                    <a:extLst>
                      <a:ext uri="{FF2B5EF4-FFF2-40B4-BE49-F238E27FC236}">
                        <a16:creationId xmlns:a16="http://schemas.microsoft.com/office/drawing/2014/main" id="{EF74B582-C859-43FF-B953-AF18B78BDBBD}"/>
                      </a:ext>
                    </a:extLst>
                  </p:cNvPr>
                  <p:cNvSpPr>
                    <a:spLocks noChangeArrowheads="1"/>
                  </p:cNvSpPr>
                  <p:nvPr/>
                </p:nvSpPr>
                <p:spPr bwMode="auto">
                  <a:xfrm>
                    <a:off x="5206185" y="6242609"/>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49" name="Rectangle 121">
                    <a:extLst>
                      <a:ext uri="{FF2B5EF4-FFF2-40B4-BE49-F238E27FC236}">
                        <a16:creationId xmlns:a16="http://schemas.microsoft.com/office/drawing/2014/main" id="{78C8BD9D-0AE0-46B9-847D-08CBD49AB95D}"/>
                      </a:ext>
                    </a:extLst>
                  </p:cNvPr>
                  <p:cNvSpPr>
                    <a:spLocks noChangeArrowheads="1"/>
                  </p:cNvSpPr>
                  <p:nvPr/>
                </p:nvSpPr>
                <p:spPr bwMode="auto">
                  <a:xfrm>
                    <a:off x="5389934" y="6242609"/>
                    <a:ext cx="100624" cy="215260"/>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50" name="Rectangle 122">
                    <a:extLst>
                      <a:ext uri="{FF2B5EF4-FFF2-40B4-BE49-F238E27FC236}">
                        <a16:creationId xmlns:a16="http://schemas.microsoft.com/office/drawing/2014/main" id="{FC45F320-89AE-412A-A4E3-F4537D6218C8}"/>
                      </a:ext>
                    </a:extLst>
                  </p:cNvPr>
                  <p:cNvSpPr>
                    <a:spLocks noChangeArrowheads="1"/>
                  </p:cNvSpPr>
                  <p:nvPr/>
                </p:nvSpPr>
                <p:spPr bwMode="auto">
                  <a:xfrm>
                    <a:off x="4839780" y="6579073"/>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51" name="Rectangle 123">
                    <a:extLst>
                      <a:ext uri="{FF2B5EF4-FFF2-40B4-BE49-F238E27FC236}">
                        <a16:creationId xmlns:a16="http://schemas.microsoft.com/office/drawing/2014/main" id="{2BBB3A93-B66B-4441-A859-651AB9770429}"/>
                      </a:ext>
                    </a:extLst>
                  </p:cNvPr>
                  <p:cNvSpPr>
                    <a:spLocks noChangeArrowheads="1"/>
                  </p:cNvSpPr>
                  <p:nvPr/>
                </p:nvSpPr>
                <p:spPr bwMode="auto">
                  <a:xfrm>
                    <a:off x="5022436" y="6579073"/>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52" name="Rectangle 124">
                    <a:extLst>
                      <a:ext uri="{FF2B5EF4-FFF2-40B4-BE49-F238E27FC236}">
                        <a16:creationId xmlns:a16="http://schemas.microsoft.com/office/drawing/2014/main" id="{074D7676-F8B5-4CCF-9BDA-0292B1D478B1}"/>
                      </a:ext>
                    </a:extLst>
                  </p:cNvPr>
                  <p:cNvSpPr>
                    <a:spLocks noChangeArrowheads="1"/>
                  </p:cNvSpPr>
                  <p:nvPr/>
                </p:nvSpPr>
                <p:spPr bwMode="auto">
                  <a:xfrm>
                    <a:off x="5206185" y="6579073"/>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253" name="Rectangle 125">
                    <a:extLst>
                      <a:ext uri="{FF2B5EF4-FFF2-40B4-BE49-F238E27FC236}">
                        <a16:creationId xmlns:a16="http://schemas.microsoft.com/office/drawing/2014/main" id="{FDF9A533-0A71-434E-8838-214E168E471F}"/>
                      </a:ext>
                    </a:extLst>
                  </p:cNvPr>
                  <p:cNvSpPr>
                    <a:spLocks noChangeArrowheads="1"/>
                  </p:cNvSpPr>
                  <p:nvPr/>
                </p:nvSpPr>
                <p:spPr bwMode="auto">
                  <a:xfrm>
                    <a:off x="5389934" y="6579073"/>
                    <a:ext cx="100624" cy="210412"/>
                  </a:xfrm>
                  <a:prstGeom prst="rect">
                    <a:avLst/>
                  </a:prstGeom>
                  <a:solidFill>
                    <a:srgbClr val="00A25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grpSp>
            <p:grpSp>
              <p:nvGrpSpPr>
                <p:cNvPr id="45" name="Group 43">
                  <a:extLst>
                    <a:ext uri="{FF2B5EF4-FFF2-40B4-BE49-F238E27FC236}">
                      <a16:creationId xmlns:a16="http://schemas.microsoft.com/office/drawing/2014/main" id="{58C12D74-D351-4001-ABA8-4809DB9ADB93}"/>
                    </a:ext>
                  </a:extLst>
                </p:cNvPr>
                <p:cNvGrpSpPr/>
                <p:nvPr/>
              </p:nvGrpSpPr>
              <p:grpSpPr>
                <a:xfrm>
                  <a:off x="7413281" y="5753909"/>
                  <a:ext cx="1016318" cy="1240170"/>
                  <a:chOff x="7413281" y="5753909"/>
                  <a:chExt cx="1016318" cy="1240170"/>
                </a:xfrm>
              </p:grpSpPr>
              <p:sp>
                <p:nvSpPr>
                  <p:cNvPr id="46" name="Rectangle 10">
                    <a:extLst>
                      <a:ext uri="{FF2B5EF4-FFF2-40B4-BE49-F238E27FC236}">
                        <a16:creationId xmlns:a16="http://schemas.microsoft.com/office/drawing/2014/main" id="{378F82D6-1D0E-4A2A-AE2A-31BA5AA1B1A1}"/>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47" name="Rectangle 11">
                    <a:extLst>
                      <a:ext uri="{FF2B5EF4-FFF2-40B4-BE49-F238E27FC236}">
                        <a16:creationId xmlns:a16="http://schemas.microsoft.com/office/drawing/2014/main" id="{459F42CD-D05C-48D0-A952-C25A6D920574}"/>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48" name="Rectangle 21">
                    <a:extLst>
                      <a:ext uri="{FF2B5EF4-FFF2-40B4-BE49-F238E27FC236}">
                        <a16:creationId xmlns:a16="http://schemas.microsoft.com/office/drawing/2014/main" id="{CB34F678-BE90-44CC-9B52-36B6BBCCA9A6}"/>
                      </a:ext>
                    </a:extLst>
                  </p:cNvPr>
                  <p:cNvSpPr>
                    <a:spLocks noChangeArrowheads="1"/>
                  </p:cNvSpPr>
                  <p:nvPr/>
                </p:nvSpPr>
                <p:spPr bwMode="auto">
                  <a:xfrm>
                    <a:off x="7912340" y="5881642"/>
                    <a:ext cx="31705" cy="34028"/>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49" name="Freeform 22">
                    <a:extLst>
                      <a:ext uri="{FF2B5EF4-FFF2-40B4-BE49-F238E27FC236}">
                        <a16:creationId xmlns:a16="http://schemas.microsoft.com/office/drawing/2014/main" id="{23997D17-C919-4B31-8FA9-5EA686317117}"/>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0" name="Rectangle 26">
                    <a:extLst>
                      <a:ext uri="{FF2B5EF4-FFF2-40B4-BE49-F238E27FC236}">
                        <a16:creationId xmlns:a16="http://schemas.microsoft.com/office/drawing/2014/main" id="{4FAE4FB0-FADD-48F3-87E5-D254AA2CA921}"/>
                      </a:ext>
                    </a:extLst>
                  </p:cNvPr>
                  <p:cNvSpPr>
                    <a:spLocks noChangeArrowheads="1"/>
                  </p:cNvSpPr>
                  <p:nvPr/>
                </p:nvSpPr>
                <p:spPr bwMode="auto">
                  <a:xfrm>
                    <a:off x="7912339" y="6148627"/>
                    <a:ext cx="72804" cy="84545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1" name="Rectangle 27">
                    <a:extLst>
                      <a:ext uri="{FF2B5EF4-FFF2-40B4-BE49-F238E27FC236}">
                        <a16:creationId xmlns:a16="http://schemas.microsoft.com/office/drawing/2014/main" id="{32FAA820-ABB4-4487-B5AF-5974A2CBDC22}"/>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2" name="Freeform 28">
                    <a:extLst>
                      <a:ext uri="{FF2B5EF4-FFF2-40B4-BE49-F238E27FC236}">
                        <a16:creationId xmlns:a16="http://schemas.microsoft.com/office/drawing/2014/main" id="{800C549A-160A-4972-ACE8-394D74E235FA}"/>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3" name="Freeform 29">
                    <a:extLst>
                      <a:ext uri="{FF2B5EF4-FFF2-40B4-BE49-F238E27FC236}">
                        <a16:creationId xmlns:a16="http://schemas.microsoft.com/office/drawing/2014/main" id="{49C3CED3-A622-46E6-9955-2C34FF19A829}"/>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4" name="Rectangle 30">
                    <a:extLst>
                      <a:ext uri="{FF2B5EF4-FFF2-40B4-BE49-F238E27FC236}">
                        <a16:creationId xmlns:a16="http://schemas.microsoft.com/office/drawing/2014/main" id="{DF879DD2-A564-480A-AED4-88C1925D8539}"/>
                      </a:ext>
                    </a:extLst>
                  </p:cNvPr>
                  <p:cNvSpPr>
                    <a:spLocks noChangeArrowheads="1"/>
                  </p:cNvSpPr>
                  <p:nvPr/>
                </p:nvSpPr>
                <p:spPr bwMode="auto">
                  <a:xfrm>
                    <a:off x="8039159" y="6213541"/>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5" name="Rectangle 31">
                    <a:extLst>
                      <a:ext uri="{FF2B5EF4-FFF2-40B4-BE49-F238E27FC236}">
                        <a16:creationId xmlns:a16="http://schemas.microsoft.com/office/drawing/2014/main" id="{11476329-EB68-481F-8900-E7A84B90C1A8}"/>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6" name="Rectangle 32">
                    <a:extLst>
                      <a:ext uri="{FF2B5EF4-FFF2-40B4-BE49-F238E27FC236}">
                        <a16:creationId xmlns:a16="http://schemas.microsoft.com/office/drawing/2014/main" id="{D911664C-CA63-4550-BFDA-A38607DDCAEF}"/>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7" name="Rectangle 33">
                    <a:extLst>
                      <a:ext uri="{FF2B5EF4-FFF2-40B4-BE49-F238E27FC236}">
                        <a16:creationId xmlns:a16="http://schemas.microsoft.com/office/drawing/2014/main" id="{C2A8A331-18C0-433A-B1BA-E4151CF55991}"/>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8" name="Rectangle 34">
                    <a:extLst>
                      <a:ext uri="{FF2B5EF4-FFF2-40B4-BE49-F238E27FC236}">
                        <a16:creationId xmlns:a16="http://schemas.microsoft.com/office/drawing/2014/main" id="{09513826-3B0C-4742-B947-C2E458C1A843}"/>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59" name="Rectangle 35">
                    <a:extLst>
                      <a:ext uri="{FF2B5EF4-FFF2-40B4-BE49-F238E27FC236}">
                        <a16:creationId xmlns:a16="http://schemas.microsoft.com/office/drawing/2014/main" id="{02893C4B-755A-4DC7-B63F-209D87A337CD}"/>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0" name="Rectangle 36">
                    <a:extLst>
                      <a:ext uri="{FF2B5EF4-FFF2-40B4-BE49-F238E27FC236}">
                        <a16:creationId xmlns:a16="http://schemas.microsoft.com/office/drawing/2014/main" id="{95E939DB-21CE-493F-A215-27EDD964090A}"/>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1" name="Rectangle 37">
                    <a:extLst>
                      <a:ext uri="{FF2B5EF4-FFF2-40B4-BE49-F238E27FC236}">
                        <a16:creationId xmlns:a16="http://schemas.microsoft.com/office/drawing/2014/main" id="{E829445C-828D-48D8-8DAD-3017DD279BDD}"/>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2" name="Rectangle 38">
                    <a:extLst>
                      <a:ext uri="{FF2B5EF4-FFF2-40B4-BE49-F238E27FC236}">
                        <a16:creationId xmlns:a16="http://schemas.microsoft.com/office/drawing/2014/main" id="{86BD11D9-4236-4DFE-A185-47FFC6061FDB}"/>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3" name="Rectangle 39">
                    <a:extLst>
                      <a:ext uri="{FF2B5EF4-FFF2-40B4-BE49-F238E27FC236}">
                        <a16:creationId xmlns:a16="http://schemas.microsoft.com/office/drawing/2014/main" id="{F2CC0578-E510-4E04-B89F-8DA7DC3FEBD0}"/>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4" name="Rectangle 40">
                    <a:extLst>
                      <a:ext uri="{FF2B5EF4-FFF2-40B4-BE49-F238E27FC236}">
                        <a16:creationId xmlns:a16="http://schemas.microsoft.com/office/drawing/2014/main" id="{BEA5D518-035D-4BBE-B3B6-99298505D091}"/>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5" name="Rectangle 41">
                    <a:extLst>
                      <a:ext uri="{FF2B5EF4-FFF2-40B4-BE49-F238E27FC236}">
                        <a16:creationId xmlns:a16="http://schemas.microsoft.com/office/drawing/2014/main" id="{301783E0-8862-4FF8-B466-AF452DA7A4D5}"/>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6" name="Rectangle 42">
                    <a:extLst>
                      <a:ext uri="{FF2B5EF4-FFF2-40B4-BE49-F238E27FC236}">
                        <a16:creationId xmlns:a16="http://schemas.microsoft.com/office/drawing/2014/main" id="{82910ABB-08AB-4753-8D5B-A0611FB60290}"/>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7" name="Rectangle 43">
                    <a:extLst>
                      <a:ext uri="{FF2B5EF4-FFF2-40B4-BE49-F238E27FC236}">
                        <a16:creationId xmlns:a16="http://schemas.microsoft.com/office/drawing/2014/main" id="{B8E805D2-A892-4A50-A960-B18888915980}"/>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8" name="Rectangle 44">
                    <a:extLst>
                      <a:ext uri="{FF2B5EF4-FFF2-40B4-BE49-F238E27FC236}">
                        <a16:creationId xmlns:a16="http://schemas.microsoft.com/office/drawing/2014/main" id="{671FF74E-B2D2-4886-BD4D-6CD527DBACED}"/>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69" name="Rectangle 45">
                    <a:extLst>
                      <a:ext uri="{FF2B5EF4-FFF2-40B4-BE49-F238E27FC236}">
                        <a16:creationId xmlns:a16="http://schemas.microsoft.com/office/drawing/2014/main" id="{F7C20C36-E7FF-4345-AF65-6859D862D943}"/>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0" name="Rectangle 46">
                    <a:extLst>
                      <a:ext uri="{FF2B5EF4-FFF2-40B4-BE49-F238E27FC236}">
                        <a16:creationId xmlns:a16="http://schemas.microsoft.com/office/drawing/2014/main" id="{EE5D4B99-AC62-456D-884A-B3654163E939}"/>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1" name="Rectangle 47">
                    <a:extLst>
                      <a:ext uri="{FF2B5EF4-FFF2-40B4-BE49-F238E27FC236}">
                        <a16:creationId xmlns:a16="http://schemas.microsoft.com/office/drawing/2014/main" id="{36B7D2B1-C490-4BF0-B7F2-0C5C5E033C8B}"/>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2" name="Rectangle 48">
                    <a:extLst>
                      <a:ext uri="{FF2B5EF4-FFF2-40B4-BE49-F238E27FC236}">
                        <a16:creationId xmlns:a16="http://schemas.microsoft.com/office/drawing/2014/main" id="{1FB5E349-3C74-4221-8376-DE216C102179}"/>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3" name="Rectangle 49">
                    <a:extLst>
                      <a:ext uri="{FF2B5EF4-FFF2-40B4-BE49-F238E27FC236}">
                        <a16:creationId xmlns:a16="http://schemas.microsoft.com/office/drawing/2014/main" id="{5D26F84E-17EA-4184-ABEE-423534C0CACB}"/>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4" name="Rectangle 50">
                    <a:extLst>
                      <a:ext uri="{FF2B5EF4-FFF2-40B4-BE49-F238E27FC236}">
                        <a16:creationId xmlns:a16="http://schemas.microsoft.com/office/drawing/2014/main" id="{0D3796BC-6659-45B1-839B-046E9AFA5FD2}"/>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5" name="Rectangle 51">
                    <a:extLst>
                      <a:ext uri="{FF2B5EF4-FFF2-40B4-BE49-F238E27FC236}">
                        <a16:creationId xmlns:a16="http://schemas.microsoft.com/office/drawing/2014/main" id="{F69BC24E-7411-486D-AD0D-84A91D3FBDB5}"/>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6" name="Rectangle 52">
                    <a:extLst>
                      <a:ext uri="{FF2B5EF4-FFF2-40B4-BE49-F238E27FC236}">
                        <a16:creationId xmlns:a16="http://schemas.microsoft.com/office/drawing/2014/main" id="{56D6A55D-6B3A-468A-A010-E4A7901FB4F0}"/>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7" name="Rectangle 53">
                    <a:extLst>
                      <a:ext uri="{FF2B5EF4-FFF2-40B4-BE49-F238E27FC236}">
                        <a16:creationId xmlns:a16="http://schemas.microsoft.com/office/drawing/2014/main" id="{42C63147-A97C-4A23-BC31-7D16C4AA8437}"/>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8" name="Rectangle 54">
                    <a:extLst>
                      <a:ext uri="{FF2B5EF4-FFF2-40B4-BE49-F238E27FC236}">
                        <a16:creationId xmlns:a16="http://schemas.microsoft.com/office/drawing/2014/main" id="{59782C62-DD99-4469-BA1B-1393E7D4BABC}"/>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79" name="Rectangle 55">
                    <a:extLst>
                      <a:ext uri="{FF2B5EF4-FFF2-40B4-BE49-F238E27FC236}">
                        <a16:creationId xmlns:a16="http://schemas.microsoft.com/office/drawing/2014/main" id="{0EE24E6B-CBAD-4168-97FE-FB42AE76BE66}"/>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0" name="Rectangle 56">
                    <a:extLst>
                      <a:ext uri="{FF2B5EF4-FFF2-40B4-BE49-F238E27FC236}">
                        <a16:creationId xmlns:a16="http://schemas.microsoft.com/office/drawing/2014/main" id="{D202BCF9-1EE4-4E9F-8038-69E415B24BDF}"/>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1" name="Rectangle 57">
                    <a:extLst>
                      <a:ext uri="{FF2B5EF4-FFF2-40B4-BE49-F238E27FC236}">
                        <a16:creationId xmlns:a16="http://schemas.microsoft.com/office/drawing/2014/main" id="{109A67BD-59E5-4833-A50B-5419E376203E}"/>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2" name="Rectangle 58">
                    <a:extLst>
                      <a:ext uri="{FF2B5EF4-FFF2-40B4-BE49-F238E27FC236}">
                        <a16:creationId xmlns:a16="http://schemas.microsoft.com/office/drawing/2014/main" id="{E786FE86-63F8-4F48-9364-927F150A9D30}"/>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3" name="Rectangle 59">
                    <a:extLst>
                      <a:ext uri="{FF2B5EF4-FFF2-40B4-BE49-F238E27FC236}">
                        <a16:creationId xmlns:a16="http://schemas.microsoft.com/office/drawing/2014/main" id="{72D651A9-580D-43B8-B7D0-D14FD5ED95B2}"/>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4" name="Rectangle 60">
                    <a:extLst>
                      <a:ext uri="{FF2B5EF4-FFF2-40B4-BE49-F238E27FC236}">
                        <a16:creationId xmlns:a16="http://schemas.microsoft.com/office/drawing/2014/main" id="{6D9D85F5-A2D8-4DF8-B0C1-128FCD37489F}"/>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5" name="Rectangle 61">
                    <a:extLst>
                      <a:ext uri="{FF2B5EF4-FFF2-40B4-BE49-F238E27FC236}">
                        <a16:creationId xmlns:a16="http://schemas.microsoft.com/office/drawing/2014/main" id="{924AC737-0455-4E99-B117-AA1445A24BDC}"/>
                      </a:ext>
                    </a:extLst>
                  </p:cNvPr>
                  <p:cNvSpPr>
                    <a:spLocks noChangeArrowheads="1"/>
                  </p:cNvSpPr>
                  <p:nvPr/>
                </p:nvSpPr>
                <p:spPr bwMode="auto">
                  <a:xfrm>
                    <a:off x="7918211" y="6125593"/>
                    <a:ext cx="511388" cy="2565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6" name="Rectangle 62">
                    <a:extLst>
                      <a:ext uri="{FF2B5EF4-FFF2-40B4-BE49-F238E27FC236}">
                        <a16:creationId xmlns:a16="http://schemas.microsoft.com/office/drawing/2014/main" id="{88386905-54C9-49EB-B637-4C88B51D0389}"/>
                      </a:ext>
                    </a:extLst>
                  </p:cNvPr>
                  <p:cNvSpPr>
                    <a:spLocks noChangeArrowheads="1"/>
                  </p:cNvSpPr>
                  <p:nvPr/>
                </p:nvSpPr>
                <p:spPr bwMode="auto">
                  <a:xfrm>
                    <a:off x="7918211" y="6111459"/>
                    <a:ext cx="511388" cy="25652"/>
                  </a:xfrm>
                  <a:prstGeom prst="rect">
                    <a:avLst/>
                  </a:prstGeom>
                  <a:solidFill>
                    <a:srgbClr val="3C1A56"/>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7" name="Freeform 63">
                    <a:extLst>
                      <a:ext uri="{FF2B5EF4-FFF2-40B4-BE49-F238E27FC236}">
                        <a16:creationId xmlns:a16="http://schemas.microsoft.com/office/drawing/2014/main" id="{7678825C-E40B-4980-A0B4-E01C18B39094}"/>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8" name="Freeform 64">
                    <a:extLst>
                      <a:ext uri="{FF2B5EF4-FFF2-40B4-BE49-F238E27FC236}">
                        <a16:creationId xmlns:a16="http://schemas.microsoft.com/office/drawing/2014/main" id="{7E2BA261-8C7C-4D39-BDCC-B17B38CC660D}"/>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89" name="Freeform 65">
                    <a:extLst>
                      <a:ext uri="{FF2B5EF4-FFF2-40B4-BE49-F238E27FC236}">
                        <a16:creationId xmlns:a16="http://schemas.microsoft.com/office/drawing/2014/main" id="{22290A46-2D37-41B5-9456-78326672784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0" name="Freeform 66">
                    <a:extLst>
                      <a:ext uri="{FF2B5EF4-FFF2-40B4-BE49-F238E27FC236}">
                        <a16:creationId xmlns:a16="http://schemas.microsoft.com/office/drawing/2014/main" id="{631ADB90-DF89-4159-A224-D22918DA9634}"/>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1" name="Freeform 67">
                    <a:extLst>
                      <a:ext uri="{FF2B5EF4-FFF2-40B4-BE49-F238E27FC236}">
                        <a16:creationId xmlns:a16="http://schemas.microsoft.com/office/drawing/2014/main" id="{BC3376D7-32B0-4DDA-A335-6C0A212C67AD}"/>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2" name="Freeform 68">
                    <a:extLst>
                      <a:ext uri="{FF2B5EF4-FFF2-40B4-BE49-F238E27FC236}">
                        <a16:creationId xmlns:a16="http://schemas.microsoft.com/office/drawing/2014/main" id="{67F7B933-B921-4521-BC99-CEB85582ACFF}"/>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3" name="Freeform 69">
                    <a:extLst>
                      <a:ext uri="{FF2B5EF4-FFF2-40B4-BE49-F238E27FC236}">
                        <a16:creationId xmlns:a16="http://schemas.microsoft.com/office/drawing/2014/main" id="{5DDA895F-8509-4CD3-96C0-BB8953C20100}"/>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4" name="Freeform 70">
                    <a:extLst>
                      <a:ext uri="{FF2B5EF4-FFF2-40B4-BE49-F238E27FC236}">
                        <a16:creationId xmlns:a16="http://schemas.microsoft.com/office/drawing/2014/main" id="{75BBE3D4-6585-466D-B6C0-080C98D5C07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5" name="Rectangle 71">
                    <a:extLst>
                      <a:ext uri="{FF2B5EF4-FFF2-40B4-BE49-F238E27FC236}">
                        <a16:creationId xmlns:a16="http://schemas.microsoft.com/office/drawing/2014/main" id="{23ED38D6-BBDE-4023-B648-6A1CFE446FE5}"/>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6" name="Rectangle 72">
                    <a:extLst>
                      <a:ext uri="{FF2B5EF4-FFF2-40B4-BE49-F238E27FC236}">
                        <a16:creationId xmlns:a16="http://schemas.microsoft.com/office/drawing/2014/main" id="{C3E52333-0265-44D7-820F-72B3995E0332}"/>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7" name="Rectangle 73">
                    <a:extLst>
                      <a:ext uri="{FF2B5EF4-FFF2-40B4-BE49-F238E27FC236}">
                        <a16:creationId xmlns:a16="http://schemas.microsoft.com/office/drawing/2014/main" id="{C41A2969-D43D-436A-AE27-1F856D2150CA}"/>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8" name="Rectangle 74">
                    <a:extLst>
                      <a:ext uri="{FF2B5EF4-FFF2-40B4-BE49-F238E27FC236}">
                        <a16:creationId xmlns:a16="http://schemas.microsoft.com/office/drawing/2014/main" id="{D11A9824-719A-41E1-BD28-2CF4AC02AAA2}"/>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99" name="Rectangle 75">
                    <a:extLst>
                      <a:ext uri="{FF2B5EF4-FFF2-40B4-BE49-F238E27FC236}">
                        <a16:creationId xmlns:a16="http://schemas.microsoft.com/office/drawing/2014/main" id="{007EB0AC-B496-44AF-A9B1-D7E450B5C030}"/>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0" name="Rectangle 76">
                    <a:extLst>
                      <a:ext uri="{FF2B5EF4-FFF2-40B4-BE49-F238E27FC236}">
                        <a16:creationId xmlns:a16="http://schemas.microsoft.com/office/drawing/2014/main" id="{2741C94A-4744-4F36-BE0F-56C62B731BB9}"/>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1" name="Rectangle 77">
                    <a:extLst>
                      <a:ext uri="{FF2B5EF4-FFF2-40B4-BE49-F238E27FC236}">
                        <a16:creationId xmlns:a16="http://schemas.microsoft.com/office/drawing/2014/main" id="{1B42F354-AD93-48DC-AA81-B6FCEB339E8F}"/>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2" name="Rectangle 78">
                    <a:extLst>
                      <a:ext uri="{FF2B5EF4-FFF2-40B4-BE49-F238E27FC236}">
                        <a16:creationId xmlns:a16="http://schemas.microsoft.com/office/drawing/2014/main" id="{99B53FA7-F605-49DF-8037-A886DDBB846C}"/>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3" name="Rectangle 79">
                    <a:extLst>
                      <a:ext uri="{FF2B5EF4-FFF2-40B4-BE49-F238E27FC236}">
                        <a16:creationId xmlns:a16="http://schemas.microsoft.com/office/drawing/2014/main" id="{B42EDD5D-CD59-43E3-9885-1D071C2FC004}"/>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4" name="Rectangle 80">
                    <a:extLst>
                      <a:ext uri="{FF2B5EF4-FFF2-40B4-BE49-F238E27FC236}">
                        <a16:creationId xmlns:a16="http://schemas.microsoft.com/office/drawing/2014/main" id="{722FB6C9-EA77-4EFF-AE8D-FA8373D7A784}"/>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5" name="Rectangle 81">
                    <a:extLst>
                      <a:ext uri="{FF2B5EF4-FFF2-40B4-BE49-F238E27FC236}">
                        <a16:creationId xmlns:a16="http://schemas.microsoft.com/office/drawing/2014/main" id="{59F2541C-BA86-4D74-8EF9-5B309AA49279}"/>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6" name="Rectangle 82">
                    <a:extLst>
                      <a:ext uri="{FF2B5EF4-FFF2-40B4-BE49-F238E27FC236}">
                        <a16:creationId xmlns:a16="http://schemas.microsoft.com/office/drawing/2014/main" id="{9AF0DBE0-C67E-4922-93DC-0E7A4A30193E}"/>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7" name="Rectangle 83">
                    <a:extLst>
                      <a:ext uri="{FF2B5EF4-FFF2-40B4-BE49-F238E27FC236}">
                        <a16:creationId xmlns:a16="http://schemas.microsoft.com/office/drawing/2014/main" id="{C9AD6E78-CE2B-4E3E-95A9-05246F0601A3}"/>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8" name="Rectangle 84">
                    <a:extLst>
                      <a:ext uri="{FF2B5EF4-FFF2-40B4-BE49-F238E27FC236}">
                        <a16:creationId xmlns:a16="http://schemas.microsoft.com/office/drawing/2014/main" id="{AB2B45E1-F2A6-4CF5-8C37-B331AE5DC2AB}"/>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09" name="Rectangle 85">
                    <a:extLst>
                      <a:ext uri="{FF2B5EF4-FFF2-40B4-BE49-F238E27FC236}">
                        <a16:creationId xmlns:a16="http://schemas.microsoft.com/office/drawing/2014/main" id="{AC187346-B930-4EB3-9183-E6C3DEA8D166}"/>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0" name="Rectangle 86">
                    <a:extLst>
                      <a:ext uri="{FF2B5EF4-FFF2-40B4-BE49-F238E27FC236}">
                        <a16:creationId xmlns:a16="http://schemas.microsoft.com/office/drawing/2014/main" id="{50616198-12D3-4729-8079-157FB6ED7C53}"/>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1" name="Rectangle 87">
                    <a:extLst>
                      <a:ext uri="{FF2B5EF4-FFF2-40B4-BE49-F238E27FC236}">
                        <a16:creationId xmlns:a16="http://schemas.microsoft.com/office/drawing/2014/main" id="{E7D6A518-6001-436D-AE0D-8D9CD6732934}"/>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2" name="Rectangle 88">
                    <a:extLst>
                      <a:ext uri="{FF2B5EF4-FFF2-40B4-BE49-F238E27FC236}">
                        <a16:creationId xmlns:a16="http://schemas.microsoft.com/office/drawing/2014/main" id="{7D8CD0BB-3E16-4DEC-B744-7A5FD4C45120}"/>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3" name="Rectangle 89">
                    <a:extLst>
                      <a:ext uri="{FF2B5EF4-FFF2-40B4-BE49-F238E27FC236}">
                        <a16:creationId xmlns:a16="http://schemas.microsoft.com/office/drawing/2014/main" id="{7B070CFA-7D91-43A2-99DE-AC2D0517377B}"/>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4" name="Rectangle 90">
                    <a:extLst>
                      <a:ext uri="{FF2B5EF4-FFF2-40B4-BE49-F238E27FC236}">
                        <a16:creationId xmlns:a16="http://schemas.microsoft.com/office/drawing/2014/main" id="{5B98F32D-DF93-4B98-B21B-45FBA9214CB4}"/>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5" name="Rectangle 91">
                    <a:extLst>
                      <a:ext uri="{FF2B5EF4-FFF2-40B4-BE49-F238E27FC236}">
                        <a16:creationId xmlns:a16="http://schemas.microsoft.com/office/drawing/2014/main" id="{A004BF5F-A245-470D-829F-2E58594772CF}"/>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6" name="Rectangle 92">
                    <a:extLst>
                      <a:ext uri="{FF2B5EF4-FFF2-40B4-BE49-F238E27FC236}">
                        <a16:creationId xmlns:a16="http://schemas.microsoft.com/office/drawing/2014/main" id="{FA25D4EF-49F4-41CA-B75D-C620B234D5D2}"/>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7" name="Rectangle 93">
                    <a:extLst>
                      <a:ext uri="{FF2B5EF4-FFF2-40B4-BE49-F238E27FC236}">
                        <a16:creationId xmlns:a16="http://schemas.microsoft.com/office/drawing/2014/main" id="{F79330E4-65FF-460B-98C6-B0E503BCCDC8}"/>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8" name="Rectangle 94">
                    <a:extLst>
                      <a:ext uri="{FF2B5EF4-FFF2-40B4-BE49-F238E27FC236}">
                        <a16:creationId xmlns:a16="http://schemas.microsoft.com/office/drawing/2014/main" id="{730FE5F6-F081-49C0-A6C1-E7A60DDA4E23}"/>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19" name="Rectangle 95">
                    <a:extLst>
                      <a:ext uri="{FF2B5EF4-FFF2-40B4-BE49-F238E27FC236}">
                        <a16:creationId xmlns:a16="http://schemas.microsoft.com/office/drawing/2014/main" id="{BA1D7208-8511-4EC7-99C5-71A277DBD5C8}"/>
                      </a:ext>
                    </a:extLst>
                  </p:cNvPr>
                  <p:cNvSpPr>
                    <a:spLocks noChangeArrowheads="1"/>
                  </p:cNvSpPr>
                  <p:nvPr/>
                </p:nvSpPr>
                <p:spPr bwMode="auto">
                  <a:xfrm>
                    <a:off x="7493130" y="5793695"/>
                    <a:ext cx="473225" cy="1200384"/>
                  </a:xfrm>
                  <a:prstGeom prst="rect">
                    <a:avLst/>
                  </a:prstGeom>
                  <a:solidFill>
                    <a:srgbClr val="E27C0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0" name="Rectangle 96">
                    <a:extLst>
                      <a:ext uri="{FF2B5EF4-FFF2-40B4-BE49-F238E27FC236}">
                        <a16:creationId xmlns:a16="http://schemas.microsoft.com/office/drawing/2014/main" id="{EE8F2C7D-45E1-4014-8C6A-D523F6580133}"/>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1" name="Freeform 97">
                    <a:extLst>
                      <a:ext uri="{FF2B5EF4-FFF2-40B4-BE49-F238E27FC236}">
                        <a16:creationId xmlns:a16="http://schemas.microsoft.com/office/drawing/2014/main" id="{C623201C-18E0-47D1-AEA0-33A34CAA61C4}"/>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205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2" name="Freeform 98">
                    <a:extLst>
                      <a:ext uri="{FF2B5EF4-FFF2-40B4-BE49-F238E27FC236}">
                        <a16:creationId xmlns:a16="http://schemas.microsoft.com/office/drawing/2014/main" id="{4DEFC411-9DBF-4E60-A6F1-9D54B06DE63F}"/>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3" name="Rectangle 99">
                    <a:extLst>
                      <a:ext uri="{FF2B5EF4-FFF2-40B4-BE49-F238E27FC236}">
                        <a16:creationId xmlns:a16="http://schemas.microsoft.com/office/drawing/2014/main" id="{0A863C61-0C56-4129-935E-97EC71629AAC}"/>
                      </a:ext>
                    </a:extLst>
                  </p:cNvPr>
                  <p:cNvSpPr>
                    <a:spLocks noChangeArrowheads="1"/>
                  </p:cNvSpPr>
                  <p:nvPr/>
                </p:nvSpPr>
                <p:spPr bwMode="auto">
                  <a:xfrm>
                    <a:off x="7426197" y="5790554"/>
                    <a:ext cx="66932" cy="1203525"/>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4" name="Rectangle 100">
                    <a:extLst>
                      <a:ext uri="{FF2B5EF4-FFF2-40B4-BE49-F238E27FC236}">
                        <a16:creationId xmlns:a16="http://schemas.microsoft.com/office/drawing/2014/main" id="{4EDE0071-9D87-4B2B-9447-FF5A0BD30872}"/>
                      </a:ext>
                    </a:extLst>
                  </p:cNvPr>
                  <p:cNvSpPr>
                    <a:spLocks noChangeArrowheads="1"/>
                  </p:cNvSpPr>
                  <p:nvPr/>
                </p:nvSpPr>
                <p:spPr bwMode="auto">
                  <a:xfrm>
                    <a:off x="7413281" y="5768043"/>
                    <a:ext cx="571862" cy="25652"/>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5" name="Rectangle 101">
                    <a:extLst>
                      <a:ext uri="{FF2B5EF4-FFF2-40B4-BE49-F238E27FC236}">
                        <a16:creationId xmlns:a16="http://schemas.microsoft.com/office/drawing/2014/main" id="{8BE4EF61-7B50-4419-BBBE-1DD9E6ECF8B0}"/>
                      </a:ext>
                    </a:extLst>
                  </p:cNvPr>
                  <p:cNvSpPr>
                    <a:spLocks noChangeArrowheads="1"/>
                  </p:cNvSpPr>
                  <p:nvPr/>
                </p:nvSpPr>
                <p:spPr bwMode="auto">
                  <a:xfrm>
                    <a:off x="7413281" y="5753909"/>
                    <a:ext cx="571862" cy="25652"/>
                  </a:xfrm>
                  <a:prstGeom prst="rect">
                    <a:avLst/>
                  </a:prstGeom>
                  <a:solidFill>
                    <a:srgbClr val="002050"/>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6" name="Rectangle 102">
                    <a:extLst>
                      <a:ext uri="{FF2B5EF4-FFF2-40B4-BE49-F238E27FC236}">
                        <a16:creationId xmlns:a16="http://schemas.microsoft.com/office/drawing/2014/main" id="{1835BF9F-6524-46D8-BE2F-D5AB3E13ED17}"/>
                      </a:ext>
                    </a:extLst>
                  </p:cNvPr>
                  <p:cNvSpPr>
                    <a:spLocks noChangeArrowheads="1"/>
                  </p:cNvSpPr>
                  <p:nvPr/>
                </p:nvSpPr>
                <p:spPr bwMode="auto">
                  <a:xfrm>
                    <a:off x="7562998" y="5864368"/>
                    <a:ext cx="54016" cy="116741"/>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7" name="Rectangle 103">
                    <a:extLst>
                      <a:ext uri="{FF2B5EF4-FFF2-40B4-BE49-F238E27FC236}">
                        <a16:creationId xmlns:a16="http://schemas.microsoft.com/office/drawing/2014/main" id="{4E91E265-B11E-45BA-9571-26D0CF8F9821}"/>
                      </a:ext>
                    </a:extLst>
                  </p:cNvPr>
                  <p:cNvSpPr>
                    <a:spLocks noChangeArrowheads="1"/>
                  </p:cNvSpPr>
                  <p:nvPr/>
                </p:nvSpPr>
                <p:spPr bwMode="auto">
                  <a:xfrm>
                    <a:off x="7661049" y="5864368"/>
                    <a:ext cx="54016" cy="116741"/>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8" name="Rectangle 104">
                    <a:extLst>
                      <a:ext uri="{FF2B5EF4-FFF2-40B4-BE49-F238E27FC236}">
                        <a16:creationId xmlns:a16="http://schemas.microsoft.com/office/drawing/2014/main" id="{B93DB812-9BAC-4A56-BC81-8E1252DB4A3F}"/>
                      </a:ext>
                    </a:extLst>
                  </p:cNvPr>
                  <p:cNvSpPr>
                    <a:spLocks noChangeArrowheads="1"/>
                  </p:cNvSpPr>
                  <p:nvPr/>
                </p:nvSpPr>
                <p:spPr bwMode="auto">
                  <a:xfrm>
                    <a:off x="7759686" y="5864368"/>
                    <a:ext cx="54016" cy="116741"/>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29" name="Rectangle 105">
                    <a:extLst>
                      <a:ext uri="{FF2B5EF4-FFF2-40B4-BE49-F238E27FC236}">
                        <a16:creationId xmlns:a16="http://schemas.microsoft.com/office/drawing/2014/main" id="{E749EBCD-D2A3-44CC-BF2F-D00B0D843D4E}"/>
                      </a:ext>
                    </a:extLst>
                  </p:cNvPr>
                  <p:cNvSpPr>
                    <a:spLocks noChangeArrowheads="1"/>
                  </p:cNvSpPr>
                  <p:nvPr/>
                </p:nvSpPr>
                <p:spPr bwMode="auto">
                  <a:xfrm>
                    <a:off x="7858324" y="5864368"/>
                    <a:ext cx="54016" cy="116741"/>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0" name="Rectangle 106">
                    <a:extLst>
                      <a:ext uri="{FF2B5EF4-FFF2-40B4-BE49-F238E27FC236}">
                        <a16:creationId xmlns:a16="http://schemas.microsoft.com/office/drawing/2014/main" id="{BD6F6161-3CBA-4548-9542-8D159FD3EE28}"/>
                      </a:ext>
                    </a:extLst>
                  </p:cNvPr>
                  <p:cNvSpPr>
                    <a:spLocks noChangeArrowheads="1"/>
                  </p:cNvSpPr>
                  <p:nvPr/>
                </p:nvSpPr>
                <p:spPr bwMode="auto">
                  <a:xfrm>
                    <a:off x="7562998" y="6046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1" name="Rectangle 107">
                    <a:extLst>
                      <a:ext uri="{FF2B5EF4-FFF2-40B4-BE49-F238E27FC236}">
                        <a16:creationId xmlns:a16="http://schemas.microsoft.com/office/drawing/2014/main" id="{19238AA3-76C3-4EC1-AAE6-4D6D12A66671}"/>
                      </a:ext>
                    </a:extLst>
                  </p:cNvPr>
                  <p:cNvSpPr>
                    <a:spLocks noChangeArrowheads="1"/>
                  </p:cNvSpPr>
                  <p:nvPr/>
                </p:nvSpPr>
                <p:spPr bwMode="auto">
                  <a:xfrm>
                    <a:off x="7661049" y="6046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2" name="Rectangle 108">
                    <a:extLst>
                      <a:ext uri="{FF2B5EF4-FFF2-40B4-BE49-F238E27FC236}">
                        <a16:creationId xmlns:a16="http://schemas.microsoft.com/office/drawing/2014/main" id="{D3F42DCF-4168-41D9-9D12-21148E85CE43}"/>
                      </a:ext>
                    </a:extLst>
                  </p:cNvPr>
                  <p:cNvSpPr>
                    <a:spLocks noChangeArrowheads="1"/>
                  </p:cNvSpPr>
                  <p:nvPr/>
                </p:nvSpPr>
                <p:spPr bwMode="auto">
                  <a:xfrm>
                    <a:off x="7759686" y="6046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3" name="Rectangle 109">
                    <a:extLst>
                      <a:ext uri="{FF2B5EF4-FFF2-40B4-BE49-F238E27FC236}">
                        <a16:creationId xmlns:a16="http://schemas.microsoft.com/office/drawing/2014/main" id="{E1C0CF4C-62FC-48DB-8392-F60B5433F859}"/>
                      </a:ext>
                    </a:extLst>
                  </p:cNvPr>
                  <p:cNvSpPr>
                    <a:spLocks noChangeArrowheads="1"/>
                  </p:cNvSpPr>
                  <p:nvPr/>
                </p:nvSpPr>
                <p:spPr bwMode="auto">
                  <a:xfrm>
                    <a:off x="7858324" y="6046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4" name="Rectangle 110">
                    <a:extLst>
                      <a:ext uri="{FF2B5EF4-FFF2-40B4-BE49-F238E27FC236}">
                        <a16:creationId xmlns:a16="http://schemas.microsoft.com/office/drawing/2014/main" id="{2BDA5630-55E9-43B6-A553-BE971BFEA447}"/>
                      </a:ext>
                    </a:extLst>
                  </p:cNvPr>
                  <p:cNvSpPr>
                    <a:spLocks noChangeArrowheads="1"/>
                  </p:cNvSpPr>
                  <p:nvPr/>
                </p:nvSpPr>
                <p:spPr bwMode="auto">
                  <a:xfrm>
                    <a:off x="7562998" y="6225058"/>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5" name="Rectangle 111">
                    <a:extLst>
                      <a:ext uri="{FF2B5EF4-FFF2-40B4-BE49-F238E27FC236}">
                        <a16:creationId xmlns:a16="http://schemas.microsoft.com/office/drawing/2014/main" id="{12613C67-5D63-4A08-96FA-E5FF8110AE26}"/>
                      </a:ext>
                    </a:extLst>
                  </p:cNvPr>
                  <p:cNvSpPr>
                    <a:spLocks noChangeArrowheads="1"/>
                  </p:cNvSpPr>
                  <p:nvPr/>
                </p:nvSpPr>
                <p:spPr bwMode="auto">
                  <a:xfrm>
                    <a:off x="7661049" y="6225058"/>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6" name="Rectangle 112">
                    <a:extLst>
                      <a:ext uri="{FF2B5EF4-FFF2-40B4-BE49-F238E27FC236}">
                        <a16:creationId xmlns:a16="http://schemas.microsoft.com/office/drawing/2014/main" id="{79C539CF-B838-4962-9A92-9C83FBADCE03}"/>
                      </a:ext>
                    </a:extLst>
                  </p:cNvPr>
                  <p:cNvSpPr>
                    <a:spLocks noChangeArrowheads="1"/>
                  </p:cNvSpPr>
                  <p:nvPr/>
                </p:nvSpPr>
                <p:spPr bwMode="auto">
                  <a:xfrm>
                    <a:off x="7759686" y="6225058"/>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7" name="Rectangle 113">
                    <a:extLst>
                      <a:ext uri="{FF2B5EF4-FFF2-40B4-BE49-F238E27FC236}">
                        <a16:creationId xmlns:a16="http://schemas.microsoft.com/office/drawing/2014/main" id="{84BEF368-D2CE-408F-B3B5-6B61133E8B65}"/>
                      </a:ext>
                    </a:extLst>
                  </p:cNvPr>
                  <p:cNvSpPr>
                    <a:spLocks noChangeArrowheads="1"/>
                  </p:cNvSpPr>
                  <p:nvPr/>
                </p:nvSpPr>
                <p:spPr bwMode="auto">
                  <a:xfrm>
                    <a:off x="7858324" y="6225058"/>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8" name="Rectangle 114">
                    <a:extLst>
                      <a:ext uri="{FF2B5EF4-FFF2-40B4-BE49-F238E27FC236}">
                        <a16:creationId xmlns:a16="http://schemas.microsoft.com/office/drawing/2014/main" id="{8EFE9C08-E03A-4C30-83B2-D1AFBD76C2C6}"/>
                      </a:ext>
                    </a:extLst>
                  </p:cNvPr>
                  <p:cNvSpPr>
                    <a:spLocks noChangeArrowheads="1"/>
                  </p:cNvSpPr>
                  <p:nvPr/>
                </p:nvSpPr>
                <p:spPr bwMode="auto">
                  <a:xfrm>
                    <a:off x="7562998" y="6406713"/>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39" name="Rectangle 115">
                    <a:extLst>
                      <a:ext uri="{FF2B5EF4-FFF2-40B4-BE49-F238E27FC236}">
                        <a16:creationId xmlns:a16="http://schemas.microsoft.com/office/drawing/2014/main" id="{FEAC00C3-2ABA-4314-B12A-4B6CBC87BB35}"/>
                      </a:ext>
                    </a:extLst>
                  </p:cNvPr>
                  <p:cNvSpPr>
                    <a:spLocks noChangeArrowheads="1"/>
                  </p:cNvSpPr>
                  <p:nvPr/>
                </p:nvSpPr>
                <p:spPr bwMode="auto">
                  <a:xfrm>
                    <a:off x="7661049" y="6406713"/>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0" name="Rectangle 116">
                    <a:extLst>
                      <a:ext uri="{FF2B5EF4-FFF2-40B4-BE49-F238E27FC236}">
                        <a16:creationId xmlns:a16="http://schemas.microsoft.com/office/drawing/2014/main" id="{C2800E42-1F9F-4606-A8B7-0CF9CC6A738A}"/>
                      </a:ext>
                    </a:extLst>
                  </p:cNvPr>
                  <p:cNvSpPr>
                    <a:spLocks noChangeArrowheads="1"/>
                  </p:cNvSpPr>
                  <p:nvPr/>
                </p:nvSpPr>
                <p:spPr bwMode="auto">
                  <a:xfrm>
                    <a:off x="7759686" y="6406713"/>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1" name="Rectangle 117">
                    <a:extLst>
                      <a:ext uri="{FF2B5EF4-FFF2-40B4-BE49-F238E27FC236}">
                        <a16:creationId xmlns:a16="http://schemas.microsoft.com/office/drawing/2014/main" id="{C248157D-4F5D-4420-8821-0CA69F2FDF9B}"/>
                      </a:ext>
                    </a:extLst>
                  </p:cNvPr>
                  <p:cNvSpPr>
                    <a:spLocks noChangeArrowheads="1"/>
                  </p:cNvSpPr>
                  <p:nvPr/>
                </p:nvSpPr>
                <p:spPr bwMode="auto">
                  <a:xfrm>
                    <a:off x="7858324" y="6406713"/>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2" name="Rectangle 118">
                    <a:extLst>
                      <a:ext uri="{FF2B5EF4-FFF2-40B4-BE49-F238E27FC236}">
                        <a16:creationId xmlns:a16="http://schemas.microsoft.com/office/drawing/2014/main" id="{73C6CEC2-9FF3-4B11-83C9-71FCFBEE2D18}"/>
                      </a:ext>
                    </a:extLst>
                  </p:cNvPr>
                  <p:cNvSpPr>
                    <a:spLocks noChangeArrowheads="1"/>
                  </p:cNvSpPr>
                  <p:nvPr/>
                </p:nvSpPr>
                <p:spPr bwMode="auto">
                  <a:xfrm>
                    <a:off x="7562998" y="6588367"/>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3" name="Rectangle 119">
                    <a:extLst>
                      <a:ext uri="{FF2B5EF4-FFF2-40B4-BE49-F238E27FC236}">
                        <a16:creationId xmlns:a16="http://schemas.microsoft.com/office/drawing/2014/main" id="{CEA7D9C5-8260-4DF2-88D4-89F5C9AB0411}"/>
                      </a:ext>
                    </a:extLst>
                  </p:cNvPr>
                  <p:cNvSpPr>
                    <a:spLocks noChangeArrowheads="1"/>
                  </p:cNvSpPr>
                  <p:nvPr/>
                </p:nvSpPr>
                <p:spPr bwMode="auto">
                  <a:xfrm>
                    <a:off x="7661049" y="6588367"/>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4" name="Rectangle 120">
                    <a:extLst>
                      <a:ext uri="{FF2B5EF4-FFF2-40B4-BE49-F238E27FC236}">
                        <a16:creationId xmlns:a16="http://schemas.microsoft.com/office/drawing/2014/main" id="{3C576CCF-8C82-4ECC-9CFE-A26F0ADB46BB}"/>
                      </a:ext>
                    </a:extLst>
                  </p:cNvPr>
                  <p:cNvSpPr>
                    <a:spLocks noChangeArrowheads="1"/>
                  </p:cNvSpPr>
                  <p:nvPr/>
                </p:nvSpPr>
                <p:spPr bwMode="auto">
                  <a:xfrm>
                    <a:off x="7759686" y="6588367"/>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5" name="Rectangle 121">
                    <a:extLst>
                      <a:ext uri="{FF2B5EF4-FFF2-40B4-BE49-F238E27FC236}">
                        <a16:creationId xmlns:a16="http://schemas.microsoft.com/office/drawing/2014/main" id="{66C29FB3-2370-4011-B1FF-0EDAB21DFE56}"/>
                      </a:ext>
                    </a:extLst>
                  </p:cNvPr>
                  <p:cNvSpPr>
                    <a:spLocks noChangeArrowheads="1"/>
                  </p:cNvSpPr>
                  <p:nvPr/>
                </p:nvSpPr>
                <p:spPr bwMode="auto">
                  <a:xfrm>
                    <a:off x="7858324" y="6588367"/>
                    <a:ext cx="54016" cy="116217"/>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6" name="Rectangle 122">
                    <a:extLst>
                      <a:ext uri="{FF2B5EF4-FFF2-40B4-BE49-F238E27FC236}">
                        <a16:creationId xmlns:a16="http://schemas.microsoft.com/office/drawing/2014/main" id="{90ED0D53-CC57-43EF-8054-9F8C9AA22EE2}"/>
                      </a:ext>
                    </a:extLst>
                  </p:cNvPr>
                  <p:cNvSpPr>
                    <a:spLocks noChangeArrowheads="1"/>
                  </p:cNvSpPr>
                  <p:nvPr/>
                </p:nvSpPr>
                <p:spPr bwMode="auto">
                  <a:xfrm>
                    <a:off x="7562998" y="6770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7" name="Rectangle 123">
                    <a:extLst>
                      <a:ext uri="{FF2B5EF4-FFF2-40B4-BE49-F238E27FC236}">
                        <a16:creationId xmlns:a16="http://schemas.microsoft.com/office/drawing/2014/main" id="{10B80FEF-90C7-4E01-9073-0CAE7D98BDFE}"/>
                      </a:ext>
                    </a:extLst>
                  </p:cNvPr>
                  <p:cNvSpPr>
                    <a:spLocks noChangeArrowheads="1"/>
                  </p:cNvSpPr>
                  <p:nvPr/>
                </p:nvSpPr>
                <p:spPr bwMode="auto">
                  <a:xfrm>
                    <a:off x="7661049" y="6770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8" name="Rectangle 124">
                    <a:extLst>
                      <a:ext uri="{FF2B5EF4-FFF2-40B4-BE49-F238E27FC236}">
                        <a16:creationId xmlns:a16="http://schemas.microsoft.com/office/drawing/2014/main" id="{B57941DF-AE6D-428E-9B62-40D1CD5903C1}"/>
                      </a:ext>
                    </a:extLst>
                  </p:cNvPr>
                  <p:cNvSpPr>
                    <a:spLocks noChangeArrowheads="1"/>
                  </p:cNvSpPr>
                  <p:nvPr/>
                </p:nvSpPr>
                <p:spPr bwMode="auto">
                  <a:xfrm>
                    <a:off x="7759686" y="6770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sp>
                <p:nvSpPr>
                  <p:cNvPr id="149" name="Rectangle 125">
                    <a:extLst>
                      <a:ext uri="{FF2B5EF4-FFF2-40B4-BE49-F238E27FC236}">
                        <a16:creationId xmlns:a16="http://schemas.microsoft.com/office/drawing/2014/main" id="{BF775424-122A-4176-9A16-A800A9808630}"/>
                      </a:ext>
                    </a:extLst>
                  </p:cNvPr>
                  <p:cNvSpPr>
                    <a:spLocks noChangeArrowheads="1"/>
                  </p:cNvSpPr>
                  <p:nvPr/>
                </p:nvSpPr>
                <p:spPr bwMode="auto">
                  <a:xfrm>
                    <a:off x="7858324" y="6770021"/>
                    <a:ext cx="54016" cy="113599"/>
                  </a:xfrm>
                  <a:prstGeom prst="rect">
                    <a:avLst/>
                  </a:prstGeom>
                  <a:solidFill>
                    <a:srgbClr val="002050">
                      <a:lumMod val="75000"/>
                    </a:srgbClr>
                  </a:solidFill>
                  <a:ln>
                    <a:noFill/>
                  </a:ln>
                </p:spPr>
                <p:txBody>
                  <a:bodyPr vert="horz" wrap="square" lIns="68555" tIns="34277" rIns="68555" bIns="34277" numCol="1" anchor="t" anchorCtr="0" compatLnSpc="1">
                    <a:prstTxWarp prst="textNoShape">
                      <a:avLst/>
                    </a:prstTxWarp>
                  </a:bodyPr>
                  <a:lstStyle/>
                  <a:p>
                    <a:pPr defTabSz="699259">
                      <a:defRPr/>
                    </a:pPr>
                    <a:endParaRPr lang="en-US" sz="1350" kern="0">
                      <a:solidFill>
                        <a:srgbClr val="FFFFFF"/>
                      </a:solidFill>
                      <a:latin typeface="Segoe UI"/>
                    </a:endParaRPr>
                  </a:p>
                </p:txBody>
              </p:sp>
            </p:grpSp>
          </p:grpSp>
          <p:grpSp>
            <p:nvGrpSpPr>
              <p:cNvPr id="32" name="Group 30">
                <a:extLst>
                  <a:ext uri="{FF2B5EF4-FFF2-40B4-BE49-F238E27FC236}">
                    <a16:creationId xmlns:a16="http://schemas.microsoft.com/office/drawing/2014/main" id="{1BBED561-DD6D-4339-A759-CDCB70FB69E8}"/>
                  </a:ext>
                </a:extLst>
              </p:cNvPr>
              <p:cNvGrpSpPr/>
              <p:nvPr/>
            </p:nvGrpSpPr>
            <p:grpSpPr>
              <a:xfrm>
                <a:off x="9442802" y="5375291"/>
                <a:ext cx="268344" cy="511765"/>
                <a:chOff x="5803969" y="4083421"/>
                <a:chExt cx="402928" cy="1112859"/>
              </a:xfrm>
            </p:grpSpPr>
            <p:sp>
              <p:nvSpPr>
                <p:cNvPr id="36" name="Freeform 5">
                  <a:extLst>
                    <a:ext uri="{FF2B5EF4-FFF2-40B4-BE49-F238E27FC236}">
                      <a16:creationId xmlns:a16="http://schemas.microsoft.com/office/drawing/2014/main" id="{C5363D37-7945-4CFF-96FD-7C2F805794FD}"/>
                    </a:ext>
                  </a:extLst>
                </p:cNvPr>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sp>
              <p:nvSpPr>
                <p:cNvPr id="37" name="Freeform 6">
                  <a:extLst>
                    <a:ext uri="{FF2B5EF4-FFF2-40B4-BE49-F238E27FC236}">
                      <a16:creationId xmlns:a16="http://schemas.microsoft.com/office/drawing/2014/main" id="{F1B2B87F-1CA4-4AA9-8702-043FE7A10244}"/>
                    </a:ext>
                  </a:extLst>
                </p:cNvPr>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grpSp>
              <p:nvGrpSpPr>
                <p:cNvPr id="38" name="Group 36">
                  <a:extLst>
                    <a:ext uri="{FF2B5EF4-FFF2-40B4-BE49-F238E27FC236}">
                      <a16:creationId xmlns:a16="http://schemas.microsoft.com/office/drawing/2014/main" id="{8F899116-4071-4551-89E5-3DE26B8CA31F}"/>
                    </a:ext>
                  </a:extLst>
                </p:cNvPr>
                <p:cNvGrpSpPr/>
                <p:nvPr/>
              </p:nvGrpSpPr>
              <p:grpSpPr>
                <a:xfrm>
                  <a:off x="5959087" y="4288647"/>
                  <a:ext cx="92692" cy="707628"/>
                  <a:chOff x="5956710" y="4332543"/>
                  <a:chExt cx="92692" cy="707628"/>
                </a:xfrm>
              </p:grpSpPr>
              <p:sp>
                <p:nvSpPr>
                  <p:cNvPr id="39" name="Oval 7">
                    <a:extLst>
                      <a:ext uri="{FF2B5EF4-FFF2-40B4-BE49-F238E27FC236}">
                        <a16:creationId xmlns:a16="http://schemas.microsoft.com/office/drawing/2014/main" id="{AD2546D6-F3AE-4F52-8AFA-FC0AD300655E}"/>
                      </a:ext>
                    </a:extLst>
                  </p:cNvPr>
                  <p:cNvSpPr>
                    <a:spLocks noChangeArrowheads="1"/>
                  </p:cNvSpPr>
                  <p:nvPr/>
                </p:nvSpPr>
                <p:spPr bwMode="auto">
                  <a:xfrm rot="5400000">
                    <a:off x="5956884" y="4332370"/>
                    <a:ext cx="92345" cy="92691"/>
                  </a:xfrm>
                  <a:prstGeom prst="ellipse">
                    <a:avLst/>
                  </a:prstGeom>
                  <a:solidFill>
                    <a:srgbClr val="5C2D91"/>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sp>
                <p:nvSpPr>
                  <p:cNvPr id="40" name="Oval 8">
                    <a:extLst>
                      <a:ext uri="{FF2B5EF4-FFF2-40B4-BE49-F238E27FC236}">
                        <a16:creationId xmlns:a16="http://schemas.microsoft.com/office/drawing/2014/main" id="{F2179FF9-E94E-4CB1-81DD-E71B1AC3A442}"/>
                      </a:ext>
                    </a:extLst>
                  </p:cNvPr>
                  <p:cNvSpPr>
                    <a:spLocks noChangeArrowheads="1"/>
                  </p:cNvSpPr>
                  <p:nvPr/>
                </p:nvSpPr>
                <p:spPr bwMode="auto">
                  <a:xfrm rot="5400000">
                    <a:off x="5956711" y="4486104"/>
                    <a:ext cx="92690" cy="92691"/>
                  </a:xfrm>
                  <a:prstGeom prst="ellipse">
                    <a:avLst/>
                  </a:prstGeom>
                  <a:solidFill>
                    <a:srgbClr val="5C2D91"/>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sp>
                <p:nvSpPr>
                  <p:cNvPr id="41" name="Oval 9">
                    <a:extLst>
                      <a:ext uri="{FF2B5EF4-FFF2-40B4-BE49-F238E27FC236}">
                        <a16:creationId xmlns:a16="http://schemas.microsoft.com/office/drawing/2014/main" id="{26C8C42C-768A-4FA6-B172-801AF23E6C3E}"/>
                      </a:ext>
                    </a:extLst>
                  </p:cNvPr>
                  <p:cNvSpPr>
                    <a:spLocks noChangeArrowheads="1"/>
                  </p:cNvSpPr>
                  <p:nvPr/>
                </p:nvSpPr>
                <p:spPr bwMode="auto">
                  <a:xfrm rot="5400000">
                    <a:off x="5956711" y="4640011"/>
                    <a:ext cx="92690" cy="92691"/>
                  </a:xfrm>
                  <a:prstGeom prst="ellipse">
                    <a:avLst/>
                  </a:prstGeom>
                  <a:solidFill>
                    <a:srgbClr val="5C2D91"/>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sp>
                <p:nvSpPr>
                  <p:cNvPr id="42" name="Oval 7">
                    <a:extLst>
                      <a:ext uri="{FF2B5EF4-FFF2-40B4-BE49-F238E27FC236}">
                        <a16:creationId xmlns:a16="http://schemas.microsoft.com/office/drawing/2014/main" id="{AC560751-E73D-443E-8833-5A6DBB3ED434}"/>
                      </a:ext>
                    </a:extLst>
                  </p:cNvPr>
                  <p:cNvSpPr>
                    <a:spLocks noChangeArrowheads="1"/>
                  </p:cNvSpPr>
                  <p:nvPr/>
                </p:nvSpPr>
                <p:spPr bwMode="auto">
                  <a:xfrm rot="5400000">
                    <a:off x="5956884" y="4793746"/>
                    <a:ext cx="92345" cy="92691"/>
                  </a:xfrm>
                  <a:prstGeom prst="ellipse">
                    <a:avLst/>
                  </a:prstGeom>
                  <a:solidFill>
                    <a:srgbClr val="5C2D91"/>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sp>
                <p:nvSpPr>
                  <p:cNvPr id="43" name="Oval 8">
                    <a:extLst>
                      <a:ext uri="{FF2B5EF4-FFF2-40B4-BE49-F238E27FC236}">
                        <a16:creationId xmlns:a16="http://schemas.microsoft.com/office/drawing/2014/main" id="{5A9AA1EF-EE50-4E8E-BD0E-BA379E618B63}"/>
                      </a:ext>
                    </a:extLst>
                  </p:cNvPr>
                  <p:cNvSpPr>
                    <a:spLocks noChangeArrowheads="1"/>
                  </p:cNvSpPr>
                  <p:nvPr/>
                </p:nvSpPr>
                <p:spPr bwMode="auto">
                  <a:xfrm rot="5400000">
                    <a:off x="5956711" y="4947480"/>
                    <a:ext cx="92690" cy="92691"/>
                  </a:xfrm>
                  <a:prstGeom prst="ellipse">
                    <a:avLst/>
                  </a:prstGeom>
                  <a:solidFill>
                    <a:srgbClr val="5C2D91"/>
                  </a:solidFill>
                  <a:ln>
                    <a:noFill/>
                  </a:ln>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a:endParaRPr>
                  </a:p>
                </p:txBody>
              </p:sp>
            </p:grpSp>
          </p:grpSp>
          <p:grpSp>
            <p:nvGrpSpPr>
              <p:cNvPr id="33" name="Group 31">
                <a:extLst>
                  <a:ext uri="{FF2B5EF4-FFF2-40B4-BE49-F238E27FC236}">
                    <a16:creationId xmlns:a16="http://schemas.microsoft.com/office/drawing/2014/main" id="{634CB699-05E6-43F1-9482-B7A54E58F6CB}"/>
                  </a:ext>
                </a:extLst>
              </p:cNvPr>
              <p:cNvGrpSpPr/>
              <p:nvPr/>
            </p:nvGrpSpPr>
            <p:grpSpPr>
              <a:xfrm>
                <a:off x="10994631" y="4979644"/>
                <a:ext cx="82278" cy="1209939"/>
                <a:chOff x="10838798" y="4106862"/>
                <a:chExt cx="103839" cy="2049401"/>
              </a:xfrm>
            </p:grpSpPr>
            <p:cxnSp>
              <p:nvCxnSpPr>
                <p:cNvPr id="34" name="Straight Connector 32">
                  <a:extLst>
                    <a:ext uri="{FF2B5EF4-FFF2-40B4-BE49-F238E27FC236}">
                      <a16:creationId xmlns:a16="http://schemas.microsoft.com/office/drawing/2014/main" id="{8AC67DC2-700E-4E13-B4E9-6109C96CD449}"/>
                    </a:ext>
                  </a:extLst>
                </p:cNvPr>
                <p:cNvCxnSpPr>
                  <a:cxnSpLocks/>
                </p:cNvCxnSpPr>
                <p:nvPr/>
              </p:nvCxnSpPr>
              <p:spPr>
                <a:xfrm flipH="1" flipV="1">
                  <a:off x="10924714" y="4139432"/>
                  <a:ext cx="17923" cy="1940631"/>
                </a:xfrm>
                <a:prstGeom prst="line">
                  <a:avLst/>
                </a:prstGeom>
                <a:noFill/>
                <a:ln w="76200" cap="flat" cmpd="dbl" algn="ctr">
                  <a:solidFill>
                    <a:srgbClr val="505050">
                      <a:lumMod val="60000"/>
                      <a:lumOff val="40000"/>
                    </a:srgbClr>
                  </a:solidFill>
                  <a:prstDash val="sysDot"/>
                  <a:miter lim="800000"/>
                </a:ln>
                <a:effectLst/>
              </p:spPr>
            </p:cxnSp>
            <p:cxnSp>
              <p:nvCxnSpPr>
                <p:cNvPr id="35" name="Straight Connector 33">
                  <a:extLst>
                    <a:ext uri="{FF2B5EF4-FFF2-40B4-BE49-F238E27FC236}">
                      <a16:creationId xmlns:a16="http://schemas.microsoft.com/office/drawing/2014/main" id="{9AA9123C-D9C1-40B8-ABF5-0D7D47D02FEA}"/>
                    </a:ext>
                  </a:extLst>
                </p:cNvPr>
                <p:cNvCxnSpPr>
                  <a:cxnSpLocks/>
                </p:cNvCxnSpPr>
                <p:nvPr/>
              </p:nvCxnSpPr>
              <p:spPr>
                <a:xfrm flipH="1" flipV="1">
                  <a:off x="10838798" y="4106862"/>
                  <a:ext cx="11199" cy="2049401"/>
                </a:xfrm>
                <a:prstGeom prst="line">
                  <a:avLst/>
                </a:prstGeom>
                <a:noFill/>
                <a:ln w="76200" cap="flat" cmpd="dbl" algn="ctr">
                  <a:solidFill>
                    <a:srgbClr val="505050">
                      <a:lumMod val="60000"/>
                      <a:lumOff val="40000"/>
                    </a:srgbClr>
                  </a:solidFill>
                  <a:prstDash val="sysDot"/>
                  <a:miter lim="800000"/>
                </a:ln>
                <a:effectLst/>
              </p:spPr>
            </p:cxnSp>
          </p:grpSp>
        </p:grpSp>
        <p:sp>
          <p:nvSpPr>
            <p:cNvPr id="23" name="TextBox 22">
              <a:extLst>
                <a:ext uri="{FF2B5EF4-FFF2-40B4-BE49-F238E27FC236}">
                  <a16:creationId xmlns:a16="http://schemas.microsoft.com/office/drawing/2014/main" id="{76FD55D1-F9BE-46C9-A99A-45311946A2A7}"/>
                </a:ext>
              </a:extLst>
            </p:cNvPr>
            <p:cNvSpPr txBox="1"/>
            <p:nvPr/>
          </p:nvSpPr>
          <p:spPr>
            <a:xfrm>
              <a:off x="10137434" y="6468093"/>
              <a:ext cx="1472794" cy="503316"/>
            </a:xfrm>
            <a:prstGeom prst="rect">
              <a:avLst/>
            </a:prstGeom>
            <a:noFill/>
          </p:spPr>
          <p:txBody>
            <a:bodyPr wrap="square" lIns="137148" tIns="109719" rIns="137148" bIns="109719" rtlCol="0">
              <a:spAutoFit/>
            </a:bodyPr>
            <a:lstStyle/>
            <a:p>
              <a:pPr algn="ctr" defTabSz="932742">
                <a:lnSpc>
                  <a:spcPct val="90000"/>
                </a:lnSpc>
                <a:spcAft>
                  <a:spcPts val="450"/>
                </a:spcAft>
                <a:defRPr/>
              </a:pPr>
              <a:r>
                <a:rPr lang="en-US" sz="787" b="1" kern="0">
                  <a:solidFill>
                    <a:srgbClr val="505050"/>
                  </a:solidFill>
                  <a:latin typeface="Segoe UI"/>
                </a:rPr>
                <a:t>VPN 게이트웨이</a:t>
              </a:r>
            </a:p>
          </p:txBody>
        </p:sp>
        <p:grpSp>
          <p:nvGrpSpPr>
            <p:cNvPr id="24" name="Group 22">
              <a:extLst>
                <a:ext uri="{FF2B5EF4-FFF2-40B4-BE49-F238E27FC236}">
                  <a16:creationId xmlns:a16="http://schemas.microsoft.com/office/drawing/2014/main" id="{F3AD6A4B-BD94-4DBC-9653-C0A67D011597}"/>
                </a:ext>
              </a:extLst>
            </p:cNvPr>
            <p:cNvGrpSpPr/>
            <p:nvPr/>
          </p:nvGrpSpPr>
          <p:grpSpPr>
            <a:xfrm>
              <a:off x="9443413" y="4487371"/>
              <a:ext cx="1312360" cy="609579"/>
              <a:chOff x="9443413" y="4487371"/>
              <a:chExt cx="1312360" cy="609579"/>
            </a:xfrm>
          </p:grpSpPr>
          <p:cxnSp>
            <p:nvCxnSpPr>
              <p:cNvPr id="29" name="Straight Arrow Connector 27">
                <a:extLst>
                  <a:ext uri="{FF2B5EF4-FFF2-40B4-BE49-F238E27FC236}">
                    <a16:creationId xmlns:a16="http://schemas.microsoft.com/office/drawing/2014/main" id="{05F2C234-795B-4DB4-8970-656B79917FAB}"/>
                  </a:ext>
                </a:extLst>
              </p:cNvPr>
              <p:cNvCxnSpPr>
                <a:cxnSpLocks/>
              </p:cNvCxnSpPr>
              <p:nvPr/>
            </p:nvCxnSpPr>
            <p:spPr>
              <a:xfrm flipV="1">
                <a:off x="9443413" y="4487371"/>
                <a:ext cx="487927" cy="609579"/>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8">
                <a:extLst>
                  <a:ext uri="{FF2B5EF4-FFF2-40B4-BE49-F238E27FC236}">
                    <a16:creationId xmlns:a16="http://schemas.microsoft.com/office/drawing/2014/main" id="{61441F22-CFA1-43B4-9201-81AA12C491C7}"/>
                  </a:ext>
                </a:extLst>
              </p:cNvPr>
              <p:cNvCxnSpPr>
                <a:cxnSpLocks/>
              </p:cNvCxnSpPr>
              <p:nvPr/>
            </p:nvCxnSpPr>
            <p:spPr>
              <a:xfrm flipH="1" flipV="1">
                <a:off x="10267846" y="4487371"/>
                <a:ext cx="487927" cy="609579"/>
              </a:xfrm>
              <a:prstGeom prst="straightConnector1">
                <a:avLst/>
              </a:prstGeom>
              <a:noFill/>
              <a:ln w="9525" cap="flat" cmpd="sng" algn="ctr">
                <a:solidFill>
                  <a:srgbClr val="505050"/>
                </a:solidFill>
                <a:prstDash val="solid"/>
                <a:headEnd type="none"/>
                <a:tailEnd type="triangle"/>
              </a:ln>
              <a:effectLst/>
            </p:spPr>
          </p:cxnSp>
        </p:grpSp>
        <p:cxnSp>
          <p:nvCxnSpPr>
            <p:cNvPr id="25" name="Straight Arrow Connector 23">
              <a:extLst>
                <a:ext uri="{FF2B5EF4-FFF2-40B4-BE49-F238E27FC236}">
                  <a16:creationId xmlns:a16="http://schemas.microsoft.com/office/drawing/2014/main" id="{D7B20215-9F05-421A-9ED0-D0D9E86CBC22}"/>
                </a:ext>
              </a:extLst>
            </p:cNvPr>
            <p:cNvCxnSpPr>
              <a:cxnSpLocks/>
            </p:cNvCxnSpPr>
            <p:nvPr/>
          </p:nvCxnSpPr>
          <p:spPr>
            <a:xfrm>
              <a:off x="10312869" y="1173257"/>
              <a:ext cx="0" cy="355812"/>
            </a:xfrm>
            <a:prstGeom prst="straightConnector1">
              <a:avLst/>
            </a:prstGeom>
            <a:noFill/>
            <a:ln w="9525" cap="flat" cmpd="sng" algn="ctr">
              <a:solidFill>
                <a:srgbClr val="505050"/>
              </a:solidFill>
              <a:prstDash val="solid"/>
              <a:headEnd type="none"/>
              <a:tailEnd type="triangle"/>
            </a:ln>
            <a:effectLst/>
          </p:spPr>
        </p:cxnSp>
        <p:cxnSp>
          <p:nvCxnSpPr>
            <p:cNvPr id="26" name="Straight Arrow Connector 24">
              <a:extLst>
                <a:ext uri="{FF2B5EF4-FFF2-40B4-BE49-F238E27FC236}">
                  <a16:creationId xmlns:a16="http://schemas.microsoft.com/office/drawing/2014/main" id="{FB8532C8-914B-4500-B9C7-C4689C19AE2E}"/>
                </a:ext>
              </a:extLst>
            </p:cNvPr>
            <p:cNvCxnSpPr>
              <a:cxnSpLocks/>
            </p:cNvCxnSpPr>
            <p:nvPr/>
          </p:nvCxnSpPr>
          <p:spPr>
            <a:xfrm>
              <a:off x="10565795" y="1173257"/>
              <a:ext cx="0" cy="355812"/>
            </a:xfrm>
            <a:prstGeom prst="straightConnector1">
              <a:avLst/>
            </a:prstGeom>
            <a:noFill/>
            <a:ln w="9525" cap="flat" cmpd="sng" algn="ctr">
              <a:solidFill>
                <a:srgbClr val="505050"/>
              </a:solidFill>
              <a:prstDash val="solid"/>
              <a:headEnd type="none"/>
              <a:tailEnd type="triangle"/>
            </a:ln>
            <a:effectLst/>
          </p:spPr>
        </p:cxnSp>
        <p:cxnSp>
          <p:nvCxnSpPr>
            <p:cNvPr id="27" name="Straight Arrow Connector 25">
              <a:extLst>
                <a:ext uri="{FF2B5EF4-FFF2-40B4-BE49-F238E27FC236}">
                  <a16:creationId xmlns:a16="http://schemas.microsoft.com/office/drawing/2014/main" id="{42E731DB-F37B-4076-BDDB-3F636FA9E0D3}"/>
                </a:ext>
              </a:extLst>
            </p:cNvPr>
            <p:cNvCxnSpPr>
              <a:cxnSpLocks/>
            </p:cNvCxnSpPr>
            <p:nvPr/>
          </p:nvCxnSpPr>
          <p:spPr>
            <a:xfrm>
              <a:off x="10303460" y="2143340"/>
              <a:ext cx="0" cy="355812"/>
            </a:xfrm>
            <a:prstGeom prst="straightConnector1">
              <a:avLst/>
            </a:prstGeom>
            <a:noFill/>
            <a:ln w="9525" cap="flat" cmpd="sng" algn="ctr">
              <a:solidFill>
                <a:srgbClr val="505050"/>
              </a:solidFill>
              <a:prstDash val="solid"/>
              <a:headEnd type="none"/>
              <a:tailEnd type="triangle"/>
            </a:ln>
            <a:effectLst/>
          </p:spPr>
        </p:cxnSp>
        <p:cxnSp>
          <p:nvCxnSpPr>
            <p:cNvPr id="28" name="Straight Arrow Connector 26">
              <a:extLst>
                <a:ext uri="{FF2B5EF4-FFF2-40B4-BE49-F238E27FC236}">
                  <a16:creationId xmlns:a16="http://schemas.microsoft.com/office/drawing/2014/main" id="{47E9C8FA-5692-4711-AF37-49D5848EF2F1}"/>
                </a:ext>
              </a:extLst>
            </p:cNvPr>
            <p:cNvCxnSpPr>
              <a:cxnSpLocks/>
            </p:cNvCxnSpPr>
            <p:nvPr/>
          </p:nvCxnSpPr>
          <p:spPr>
            <a:xfrm>
              <a:off x="10556386" y="2143340"/>
              <a:ext cx="0" cy="355812"/>
            </a:xfrm>
            <a:prstGeom prst="straightConnector1">
              <a:avLst/>
            </a:prstGeom>
            <a:noFill/>
            <a:ln w="9525" cap="flat" cmpd="sng" algn="ctr">
              <a:solidFill>
                <a:srgbClr val="505050"/>
              </a:solidFill>
              <a:prstDash val="solid"/>
              <a:headEnd type="none"/>
              <a:tailEnd type="triangle"/>
            </a:ln>
            <a:effectLst/>
          </p:spPr>
        </p:cxnSp>
      </p:grpSp>
      <p:sp>
        <p:nvSpPr>
          <p:cNvPr id="282" name="Rectangle 281">
            <a:extLst>
              <a:ext uri="{FF2B5EF4-FFF2-40B4-BE49-F238E27FC236}">
                <a16:creationId xmlns:a16="http://schemas.microsoft.com/office/drawing/2014/main" id="{A90CC8EB-E340-45EF-88B6-3D454E766936}"/>
              </a:ext>
            </a:extLst>
          </p:cNvPr>
          <p:cNvSpPr/>
          <p:nvPr/>
        </p:nvSpPr>
        <p:spPr>
          <a:xfrm>
            <a:off x="1015008" y="1480456"/>
            <a:ext cx="6575629" cy="4963549"/>
          </a:xfrm>
          <a:prstGeom prst="rect">
            <a:avLst/>
          </a:prstGeom>
          <a:solidFill>
            <a:sysClr val="window" lastClr="FFFFFF">
              <a:lumMod val="95000"/>
            </a:sysClr>
          </a:solidFill>
        </p:spPr>
        <p:txBody>
          <a:bodyPr wrap="square">
            <a:noAutofit/>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en-US" altLang="ko-KR"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Azure 부하 분산 장치 (기본) 기능</a:t>
            </a:r>
          </a:p>
          <a:p>
            <a:pPr marL="171450" lvl="0" indent="-171450" latinLnBrk="1">
              <a:buFont typeface="Arial" panose="020B0604020202020204" pitchFamily="34" charset="0"/>
              <a:buChar char="•"/>
              <a:defRPr/>
            </a:pP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부하</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분산</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장치</a:t>
            </a:r>
            <a:r>
              <a:rPr lang="en-US" altLang="ko-KR" kern="0">
                <a:solidFill>
                  <a:prstClr val="black"/>
                </a:solidFill>
                <a:latin typeface="Segoe UI" panose="020B0502040204020203" pitchFamily="34" charset="0"/>
                <a:cs typeface="Segoe UI" panose="020B0502040204020203" pitchFamily="34" charset="0"/>
              </a:rPr>
              <a:t> </a:t>
            </a:r>
            <a:r>
              <a:rPr lang="en-US" altLang="ko-KR" kern="0" err="1">
                <a:solidFill>
                  <a:prstClr val="black"/>
                </a:solidFill>
                <a:latin typeface="Segoe UI" panose="020B0502040204020203" pitchFamily="34" charset="0"/>
                <a:cs typeface="Segoe UI" panose="020B0502040204020203" pitchFamily="34" charset="0"/>
              </a:rPr>
              <a:t>기본</a:t>
            </a:r>
            <a:r>
              <a:rPr lang="en-US" altLang="ko-KR" kern="0">
                <a:solidFill>
                  <a:prstClr val="black"/>
                </a:solidFill>
                <a:latin typeface="Segoe UI" panose="020B0502040204020203" pitchFamily="34" charset="0"/>
                <a:cs typeface="Segoe UI" panose="020B0502040204020203" pitchFamily="34" charset="0"/>
              </a:rPr>
              <a:t> </a:t>
            </a:r>
            <a:r>
              <a:rPr lang="en-US" altLang="ko-KR" kern="0" err="1">
                <a:solidFill>
                  <a:prstClr val="black"/>
                </a:solidFill>
                <a:latin typeface="Segoe UI" panose="020B0502040204020203" pitchFamily="34" charset="0"/>
                <a:cs typeface="Segoe UI" panose="020B0502040204020203" pitchFamily="34" charset="0"/>
              </a:rPr>
              <a:t>제공</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완벽하게</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관리하고</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서비스를</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조정</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TCP 및 UDP </a:t>
            </a:r>
            <a:r>
              <a:rPr kumimoji="0" lang="ko-KR" altLang="en-US"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트래픽 부하 분산</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개인 및 공용 끝점 </a:t>
            </a: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IPv4 및 IPv6 사용 </a:t>
            </a: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TCP 및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HTTP에</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대한</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상태</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ko-KR" altLang="en-US"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프로빙을</a:t>
            </a:r>
            <a:r>
              <a:rPr kumimoji="0" lang="ko-KR" altLang="en-US"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지</a:t>
            </a:r>
            <a:r>
              <a:rPr kumimoji="0" lang="ko-KR" altLang="en-US"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원</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171450" lvl="0" indent="-171450" latinLnBrk="1">
              <a:buFont typeface="Arial" panose="020B0604020202020204" pitchFamily="34" charset="0"/>
              <a:buChar char="•"/>
              <a:defRPr/>
            </a:pPr>
            <a:r>
              <a:rPr lang="en-US" altLang="ko-KR" kern="0" err="1">
                <a:solidFill>
                  <a:prstClr val="black"/>
                </a:solidFill>
                <a:latin typeface="Segoe UI" panose="020B0502040204020203" pitchFamily="34" charset="0"/>
                <a:cs typeface="Segoe UI" panose="020B0502040204020203" pitchFamily="34" charset="0"/>
              </a:rPr>
              <a:t>시작</a:t>
            </a:r>
            <a:r>
              <a:rPr lang="en-US" altLang="ko-KR" kern="0">
                <a:solidFill>
                  <a:prstClr val="black"/>
                </a:solidFill>
                <a:latin typeface="Segoe UI" panose="020B0502040204020203" pitchFamily="34" charset="0"/>
                <a:cs typeface="Segoe UI" panose="020B0502040204020203" pitchFamily="34" charset="0"/>
              </a:rPr>
              <a:t> </a:t>
            </a:r>
            <a:r>
              <a:rPr lang="en-US" altLang="ko-KR" kern="0" err="1">
                <a:solidFill>
                  <a:prstClr val="black"/>
                </a:solidFill>
                <a:latin typeface="Segoe UI" panose="020B0502040204020203" pitchFamily="34" charset="0"/>
                <a:cs typeface="Segoe UI" panose="020B0502040204020203" pitchFamily="34" charset="0"/>
              </a:rPr>
              <a:t>지연</a:t>
            </a:r>
            <a:r>
              <a:rPr lang="en-US" altLang="ko-KR" kern="0">
                <a:solidFill>
                  <a:prstClr val="black"/>
                </a:solidFill>
                <a:latin typeface="Segoe UI" panose="020B0502040204020203" pitchFamily="34" charset="0"/>
                <a:cs typeface="Segoe UI" panose="020B0502040204020203" pitchFamily="34" charset="0"/>
              </a:rPr>
              <a:t> </a:t>
            </a:r>
            <a:r>
              <a:rPr lang="en-US" altLang="ko-KR" kern="0" err="1">
                <a:solidFill>
                  <a:prstClr val="black"/>
                </a:solidFill>
                <a:latin typeface="Segoe UI" panose="020B0502040204020203" pitchFamily="34" charset="0"/>
                <a:cs typeface="Segoe UI" panose="020B0502040204020203" pitchFamily="34" charset="0"/>
              </a:rPr>
              <a:t>시간</a:t>
            </a:r>
            <a:r>
              <a:rPr lang="en-US" altLang="ko-KR" kern="0">
                <a:solidFill>
                  <a:prstClr val="black"/>
                </a:solidFill>
                <a:latin typeface="Segoe UI" panose="020B0502040204020203" pitchFamily="34" charset="0"/>
                <a:cs typeface="Segoe UI" panose="020B0502040204020203" pitchFamily="34" charset="0"/>
              </a:rPr>
              <a:t> </a:t>
            </a:r>
            <a:r>
              <a:rPr lang="en-US" altLang="ko-KR" kern="0" err="1">
                <a:solidFill>
                  <a:prstClr val="black"/>
                </a:solidFill>
                <a:latin typeface="Segoe UI" panose="020B0502040204020203" pitchFamily="34" charset="0"/>
                <a:cs typeface="Segoe UI" panose="020B0502040204020203" pitchFamily="34" charset="0"/>
              </a:rPr>
              <a:t>없이</a:t>
            </a:r>
            <a:r>
              <a:rPr lang="en-US" altLang="ko-KR" kern="0">
                <a:solidFill>
                  <a:prstClr val="black"/>
                </a:solidFill>
                <a:latin typeface="Segoe UI" panose="020B0502040204020203" pitchFamily="34" charset="0"/>
                <a:cs typeface="Segoe UI" panose="020B0502040204020203" pitchFamily="34" charset="0"/>
              </a:rPr>
              <a:t> 단 </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몇 분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안에</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a:t>
            </a: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확장</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171450" marR="0" lvl="0" indent="-1714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추가</a:t>
            </a:r>
            <a:r>
              <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비</a:t>
            </a:r>
            <a:r>
              <a:rPr kumimoji="0" lang="ko-KR" altLang="en-US" b="0" i="0" u="none" strike="noStrike" kern="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용없음</a:t>
            </a:r>
            <a:endParaRPr kumimoji="0" lang="en-US" altLang="ko-KR"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3" name="Rectangle 282">
            <a:extLst>
              <a:ext uri="{FF2B5EF4-FFF2-40B4-BE49-F238E27FC236}">
                <a16:creationId xmlns:a16="http://schemas.microsoft.com/office/drawing/2014/main" id="{D9FCFFD3-77B2-484F-8E41-DD7A6EC862FA}"/>
              </a:ext>
            </a:extLst>
          </p:cNvPr>
          <p:cNvSpPr/>
          <p:nvPr/>
        </p:nvSpPr>
        <p:spPr>
          <a:xfrm>
            <a:off x="1024580" y="4915332"/>
            <a:ext cx="3745821" cy="1200329"/>
          </a:xfrm>
          <a:prstGeom prst="rect">
            <a:avLst/>
          </a:prstGeom>
        </p:spPr>
        <p:txBody>
          <a:bodyPr wrap="squar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a:ln>
                  <a:noFill/>
                </a:ln>
                <a:solidFill>
                  <a:prstClr val="black"/>
                </a:solidFill>
                <a:effectLst/>
                <a:uLnTx/>
                <a:uFillTx/>
              </a:rPr>
              <a:t>네트워크 인터페이스 카드 (NIC)</a:t>
            </a:r>
          </a:p>
          <a:p>
            <a:pPr marL="285750" marR="0" lvl="0" indent="-28575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b="0" i="0" u="none" strike="noStrike" kern="0" cap="none" spc="0" normalizeH="0" baseline="0" noProof="0">
                <a:ln>
                  <a:noFill/>
                </a:ln>
                <a:solidFill>
                  <a:prstClr val="black"/>
                </a:solidFill>
                <a:effectLst/>
                <a:uLnTx/>
                <a:uFillTx/>
              </a:rPr>
              <a:t>직접 공용 IP 연결</a:t>
            </a:r>
          </a:p>
          <a:p>
            <a:pPr marL="285750" lvl="0" indent="-285750" latinLnBrk="1">
              <a:buFont typeface="Arial" panose="020B0604020202020204" pitchFamily="34" charset="0"/>
              <a:buChar char="•"/>
              <a:defRPr/>
            </a:pPr>
            <a:r>
              <a:rPr kumimoji="0" lang="en-US" altLang="ko-KR" b="0" i="0" u="none" strike="noStrike" kern="0" cap="none" spc="0" normalizeH="0" baseline="0" noProof="0">
                <a:ln>
                  <a:noFill/>
                </a:ln>
                <a:solidFill>
                  <a:prstClr val="black"/>
                </a:solidFill>
                <a:effectLst/>
                <a:uLnTx/>
                <a:uFillTx/>
              </a:rPr>
              <a:t>LB </a:t>
            </a:r>
            <a:r>
              <a:rPr kumimoji="0" lang="ko-KR" altLang="en-US" b="0" i="0" u="none" strike="noStrike" kern="0" cap="none" spc="0" normalizeH="0" baseline="0" noProof="0">
                <a:ln>
                  <a:noFill/>
                </a:ln>
                <a:solidFill>
                  <a:prstClr val="black"/>
                </a:solidFill>
                <a:effectLst/>
                <a:uLnTx/>
                <a:uFillTx/>
              </a:rPr>
              <a:t>집합</a:t>
            </a:r>
            <a:r>
              <a:rPr kumimoji="0" lang="en-US" altLang="ko-KR" b="0" i="0" u="none" strike="noStrike" kern="0" cap="none" spc="0" normalizeH="0" baseline="0" noProof="0">
                <a:ln>
                  <a:noFill/>
                </a:ln>
                <a:solidFill>
                  <a:prstClr val="black"/>
                </a:solidFill>
                <a:effectLst/>
                <a:uLnTx/>
                <a:uFillTx/>
              </a:rPr>
              <a:t>의 </a:t>
            </a:r>
            <a:r>
              <a:rPr lang="ko-KR" altLang="en-US" kern="0">
                <a:solidFill>
                  <a:prstClr val="black"/>
                </a:solidFill>
              </a:rPr>
              <a:t>일부</a:t>
            </a:r>
            <a:r>
              <a:rPr kumimoji="0" lang="en-US" altLang="ko-KR" b="0" i="0" u="none" strike="noStrike" kern="0" cap="none" spc="0" normalizeH="0" baseline="0" noProof="0">
                <a:ln>
                  <a:noFill/>
                </a:ln>
                <a:solidFill>
                  <a:prstClr val="black"/>
                </a:solidFill>
                <a:effectLst/>
                <a:uLnTx/>
                <a:uFillTx/>
              </a:rPr>
              <a:t>가 될 수 </a:t>
            </a:r>
            <a:br>
              <a:rPr kumimoji="0" lang="en-US" altLang="ko-KR" b="0" i="0" u="none" strike="noStrike" kern="0" cap="none" spc="0" normalizeH="0" baseline="0" noProof="0">
                <a:ln>
                  <a:noFill/>
                </a:ln>
                <a:solidFill>
                  <a:prstClr val="black"/>
                </a:solidFill>
                <a:effectLst/>
                <a:uLnTx/>
                <a:uFillTx/>
              </a:rPr>
            </a:br>
            <a:r>
              <a:rPr kumimoji="0" lang="en-US" altLang="ko-KR" b="0" i="0" u="none" strike="noStrike" kern="0" cap="none" spc="0" normalizeH="0" baseline="0" noProof="0">
                <a:ln>
                  <a:noFill/>
                </a:ln>
                <a:solidFill>
                  <a:prstClr val="black"/>
                </a:solidFill>
                <a:effectLst/>
                <a:uLnTx/>
                <a:uFillTx/>
              </a:rPr>
              <a:t>있</a:t>
            </a:r>
            <a:r>
              <a:rPr kumimoji="0" lang="ko-KR" altLang="en-US" b="0" i="0" u="none" strike="noStrike" kern="0" cap="none" spc="0" normalizeH="0" baseline="0" noProof="0">
                <a:ln>
                  <a:noFill/>
                </a:ln>
                <a:solidFill>
                  <a:prstClr val="black"/>
                </a:solidFill>
                <a:effectLst/>
                <a:uLnTx/>
                <a:uFillTx/>
              </a:rPr>
              <a:t>음</a:t>
            </a:r>
            <a:r>
              <a:rPr kumimoji="0" lang="en-US" altLang="ko-KR" b="0" i="0" u="none" strike="noStrike" kern="0" cap="none" spc="0" normalizeH="0" baseline="0" noProof="0">
                <a:ln>
                  <a:noFill/>
                </a:ln>
                <a:solidFill>
                  <a:prstClr val="black"/>
                </a:solidFill>
                <a:effectLst/>
                <a:uLnTx/>
                <a:uFillTx/>
              </a:rPr>
              <a:t> </a:t>
            </a:r>
            <a:r>
              <a:rPr lang="en-US" altLang="ko-KR" kern="0">
                <a:solidFill>
                  <a:prstClr val="black"/>
                </a:solidFill>
              </a:rPr>
              <a:t>(</a:t>
            </a:r>
            <a:r>
              <a:rPr lang="en-US" altLang="ko-KR" kern="0" err="1">
                <a:solidFill>
                  <a:prstClr val="black"/>
                </a:solidFill>
              </a:rPr>
              <a:t>내부</a:t>
            </a:r>
            <a:r>
              <a:rPr lang="en-US" altLang="ko-KR" kern="0">
                <a:solidFill>
                  <a:prstClr val="black"/>
                </a:solidFill>
              </a:rPr>
              <a:t> 및 </a:t>
            </a:r>
            <a:r>
              <a:rPr lang="en-US" altLang="ko-KR" kern="0" err="1">
                <a:solidFill>
                  <a:prstClr val="black"/>
                </a:solidFill>
              </a:rPr>
              <a:t>외부</a:t>
            </a:r>
            <a:r>
              <a:rPr lang="en-US" altLang="ko-KR" kern="0">
                <a:solidFill>
                  <a:prstClr val="black"/>
                </a:solidFill>
              </a:rPr>
              <a:t> VIP)</a:t>
            </a:r>
            <a:endParaRPr kumimoji="0" lang="en-US" altLang="ko-KR" b="0" i="0" u="none" strike="noStrike" kern="0" cap="none" spc="0" normalizeH="0" baseline="0" noProof="0">
              <a:ln>
                <a:noFill/>
              </a:ln>
              <a:solidFill>
                <a:prstClr val="black"/>
              </a:solidFill>
              <a:effectLst/>
              <a:uLnTx/>
              <a:uFillTx/>
            </a:endParaRPr>
          </a:p>
        </p:txBody>
      </p:sp>
      <p:grpSp>
        <p:nvGrpSpPr>
          <p:cNvPr id="284" name="Group 251">
            <a:extLst>
              <a:ext uri="{FF2B5EF4-FFF2-40B4-BE49-F238E27FC236}">
                <a16:creationId xmlns:a16="http://schemas.microsoft.com/office/drawing/2014/main" id="{76C6DA77-4C7A-47CA-BB18-C370A994A122}"/>
              </a:ext>
            </a:extLst>
          </p:cNvPr>
          <p:cNvGrpSpPr/>
          <p:nvPr/>
        </p:nvGrpSpPr>
        <p:grpSpPr>
          <a:xfrm>
            <a:off x="9216200" y="485287"/>
            <a:ext cx="868680" cy="644525"/>
            <a:chOff x="10332992" y="479425"/>
            <a:chExt cx="868680" cy="644525"/>
          </a:xfrm>
        </p:grpSpPr>
        <p:sp>
          <p:nvSpPr>
            <p:cNvPr id="285" name="TextBox 284">
              <a:extLst>
                <a:ext uri="{FF2B5EF4-FFF2-40B4-BE49-F238E27FC236}">
                  <a16:creationId xmlns:a16="http://schemas.microsoft.com/office/drawing/2014/main" id="{1C3ACA5D-F6B4-498D-A95A-5D26C21AC389}"/>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286" name="Freeform 9">
              <a:extLst>
                <a:ext uri="{FF2B5EF4-FFF2-40B4-BE49-F238E27FC236}">
                  <a16:creationId xmlns:a16="http://schemas.microsoft.com/office/drawing/2014/main" id="{5F153104-969D-41AB-8A38-7C6D868B371A}"/>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87" name="Group 254">
            <a:extLst>
              <a:ext uri="{FF2B5EF4-FFF2-40B4-BE49-F238E27FC236}">
                <a16:creationId xmlns:a16="http://schemas.microsoft.com/office/drawing/2014/main" id="{5BCFB1D8-21B6-418B-8425-BCD3245DCC34}"/>
              </a:ext>
            </a:extLst>
          </p:cNvPr>
          <p:cNvGrpSpPr/>
          <p:nvPr/>
        </p:nvGrpSpPr>
        <p:grpSpPr>
          <a:xfrm>
            <a:off x="10084992" y="485287"/>
            <a:ext cx="959988" cy="647700"/>
            <a:chOff x="11201784" y="479425"/>
            <a:chExt cx="959988" cy="647700"/>
          </a:xfrm>
        </p:grpSpPr>
        <p:sp>
          <p:nvSpPr>
            <p:cNvPr id="288" name="TextBox 287">
              <a:extLst>
                <a:ext uri="{FF2B5EF4-FFF2-40B4-BE49-F238E27FC236}">
                  <a16:creationId xmlns:a16="http://schemas.microsoft.com/office/drawing/2014/main" id="{B8DA12E4-8003-4219-9E7B-914F90215615}"/>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289" name="Freeform 13">
              <a:extLst>
                <a:ext uri="{FF2B5EF4-FFF2-40B4-BE49-F238E27FC236}">
                  <a16:creationId xmlns:a16="http://schemas.microsoft.com/office/drawing/2014/main" id="{D85603BC-B360-4C0C-AE37-E65E0D2E2811}"/>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292" name="Rectangle 259">
            <a:extLst>
              <a:ext uri="{FF2B5EF4-FFF2-40B4-BE49-F238E27FC236}">
                <a16:creationId xmlns:a16="http://schemas.microsoft.com/office/drawing/2014/main" id="{477A8256-3131-4AC1-A965-E5F644C87843}"/>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293" name="Group 260">
            <a:extLst>
              <a:ext uri="{FF2B5EF4-FFF2-40B4-BE49-F238E27FC236}">
                <a16:creationId xmlns:a16="http://schemas.microsoft.com/office/drawing/2014/main" id="{68AB45C1-2138-4F71-85D9-397639A5E8DF}"/>
              </a:ext>
            </a:extLst>
          </p:cNvPr>
          <p:cNvGrpSpPr/>
          <p:nvPr/>
        </p:nvGrpSpPr>
        <p:grpSpPr>
          <a:xfrm>
            <a:off x="8418690" y="479425"/>
            <a:ext cx="868680" cy="644525"/>
            <a:chOff x="9418637" y="479425"/>
            <a:chExt cx="868680" cy="644525"/>
          </a:xfrm>
        </p:grpSpPr>
        <p:sp>
          <p:nvSpPr>
            <p:cNvPr id="294" name="TextBox 293">
              <a:extLst>
                <a:ext uri="{FF2B5EF4-FFF2-40B4-BE49-F238E27FC236}">
                  <a16:creationId xmlns:a16="http://schemas.microsoft.com/office/drawing/2014/main" id="{4255ECFC-90AA-40D8-9A1F-044DFD29D4BE}"/>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295" name="Freeform 5">
              <a:extLst>
                <a:ext uri="{FF2B5EF4-FFF2-40B4-BE49-F238E27FC236}">
                  <a16:creationId xmlns:a16="http://schemas.microsoft.com/office/drawing/2014/main" id="{8F643528-94D8-4B97-9993-6006AA4B685F}"/>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grpSp>
        <p:nvGrpSpPr>
          <p:cNvPr id="261" name="Group 279">
            <a:extLst>
              <a:ext uri="{FF2B5EF4-FFF2-40B4-BE49-F238E27FC236}">
                <a16:creationId xmlns:a16="http://schemas.microsoft.com/office/drawing/2014/main" id="{B44517AC-053C-4029-A65F-9F8BF66D6FD5}"/>
              </a:ext>
            </a:extLst>
          </p:cNvPr>
          <p:cNvGrpSpPr>
            <a:grpSpLocks noChangeAspect="1"/>
          </p:cNvGrpSpPr>
          <p:nvPr/>
        </p:nvGrpSpPr>
        <p:grpSpPr>
          <a:xfrm>
            <a:off x="4710761" y="3626365"/>
            <a:ext cx="2814165" cy="2729286"/>
            <a:chOff x="5120442" y="1784098"/>
            <a:chExt cx="3828724" cy="3713244"/>
          </a:xfrm>
        </p:grpSpPr>
        <p:sp>
          <p:nvSpPr>
            <p:cNvPr id="262" name="Rectangle 259">
              <a:extLst>
                <a:ext uri="{FF2B5EF4-FFF2-40B4-BE49-F238E27FC236}">
                  <a16:creationId xmlns:a16="http://schemas.microsoft.com/office/drawing/2014/main" id="{320F37FD-2309-489B-9436-AC8849F36141}"/>
                </a:ext>
              </a:extLst>
            </p:cNvPr>
            <p:cNvSpPr/>
            <p:nvPr/>
          </p:nvSpPr>
          <p:spPr bwMode="auto">
            <a:xfrm>
              <a:off x="5120442" y="1784098"/>
              <a:ext cx="3828724" cy="37132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defRPr/>
              </a:pPr>
              <a:endParaRPr lang="en-US" sz="11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3" name="Group 260">
              <a:extLst>
                <a:ext uri="{FF2B5EF4-FFF2-40B4-BE49-F238E27FC236}">
                  <a16:creationId xmlns:a16="http://schemas.microsoft.com/office/drawing/2014/main" id="{ACCD1682-BD92-4B6F-9235-60BB4C4C7747}"/>
                </a:ext>
              </a:extLst>
            </p:cNvPr>
            <p:cNvGrpSpPr/>
            <p:nvPr/>
          </p:nvGrpSpPr>
          <p:grpSpPr>
            <a:xfrm>
              <a:off x="6333847" y="1950447"/>
              <a:ext cx="1508615" cy="2614257"/>
              <a:chOff x="8368269" y="1394165"/>
              <a:chExt cx="2011658" cy="3485972"/>
            </a:xfrm>
          </p:grpSpPr>
          <p:pic>
            <p:nvPicPr>
              <p:cNvPr id="275" name="Picture 261">
                <a:extLst>
                  <a:ext uri="{FF2B5EF4-FFF2-40B4-BE49-F238E27FC236}">
                    <a16:creationId xmlns:a16="http://schemas.microsoft.com/office/drawing/2014/main" id="{81324CAA-2A25-4834-84FA-F15E5D6FA060}"/>
                  </a:ext>
                </a:extLst>
              </p:cNvPr>
              <p:cNvPicPr>
                <a:picLocks noChangeAspect="1"/>
              </p:cNvPicPr>
              <p:nvPr/>
            </p:nvPicPr>
            <p:blipFill>
              <a:blip r:embed="rId3"/>
              <a:stretch>
                <a:fillRect/>
              </a:stretch>
            </p:blipFill>
            <p:spPr>
              <a:xfrm>
                <a:off x="8368269" y="1394165"/>
                <a:ext cx="2011658" cy="1955914"/>
              </a:xfrm>
              <a:prstGeom prst="rect">
                <a:avLst/>
              </a:prstGeom>
            </p:spPr>
          </p:pic>
          <p:grpSp>
            <p:nvGrpSpPr>
              <p:cNvPr id="276" name="Group 262">
                <a:extLst>
                  <a:ext uri="{FF2B5EF4-FFF2-40B4-BE49-F238E27FC236}">
                    <a16:creationId xmlns:a16="http://schemas.microsoft.com/office/drawing/2014/main" id="{C6881BED-C5E4-41E7-B38B-1900B14A0259}"/>
                  </a:ext>
                </a:extLst>
              </p:cNvPr>
              <p:cNvGrpSpPr/>
              <p:nvPr/>
            </p:nvGrpSpPr>
            <p:grpSpPr>
              <a:xfrm>
                <a:off x="8504212" y="3258653"/>
                <a:ext cx="754093" cy="1621484"/>
                <a:chOff x="8504212" y="3258653"/>
                <a:chExt cx="754093" cy="1621484"/>
              </a:xfrm>
            </p:grpSpPr>
            <p:cxnSp>
              <p:nvCxnSpPr>
                <p:cNvPr id="280" name="Straight Connector 266">
                  <a:extLst>
                    <a:ext uri="{FF2B5EF4-FFF2-40B4-BE49-F238E27FC236}">
                      <a16:creationId xmlns:a16="http://schemas.microsoft.com/office/drawing/2014/main" id="{DE8AAAF5-A884-4939-8948-ECAFD5DC8C08}"/>
                    </a:ext>
                  </a:extLst>
                </p:cNvPr>
                <p:cNvCxnSpPr/>
                <p:nvPr/>
              </p:nvCxnSpPr>
              <p:spPr>
                <a:xfrm>
                  <a:off x="8778529" y="3258653"/>
                  <a:ext cx="0" cy="1188707"/>
                </a:xfrm>
                <a:prstGeom prst="line">
                  <a:avLst/>
                </a:prstGeom>
                <a:noFill/>
                <a:ln w="19050" cap="flat" cmpd="sng" algn="ctr">
                  <a:solidFill>
                    <a:srgbClr val="0078D7"/>
                  </a:solidFill>
                  <a:prstDash val="solid"/>
                  <a:headEnd type="none"/>
                  <a:tailEnd type="none"/>
                </a:ln>
                <a:effectLst/>
              </p:spPr>
            </p:cxnSp>
            <p:pic>
              <p:nvPicPr>
                <p:cNvPr id="281" name="Picture 267">
                  <a:extLst>
                    <a:ext uri="{FF2B5EF4-FFF2-40B4-BE49-F238E27FC236}">
                      <a16:creationId xmlns:a16="http://schemas.microsoft.com/office/drawing/2014/main" id="{19511D69-0AC2-48E6-936C-0D2FB5A2C45B}"/>
                    </a:ext>
                  </a:extLst>
                </p:cNvPr>
                <p:cNvPicPr>
                  <a:picLocks noChangeAspect="1"/>
                </p:cNvPicPr>
                <p:nvPr/>
              </p:nvPicPr>
              <p:blipFill>
                <a:blip r:embed="rId6"/>
                <a:stretch>
                  <a:fillRect/>
                </a:stretch>
              </p:blipFill>
              <p:spPr>
                <a:xfrm>
                  <a:off x="8504212" y="4126044"/>
                  <a:ext cx="754093" cy="754093"/>
                </a:xfrm>
                <a:prstGeom prst="rect">
                  <a:avLst/>
                </a:prstGeom>
              </p:spPr>
            </p:pic>
          </p:grpSp>
          <p:grpSp>
            <p:nvGrpSpPr>
              <p:cNvPr id="277" name="Group 263">
                <a:extLst>
                  <a:ext uri="{FF2B5EF4-FFF2-40B4-BE49-F238E27FC236}">
                    <a16:creationId xmlns:a16="http://schemas.microsoft.com/office/drawing/2014/main" id="{6EF8C146-63A7-465B-8915-29B0B3E7360B}"/>
                  </a:ext>
                </a:extLst>
              </p:cNvPr>
              <p:cNvGrpSpPr/>
              <p:nvPr/>
            </p:nvGrpSpPr>
            <p:grpSpPr>
              <a:xfrm>
                <a:off x="9532622" y="3258653"/>
                <a:ext cx="754093" cy="1621484"/>
                <a:chOff x="8504212" y="3258653"/>
                <a:chExt cx="754093" cy="1621484"/>
              </a:xfrm>
            </p:grpSpPr>
            <p:cxnSp>
              <p:nvCxnSpPr>
                <p:cNvPr id="278" name="Straight Connector 264">
                  <a:extLst>
                    <a:ext uri="{FF2B5EF4-FFF2-40B4-BE49-F238E27FC236}">
                      <a16:creationId xmlns:a16="http://schemas.microsoft.com/office/drawing/2014/main" id="{18B8A3AE-E910-42DF-B536-7D03A74AE9BF}"/>
                    </a:ext>
                  </a:extLst>
                </p:cNvPr>
                <p:cNvCxnSpPr/>
                <p:nvPr/>
              </p:nvCxnSpPr>
              <p:spPr>
                <a:xfrm>
                  <a:off x="8778529" y="3258653"/>
                  <a:ext cx="0" cy="1188707"/>
                </a:xfrm>
                <a:prstGeom prst="line">
                  <a:avLst/>
                </a:prstGeom>
                <a:noFill/>
                <a:ln w="19050" cap="flat" cmpd="sng" algn="ctr">
                  <a:solidFill>
                    <a:srgbClr val="0078D7"/>
                  </a:solidFill>
                  <a:prstDash val="solid"/>
                  <a:headEnd type="none"/>
                  <a:tailEnd type="none"/>
                </a:ln>
                <a:effectLst/>
              </p:spPr>
            </p:cxnSp>
            <p:pic>
              <p:nvPicPr>
                <p:cNvPr id="279" name="Picture 265">
                  <a:extLst>
                    <a:ext uri="{FF2B5EF4-FFF2-40B4-BE49-F238E27FC236}">
                      <a16:creationId xmlns:a16="http://schemas.microsoft.com/office/drawing/2014/main" id="{9AA158FE-82CC-40FC-8D9F-438C08306403}"/>
                    </a:ext>
                  </a:extLst>
                </p:cNvPr>
                <p:cNvPicPr>
                  <a:picLocks noChangeAspect="1"/>
                </p:cNvPicPr>
                <p:nvPr/>
              </p:nvPicPr>
              <p:blipFill>
                <a:blip r:embed="rId6"/>
                <a:stretch>
                  <a:fillRect/>
                </a:stretch>
              </p:blipFill>
              <p:spPr>
                <a:xfrm>
                  <a:off x="8504212" y="4126044"/>
                  <a:ext cx="754093" cy="754093"/>
                </a:xfrm>
                <a:prstGeom prst="rect">
                  <a:avLst/>
                </a:prstGeom>
              </p:spPr>
            </p:pic>
          </p:grpSp>
        </p:grpSp>
        <p:sp>
          <p:nvSpPr>
            <p:cNvPr id="264" name="TextBox 263">
              <a:extLst>
                <a:ext uri="{FF2B5EF4-FFF2-40B4-BE49-F238E27FC236}">
                  <a16:creationId xmlns:a16="http://schemas.microsoft.com/office/drawing/2014/main" id="{C089AE91-9078-4E23-9A56-E6B287315A69}"/>
                </a:ext>
              </a:extLst>
            </p:cNvPr>
            <p:cNvSpPr txBox="1"/>
            <p:nvPr/>
          </p:nvSpPr>
          <p:spPr>
            <a:xfrm>
              <a:off x="5665131" y="3675020"/>
              <a:ext cx="1234320" cy="509104"/>
            </a:xfrm>
            <a:prstGeom prst="rect">
              <a:avLst/>
            </a:prstGeom>
            <a:noFill/>
            <a:ln>
              <a:noFill/>
            </a:ln>
          </p:spPr>
          <p:txBody>
            <a:bodyPr wrap="square" lIns="137148" tIns="109719" rIns="137148" bIns="109719" rtlCol="0">
              <a:spAutoFit/>
            </a:bodyPr>
            <a:lstStyle/>
            <a:p>
              <a:pPr defTabSz="685709">
                <a:lnSpc>
                  <a:spcPct val="90000"/>
                </a:lnSpc>
                <a:spcAft>
                  <a:spcPts val="450"/>
                </a:spcAft>
                <a:defRPr/>
              </a:pPr>
              <a:r>
                <a:rPr lang="en-US" sz="1100" kern="0">
                  <a:solidFill>
                    <a:srgbClr val="505050"/>
                  </a:solidFill>
                  <a:latin typeface="Segoe UI"/>
                </a:rPr>
                <a:t>개인 IP *</a:t>
              </a:r>
            </a:p>
          </p:txBody>
        </p:sp>
        <p:sp>
          <p:nvSpPr>
            <p:cNvPr id="265" name="TextBox 264">
              <a:extLst>
                <a:ext uri="{FF2B5EF4-FFF2-40B4-BE49-F238E27FC236}">
                  <a16:creationId xmlns:a16="http://schemas.microsoft.com/office/drawing/2014/main" id="{047DE83D-6C28-44D0-B6EB-2D85D202D28C}"/>
                </a:ext>
              </a:extLst>
            </p:cNvPr>
            <p:cNvSpPr txBox="1"/>
            <p:nvPr/>
          </p:nvSpPr>
          <p:spPr>
            <a:xfrm>
              <a:off x="7319790" y="3677114"/>
              <a:ext cx="1234320" cy="509104"/>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100" kern="0">
                  <a:solidFill>
                    <a:srgbClr val="505050"/>
                  </a:solidFill>
                  <a:latin typeface="Segoe UI"/>
                </a:rPr>
                <a:t>개인 IP *</a:t>
              </a:r>
            </a:p>
          </p:txBody>
        </p:sp>
        <p:sp>
          <p:nvSpPr>
            <p:cNvPr id="266" name="TextBox 265">
              <a:extLst>
                <a:ext uri="{FF2B5EF4-FFF2-40B4-BE49-F238E27FC236}">
                  <a16:creationId xmlns:a16="http://schemas.microsoft.com/office/drawing/2014/main" id="{E07E440A-5E9B-4D83-9A2B-49662DB6D64F}"/>
                </a:ext>
              </a:extLst>
            </p:cNvPr>
            <p:cNvSpPr txBox="1"/>
            <p:nvPr/>
          </p:nvSpPr>
          <p:spPr>
            <a:xfrm>
              <a:off x="6022879" y="4088714"/>
              <a:ext cx="1097175" cy="508739"/>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100" kern="0">
                  <a:solidFill>
                    <a:srgbClr val="FF0000"/>
                  </a:solidFill>
                  <a:latin typeface="Segoe UI"/>
                </a:rPr>
                <a:t>주</a:t>
              </a:r>
            </a:p>
          </p:txBody>
        </p:sp>
        <p:sp>
          <p:nvSpPr>
            <p:cNvPr id="267" name="Rounded Rectangle 15">
              <a:extLst>
                <a:ext uri="{FF2B5EF4-FFF2-40B4-BE49-F238E27FC236}">
                  <a16:creationId xmlns:a16="http://schemas.microsoft.com/office/drawing/2014/main" id="{86ED0B5A-AD83-469F-9217-3A6457051E16}"/>
                </a:ext>
              </a:extLst>
            </p:cNvPr>
            <p:cNvSpPr/>
            <p:nvPr/>
          </p:nvSpPr>
          <p:spPr bwMode="auto">
            <a:xfrm>
              <a:off x="5887209" y="4751328"/>
              <a:ext cx="762774" cy="211772"/>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r>
                <a:rPr lang="en-US" sz="1100" kern="0">
                  <a:gradFill>
                    <a:gsLst>
                      <a:gs pos="5439">
                        <a:srgbClr val="F8F8F8"/>
                      </a:gs>
                      <a:gs pos="10000">
                        <a:srgbClr val="F8F8F8"/>
                      </a:gs>
                    </a:gsLst>
                    <a:lin ang="5400000" scaled="0"/>
                  </a:gradFill>
                  <a:latin typeface="Segoe UI"/>
                </a:rPr>
                <a:t>공용 IP</a:t>
              </a:r>
            </a:p>
          </p:txBody>
        </p:sp>
        <p:cxnSp>
          <p:nvCxnSpPr>
            <p:cNvPr id="268" name="Elbow Connector 17">
              <a:extLst>
                <a:ext uri="{FF2B5EF4-FFF2-40B4-BE49-F238E27FC236}">
                  <a16:creationId xmlns:a16="http://schemas.microsoft.com/office/drawing/2014/main" id="{935C269B-2F4B-40BE-A30E-1535F4EE0F17}"/>
                </a:ext>
              </a:extLst>
            </p:cNvPr>
            <p:cNvCxnSpPr>
              <a:stCxn id="267" idx="1"/>
              <a:endCxn id="264" idx="1"/>
            </p:cNvCxnSpPr>
            <p:nvPr/>
          </p:nvCxnSpPr>
          <p:spPr>
            <a:xfrm rot="10800000">
              <a:off x="5665131" y="3929574"/>
              <a:ext cx="222078" cy="927642"/>
            </a:xfrm>
            <a:prstGeom prst="bentConnector3">
              <a:avLst>
                <a:gd name="adj1" fmla="val 226132"/>
              </a:avLst>
            </a:prstGeom>
            <a:noFill/>
            <a:ln w="9525" cap="flat" cmpd="sng" algn="ctr">
              <a:solidFill>
                <a:srgbClr val="0078D7"/>
              </a:solidFill>
              <a:prstDash val="solid"/>
              <a:headEnd type="none"/>
              <a:tailEnd type="triangle"/>
            </a:ln>
            <a:effectLst/>
          </p:spPr>
        </p:cxnSp>
        <p:sp>
          <p:nvSpPr>
            <p:cNvPr id="269" name="Rounded Rectangle 18">
              <a:extLst>
                <a:ext uri="{FF2B5EF4-FFF2-40B4-BE49-F238E27FC236}">
                  <a16:creationId xmlns:a16="http://schemas.microsoft.com/office/drawing/2014/main" id="{CC37B439-E465-4795-87E4-54C6A241C294}"/>
                </a:ext>
              </a:extLst>
            </p:cNvPr>
            <p:cNvSpPr/>
            <p:nvPr/>
          </p:nvSpPr>
          <p:spPr bwMode="auto">
            <a:xfrm>
              <a:off x="5887209" y="5066034"/>
              <a:ext cx="762774" cy="211772"/>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r>
                <a:rPr lang="en-US" altLang="ko-KR" sz="1100" kern="0">
                  <a:gradFill>
                    <a:gsLst>
                      <a:gs pos="5439">
                        <a:srgbClr val="F8F8F8"/>
                      </a:gs>
                      <a:gs pos="10000">
                        <a:srgbClr val="F8F8F8"/>
                      </a:gs>
                    </a:gsLst>
                    <a:lin ang="5400000" scaled="0"/>
                  </a:gradFill>
                  <a:latin typeface="Segoe UI"/>
                </a:rPr>
                <a:t>LB</a:t>
              </a:r>
              <a:endParaRPr lang="en-US" sz="1100" kern="0">
                <a:gradFill>
                  <a:gsLst>
                    <a:gs pos="5439">
                      <a:srgbClr val="F8F8F8"/>
                    </a:gs>
                    <a:gs pos="10000">
                      <a:srgbClr val="F8F8F8"/>
                    </a:gs>
                  </a:gsLst>
                  <a:lin ang="5400000" scaled="0"/>
                </a:gradFill>
                <a:latin typeface="Segoe UI"/>
              </a:endParaRPr>
            </a:p>
          </p:txBody>
        </p:sp>
        <p:cxnSp>
          <p:nvCxnSpPr>
            <p:cNvPr id="270" name="Elbow Connector 19">
              <a:extLst>
                <a:ext uri="{FF2B5EF4-FFF2-40B4-BE49-F238E27FC236}">
                  <a16:creationId xmlns:a16="http://schemas.microsoft.com/office/drawing/2014/main" id="{8D130E0C-1920-463F-B353-BF1E830177A7}"/>
                </a:ext>
              </a:extLst>
            </p:cNvPr>
            <p:cNvCxnSpPr>
              <a:stCxn id="269" idx="1"/>
            </p:cNvCxnSpPr>
            <p:nvPr/>
          </p:nvCxnSpPr>
          <p:spPr>
            <a:xfrm rot="10800000">
              <a:off x="5463313" y="4857214"/>
              <a:ext cx="423895" cy="314706"/>
            </a:xfrm>
            <a:prstGeom prst="bentConnector3">
              <a:avLst>
                <a:gd name="adj1" fmla="val 95498"/>
              </a:avLst>
            </a:prstGeom>
            <a:noFill/>
            <a:ln w="9525" cap="flat" cmpd="sng" algn="ctr">
              <a:solidFill>
                <a:srgbClr val="0078D7"/>
              </a:solidFill>
              <a:prstDash val="solid"/>
              <a:headEnd type="none"/>
              <a:tailEnd type="none"/>
            </a:ln>
            <a:effectLst/>
          </p:spPr>
        </p:cxnSp>
        <p:sp>
          <p:nvSpPr>
            <p:cNvPr id="271" name="Rounded Rectangle 20">
              <a:extLst>
                <a:ext uri="{FF2B5EF4-FFF2-40B4-BE49-F238E27FC236}">
                  <a16:creationId xmlns:a16="http://schemas.microsoft.com/office/drawing/2014/main" id="{7BD9D925-37FD-4C3B-B962-96DD7920D7B1}"/>
                </a:ext>
              </a:extLst>
            </p:cNvPr>
            <p:cNvSpPr/>
            <p:nvPr/>
          </p:nvSpPr>
          <p:spPr bwMode="auto">
            <a:xfrm>
              <a:off x="7691974" y="4751328"/>
              <a:ext cx="762774" cy="211772"/>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r>
                <a:rPr lang="en-US" sz="1100" kern="0">
                  <a:gradFill>
                    <a:gsLst>
                      <a:gs pos="5439">
                        <a:srgbClr val="F8F8F8"/>
                      </a:gs>
                      <a:gs pos="10000">
                        <a:srgbClr val="F8F8F8"/>
                      </a:gs>
                    </a:gsLst>
                    <a:lin ang="5400000" scaled="0"/>
                  </a:gradFill>
                  <a:latin typeface="Segoe UI"/>
                </a:rPr>
                <a:t>공용 IP</a:t>
              </a:r>
            </a:p>
          </p:txBody>
        </p:sp>
        <p:sp>
          <p:nvSpPr>
            <p:cNvPr id="272" name="Rounded Rectangle 21">
              <a:extLst>
                <a:ext uri="{FF2B5EF4-FFF2-40B4-BE49-F238E27FC236}">
                  <a16:creationId xmlns:a16="http://schemas.microsoft.com/office/drawing/2014/main" id="{2F89260B-3276-443A-B402-7C068379296E}"/>
                </a:ext>
              </a:extLst>
            </p:cNvPr>
            <p:cNvSpPr/>
            <p:nvPr/>
          </p:nvSpPr>
          <p:spPr bwMode="auto">
            <a:xfrm>
              <a:off x="7691974" y="5114135"/>
              <a:ext cx="762774" cy="211772"/>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r>
                <a:rPr lang="en-US" sz="1100" kern="0">
                  <a:gradFill>
                    <a:gsLst>
                      <a:gs pos="5439">
                        <a:srgbClr val="F8F8F8"/>
                      </a:gs>
                      <a:gs pos="10000">
                        <a:srgbClr val="F8F8F8"/>
                      </a:gs>
                    </a:gsLst>
                    <a:lin ang="5400000" scaled="0"/>
                  </a:gradFill>
                  <a:latin typeface="Segoe UI"/>
                </a:rPr>
                <a:t>LB</a:t>
              </a:r>
            </a:p>
          </p:txBody>
        </p:sp>
        <p:cxnSp>
          <p:nvCxnSpPr>
            <p:cNvPr id="273" name="Elbow Connector 22">
              <a:extLst>
                <a:ext uri="{FF2B5EF4-FFF2-40B4-BE49-F238E27FC236}">
                  <a16:creationId xmlns:a16="http://schemas.microsoft.com/office/drawing/2014/main" id="{93993698-EAF4-45DC-94D5-D83380B17409}"/>
                </a:ext>
              </a:extLst>
            </p:cNvPr>
            <p:cNvCxnSpPr>
              <a:stCxn id="271" idx="3"/>
            </p:cNvCxnSpPr>
            <p:nvPr/>
          </p:nvCxnSpPr>
          <p:spPr>
            <a:xfrm flipH="1" flipV="1">
              <a:off x="8275009" y="3932353"/>
              <a:ext cx="179739" cy="924861"/>
            </a:xfrm>
            <a:prstGeom prst="bentConnector4">
              <a:avLst>
                <a:gd name="adj1" fmla="val -95380"/>
                <a:gd name="adj2" fmla="val 101293"/>
              </a:avLst>
            </a:prstGeom>
            <a:noFill/>
            <a:ln w="9525" cap="flat" cmpd="sng" algn="ctr">
              <a:solidFill>
                <a:srgbClr val="0078D7"/>
              </a:solidFill>
              <a:prstDash val="solid"/>
              <a:headEnd type="none"/>
              <a:tailEnd type="triangle"/>
            </a:ln>
            <a:effectLst/>
          </p:spPr>
        </p:cxnSp>
        <p:cxnSp>
          <p:nvCxnSpPr>
            <p:cNvPr id="274" name="Elbow Connector 23">
              <a:extLst>
                <a:ext uri="{FF2B5EF4-FFF2-40B4-BE49-F238E27FC236}">
                  <a16:creationId xmlns:a16="http://schemas.microsoft.com/office/drawing/2014/main" id="{363D1D4D-36A6-48D2-85B4-D9452476BF90}"/>
                </a:ext>
              </a:extLst>
            </p:cNvPr>
            <p:cNvCxnSpPr>
              <a:stCxn id="272" idx="3"/>
            </p:cNvCxnSpPr>
            <p:nvPr/>
          </p:nvCxnSpPr>
          <p:spPr>
            <a:xfrm flipV="1">
              <a:off x="8454748" y="4857214"/>
              <a:ext cx="150930" cy="362807"/>
            </a:xfrm>
            <a:prstGeom prst="bentConnector2">
              <a:avLst/>
            </a:prstGeom>
            <a:noFill/>
            <a:ln w="9525" cap="flat" cmpd="sng" algn="ctr">
              <a:solidFill>
                <a:srgbClr val="0078D7"/>
              </a:solidFill>
              <a:prstDash val="solid"/>
              <a:headEnd type="none"/>
              <a:tailEnd type="none"/>
            </a:ln>
            <a:effectLst/>
          </p:spPr>
        </p:cxnSp>
      </p:grpSp>
      <p:sp>
        <p:nvSpPr>
          <p:cNvPr id="296" name="Text Placeholder 2">
            <a:extLst>
              <a:ext uri="{FF2B5EF4-FFF2-40B4-BE49-F238E27FC236}">
                <a16:creationId xmlns:a16="http://schemas.microsoft.com/office/drawing/2014/main" id="{1D9D4B5F-4D17-493B-AD76-C0C8F09B4160}"/>
              </a:ext>
            </a:extLst>
          </p:cNvPr>
          <p:cNvSpPr txBox="1">
            <a:spLocks/>
          </p:cNvSpPr>
          <p:nvPr/>
        </p:nvSpPr>
        <p:spPr>
          <a:xfrm>
            <a:off x="380999" y="6288070"/>
            <a:ext cx="5477469" cy="424732"/>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200">
                <a:solidFill>
                  <a:srgbClr val="505050"/>
                </a:solidFill>
                <a:latin typeface="Segoe UI"/>
                <a:hlinkClick r:id="rId7"/>
              </a:rPr>
              <a:t>https://azure.microsoft.com/en-us/services/load-balancer/</a:t>
            </a:r>
            <a:r>
              <a:rPr lang="en-US" altLang="ko-KR" sz="1200">
                <a:solidFill>
                  <a:srgbClr val="505050"/>
                </a:solidFill>
                <a:latin typeface="Segoe UI"/>
              </a:rPr>
              <a:t>  </a:t>
            </a:r>
          </a:p>
        </p:txBody>
      </p:sp>
    </p:spTree>
    <p:extLst>
      <p:ext uri="{BB962C8B-B14F-4D97-AF65-F5344CB8AC3E}">
        <p14:creationId xmlns:p14="http://schemas.microsoft.com/office/powerpoint/2010/main" val="3449551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545EA6-8594-435B-9829-CAAAABB5271A}"/>
              </a:ext>
            </a:extLst>
          </p:cNvPr>
          <p:cNvSpPr>
            <a:spLocks noGrp="1"/>
          </p:cNvSpPr>
          <p:nvPr>
            <p:ph type="title"/>
          </p:nvPr>
        </p:nvSpPr>
        <p:spPr>
          <a:xfrm>
            <a:off x="381000" y="365125"/>
            <a:ext cx="11430000" cy="1115331"/>
          </a:xfrm>
        </p:spPr>
        <p:txBody>
          <a:bodyPr/>
          <a:lstStyle/>
          <a:p>
            <a:r>
              <a:rPr lang="en-US" altLang="ko-KR">
                <a:solidFill>
                  <a:srgbClr val="0078D7"/>
                </a:solidFill>
              </a:rPr>
              <a:t>Azure Application Gateway</a:t>
            </a:r>
            <a:br>
              <a:rPr lang="en-US" altLang="ko-KR">
                <a:solidFill>
                  <a:srgbClr val="0078D7"/>
                </a:solidFill>
              </a:rPr>
            </a:br>
            <a:r>
              <a:rPr lang="en-US" altLang="ko-KR" sz="2800">
                <a:solidFill>
                  <a:srgbClr val="404040"/>
                </a:solidFill>
              </a:rPr>
              <a:t>L7 </a:t>
            </a:r>
            <a:r>
              <a:rPr lang="ko-KR" altLang="en-US" sz="2800">
                <a:solidFill>
                  <a:srgbClr val="404040"/>
                </a:solidFill>
              </a:rPr>
              <a:t>수준 게이트웨이</a:t>
            </a:r>
          </a:p>
        </p:txBody>
      </p:sp>
      <p:grpSp>
        <p:nvGrpSpPr>
          <p:cNvPr id="7" name="Group 251">
            <a:extLst>
              <a:ext uri="{FF2B5EF4-FFF2-40B4-BE49-F238E27FC236}">
                <a16:creationId xmlns:a16="http://schemas.microsoft.com/office/drawing/2014/main" id="{5AA3ED12-1E8E-4A8E-8504-CC90D0363CA1}"/>
              </a:ext>
            </a:extLst>
          </p:cNvPr>
          <p:cNvGrpSpPr/>
          <p:nvPr/>
        </p:nvGrpSpPr>
        <p:grpSpPr>
          <a:xfrm>
            <a:off x="9216200" y="485287"/>
            <a:ext cx="868680" cy="644525"/>
            <a:chOff x="10332992" y="479425"/>
            <a:chExt cx="868680" cy="644525"/>
          </a:xfrm>
        </p:grpSpPr>
        <p:sp>
          <p:nvSpPr>
            <p:cNvPr id="8" name="TextBox 7">
              <a:extLst>
                <a:ext uri="{FF2B5EF4-FFF2-40B4-BE49-F238E27FC236}">
                  <a16:creationId xmlns:a16="http://schemas.microsoft.com/office/drawing/2014/main" id="{653D53A6-BF78-4D5D-9A13-02A56EBB5EC3}"/>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9" name="Freeform 9">
              <a:extLst>
                <a:ext uri="{FF2B5EF4-FFF2-40B4-BE49-F238E27FC236}">
                  <a16:creationId xmlns:a16="http://schemas.microsoft.com/office/drawing/2014/main" id="{FEB72CEF-E762-4FFF-B21D-13DE7A8F501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 name="Group 254">
            <a:extLst>
              <a:ext uri="{FF2B5EF4-FFF2-40B4-BE49-F238E27FC236}">
                <a16:creationId xmlns:a16="http://schemas.microsoft.com/office/drawing/2014/main" id="{E15B44E7-97EC-450E-AA03-43CA8EEEE154}"/>
              </a:ext>
            </a:extLst>
          </p:cNvPr>
          <p:cNvGrpSpPr/>
          <p:nvPr/>
        </p:nvGrpSpPr>
        <p:grpSpPr>
          <a:xfrm>
            <a:off x="10084992" y="485287"/>
            <a:ext cx="959988" cy="647700"/>
            <a:chOff x="11201784" y="479425"/>
            <a:chExt cx="959988" cy="647700"/>
          </a:xfrm>
        </p:grpSpPr>
        <p:sp>
          <p:nvSpPr>
            <p:cNvPr id="11" name="TextBox 10">
              <a:extLst>
                <a:ext uri="{FF2B5EF4-FFF2-40B4-BE49-F238E27FC236}">
                  <a16:creationId xmlns:a16="http://schemas.microsoft.com/office/drawing/2014/main" id="{9CC53E2F-A355-436D-84A6-7520C6311FDF}"/>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12" name="Freeform 13">
              <a:extLst>
                <a:ext uri="{FF2B5EF4-FFF2-40B4-BE49-F238E27FC236}">
                  <a16:creationId xmlns:a16="http://schemas.microsoft.com/office/drawing/2014/main" id="{D24A84C8-5938-4C04-BA29-942A4A8FBE7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13" name="Rectangle 259">
            <a:extLst>
              <a:ext uri="{FF2B5EF4-FFF2-40B4-BE49-F238E27FC236}">
                <a16:creationId xmlns:a16="http://schemas.microsoft.com/office/drawing/2014/main" id="{797DB051-82E6-48DC-B826-CEA95B617614}"/>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14" name="Group 260">
            <a:extLst>
              <a:ext uri="{FF2B5EF4-FFF2-40B4-BE49-F238E27FC236}">
                <a16:creationId xmlns:a16="http://schemas.microsoft.com/office/drawing/2014/main" id="{75C908F0-6D57-467B-9E5E-049718370932}"/>
              </a:ext>
            </a:extLst>
          </p:cNvPr>
          <p:cNvGrpSpPr/>
          <p:nvPr/>
        </p:nvGrpSpPr>
        <p:grpSpPr>
          <a:xfrm>
            <a:off x="8418690" y="479425"/>
            <a:ext cx="868680" cy="644525"/>
            <a:chOff x="9418637" y="479425"/>
            <a:chExt cx="868680" cy="644525"/>
          </a:xfrm>
        </p:grpSpPr>
        <p:sp>
          <p:nvSpPr>
            <p:cNvPr id="15" name="TextBox 14">
              <a:extLst>
                <a:ext uri="{FF2B5EF4-FFF2-40B4-BE49-F238E27FC236}">
                  <a16:creationId xmlns:a16="http://schemas.microsoft.com/office/drawing/2014/main" id="{FA31AE2C-497A-4454-B6AD-ACA40F2333EE}"/>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16" name="Freeform 5">
              <a:extLst>
                <a:ext uri="{FF2B5EF4-FFF2-40B4-BE49-F238E27FC236}">
                  <a16:creationId xmlns:a16="http://schemas.microsoft.com/office/drawing/2014/main" id="{A03CA593-73F9-421C-ACDA-42554838C900}"/>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88" name="Text Placeholder 5">
            <a:extLst>
              <a:ext uri="{FF2B5EF4-FFF2-40B4-BE49-F238E27FC236}">
                <a16:creationId xmlns:a16="http://schemas.microsoft.com/office/drawing/2014/main" id="{CABC9A63-93B2-4E2E-A23D-76DA26A75C99}"/>
              </a:ext>
            </a:extLst>
          </p:cNvPr>
          <p:cNvSpPr txBox="1">
            <a:spLocks/>
          </p:cNvSpPr>
          <p:nvPr/>
        </p:nvSpPr>
        <p:spPr>
          <a:xfrm>
            <a:off x="336452" y="1815056"/>
            <a:ext cx="6049595" cy="458817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ko-KR" altLang="en-US" sz="2400" b="1" i="0" u="none" strike="noStrike" kern="1200" cap="none" spc="0" normalizeH="0" baseline="0" noProof="0">
                <a:ln>
                  <a:noFill/>
                </a:ln>
                <a:solidFill>
                  <a:srgbClr val="404040"/>
                </a:solidFill>
                <a:effectLst/>
                <a:uLnTx/>
                <a:uFillTx/>
                <a:latin typeface="+mn-ea"/>
                <a:cs typeface="+mn-cs"/>
              </a:rPr>
              <a:t>보안</a:t>
            </a:r>
            <a:br>
              <a:rPr kumimoji="0" lang="en-US" altLang="ko-KR" sz="2400" b="0" i="0" u="none" strike="noStrike" kern="1200" cap="none" spc="0" normalizeH="0" baseline="0" noProof="0">
                <a:ln>
                  <a:noFill/>
                </a:ln>
                <a:solidFill>
                  <a:srgbClr val="404040"/>
                </a:solidFill>
                <a:effectLst/>
                <a:uLnTx/>
                <a:uFillTx/>
                <a:latin typeface="+mn-ea"/>
                <a:cs typeface="+mn-cs"/>
              </a:rPr>
            </a:br>
            <a:r>
              <a:rPr kumimoji="0" lang="en-US" altLang="ko-KR" sz="1600" b="0" i="0" u="none" strike="noStrike" kern="1200" cap="none" spc="0" normalizeH="0" baseline="0" noProof="0">
                <a:ln>
                  <a:noFill/>
                </a:ln>
                <a:solidFill>
                  <a:srgbClr val="404040"/>
                </a:solidFill>
                <a:effectLst/>
                <a:uLnTx/>
                <a:uFillTx/>
                <a:latin typeface="+mn-ea"/>
                <a:cs typeface="+mn-cs"/>
              </a:rPr>
              <a:t>SSL </a:t>
            </a:r>
            <a:r>
              <a:rPr kumimoji="0" lang="ko-KR" altLang="en-US" sz="1600" b="0" i="0" u="none" strike="noStrike" kern="1200" cap="none" spc="0" normalizeH="0" baseline="0" noProof="0">
                <a:ln>
                  <a:noFill/>
                </a:ln>
                <a:solidFill>
                  <a:srgbClr val="404040"/>
                </a:solidFill>
                <a:effectLst/>
                <a:uLnTx/>
                <a:uFillTx/>
                <a:latin typeface="+mn-ea"/>
                <a:cs typeface="+mn-cs"/>
              </a:rPr>
              <a:t>종료</a:t>
            </a:r>
            <a:r>
              <a:rPr kumimoji="0" lang="en-US" altLang="ko-KR" sz="1600" b="0" i="0" u="none" strike="noStrike" kern="1200" cap="none" spc="0" normalizeH="0" baseline="0" noProof="0">
                <a:ln>
                  <a:noFill/>
                </a:ln>
                <a:solidFill>
                  <a:srgbClr val="404040"/>
                </a:solidFill>
                <a:effectLst/>
                <a:uLnTx/>
                <a:uFillTx/>
                <a:latin typeface="+mn-ea"/>
                <a:cs typeface="+mn-cs"/>
              </a:rPr>
              <a:t>(</a:t>
            </a:r>
            <a:r>
              <a:rPr lang="en-US" altLang="ko-KR" sz="1600">
                <a:solidFill>
                  <a:srgbClr val="404040"/>
                </a:solidFill>
                <a:latin typeface="+mn-ea"/>
              </a:rPr>
              <a:t>termination)</a:t>
            </a:r>
            <a:r>
              <a:rPr kumimoji="0" lang="en-US" altLang="ko-KR" sz="1600" b="0" i="0" u="none" strike="noStrike" kern="1200" cap="none" spc="0" normalizeH="0" baseline="0" noProof="0">
                <a:ln>
                  <a:noFill/>
                </a:ln>
                <a:solidFill>
                  <a:srgbClr val="404040"/>
                </a:solidFill>
                <a:effectLst/>
                <a:uLnTx/>
                <a:uFillTx/>
                <a:latin typeface="+mn-ea"/>
                <a:cs typeface="+mn-cs"/>
              </a:rPr>
              <a:t>/</a:t>
            </a:r>
            <a:r>
              <a:rPr kumimoji="0" lang="ko-KR" altLang="en-US" sz="1600" b="0" i="0" u="none" strike="noStrike" kern="1200" cap="none" spc="0" normalizeH="0" baseline="0" noProof="0">
                <a:ln>
                  <a:noFill/>
                </a:ln>
                <a:solidFill>
                  <a:srgbClr val="404040"/>
                </a:solidFill>
                <a:effectLst/>
                <a:uLnTx/>
                <a:uFillTx/>
                <a:latin typeface="+mn-ea"/>
                <a:cs typeface="+mn-cs"/>
              </a:rPr>
              <a:t>삭제</a:t>
            </a:r>
            <a:endParaRPr kumimoji="0" lang="en-US" sz="1600" b="0" i="0" u="none" strike="noStrike" kern="1200" cap="none" spc="0" normalizeH="0" baseline="0" noProof="0">
              <a:ln>
                <a:noFill/>
              </a:ln>
              <a:solidFill>
                <a:srgbClr val="404040"/>
              </a:solidFill>
              <a:effectLst/>
              <a:uLnTx/>
              <a:uFillTx/>
              <a:latin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altLang="ko-KR" sz="1600" b="0" i="0" u="none" strike="noStrike" kern="1200" cap="none" spc="0" normalizeH="0" baseline="0" noProof="0">
                <a:ln>
                  <a:noFill/>
                </a:ln>
                <a:solidFill>
                  <a:srgbClr val="404040"/>
                </a:solidFill>
                <a:effectLst/>
                <a:uLnTx/>
                <a:uFillTx/>
                <a:latin typeface="+mn-ea"/>
                <a:cs typeface="+mn-cs"/>
              </a:rPr>
              <a:t>SSL </a:t>
            </a:r>
            <a:r>
              <a:rPr kumimoji="0" lang="ko-KR" altLang="en-US" sz="1600" b="0" i="0" u="none" strike="noStrike" kern="1200" cap="none" spc="0" normalizeH="0" baseline="0" noProof="0">
                <a:ln>
                  <a:noFill/>
                </a:ln>
                <a:solidFill>
                  <a:srgbClr val="404040"/>
                </a:solidFill>
                <a:effectLst/>
                <a:uLnTx/>
                <a:uFillTx/>
                <a:latin typeface="+mn-ea"/>
                <a:cs typeface="+mn-cs"/>
              </a:rPr>
              <a:t>프로토콜 버전 허용 </a:t>
            </a:r>
            <a:r>
              <a:rPr kumimoji="0" lang="en-US" altLang="ko-KR" sz="1600" b="0" i="0" u="none" strike="noStrike" kern="1200" cap="none" spc="0" normalizeH="0" baseline="0" noProof="0">
                <a:ln>
                  <a:noFill/>
                </a:ln>
                <a:solidFill>
                  <a:srgbClr val="404040"/>
                </a:solidFill>
                <a:effectLst/>
                <a:uLnTx/>
                <a:uFillTx/>
                <a:latin typeface="+mn-ea"/>
                <a:cs typeface="+mn-cs"/>
              </a:rPr>
              <a:t>/ </a:t>
            </a:r>
            <a:r>
              <a:rPr kumimoji="0" lang="ko-KR" altLang="en-US" sz="1600" b="0" i="0" u="none" strike="noStrike" kern="1200" cap="none" spc="0" normalizeH="0" baseline="0" noProof="0">
                <a:ln>
                  <a:noFill/>
                </a:ln>
                <a:solidFill>
                  <a:srgbClr val="404040"/>
                </a:solidFill>
                <a:effectLst/>
                <a:uLnTx/>
                <a:uFillTx/>
                <a:latin typeface="+mn-ea"/>
                <a:cs typeface="+mn-cs"/>
              </a:rPr>
              <a:t>차단</a:t>
            </a:r>
            <a:br>
              <a:rPr kumimoji="0" lang="en-US" altLang="ko-KR" sz="1600" b="0" i="0" u="none" strike="noStrike" kern="1200" cap="none" spc="0" normalizeH="0" baseline="0" noProof="0">
                <a:ln>
                  <a:noFill/>
                </a:ln>
                <a:solidFill>
                  <a:srgbClr val="404040"/>
                </a:solidFill>
                <a:effectLst/>
                <a:uLnTx/>
                <a:uFillTx/>
                <a:latin typeface="+mn-ea"/>
                <a:cs typeface="+mn-cs"/>
              </a:rPr>
            </a:br>
            <a:endParaRPr kumimoji="0" lang="en-US" sz="1600" b="0" i="0" u="none" strike="noStrike" kern="1200" cap="none" spc="0" normalizeH="0" baseline="0" noProof="0">
              <a:ln>
                <a:noFill/>
              </a:ln>
              <a:solidFill>
                <a:srgbClr val="404040"/>
              </a:solidFill>
              <a:effectLst/>
              <a:uLnTx/>
              <a:uFillTx/>
              <a:latin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ko-KR" altLang="en-US" sz="2400" b="1" i="0" u="none" strike="noStrike" kern="1200" cap="none" spc="0" normalizeH="0" baseline="0" noProof="0">
                <a:ln>
                  <a:noFill/>
                </a:ln>
                <a:solidFill>
                  <a:srgbClr val="404040"/>
                </a:solidFill>
                <a:effectLst/>
                <a:uLnTx/>
                <a:uFillTx/>
                <a:latin typeface="+mn-ea"/>
                <a:cs typeface="+mn-cs"/>
              </a:rPr>
              <a:t>세션 및 사이트 관리</a:t>
            </a:r>
            <a:endParaRPr kumimoji="0" lang="en-US" sz="2400" b="1" i="0" u="none" strike="noStrike" kern="1200" cap="none" spc="0" normalizeH="0" baseline="0" noProof="0">
              <a:ln>
                <a:noFill/>
              </a:ln>
              <a:solidFill>
                <a:srgbClr val="404040"/>
              </a:solidFill>
              <a:effectLst/>
              <a:uLnTx/>
              <a:uFillTx/>
              <a:latin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ko-KR" altLang="en-US" sz="1600" b="0" i="0" u="none" strike="noStrike" kern="1200" cap="none" spc="0" normalizeH="0" baseline="0" noProof="0">
                <a:ln>
                  <a:noFill/>
                </a:ln>
                <a:solidFill>
                  <a:srgbClr val="404040"/>
                </a:solidFill>
                <a:effectLst/>
                <a:uLnTx/>
                <a:uFillTx/>
                <a:latin typeface="+mn-ea"/>
                <a:cs typeface="+mn-cs"/>
              </a:rPr>
              <a:t>쿠키 기반 세션 선호도</a:t>
            </a:r>
            <a:endParaRPr kumimoji="0" lang="en-US" sz="1600" b="0" i="0" u="none" strike="noStrike" kern="1200" cap="none" spc="0" normalizeH="0" baseline="0" noProof="0">
              <a:ln>
                <a:noFill/>
              </a:ln>
              <a:solidFill>
                <a:srgbClr val="404040"/>
              </a:solidFill>
              <a:effectLst/>
              <a:uLnTx/>
              <a:uFillTx/>
              <a:latin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ko-KR" altLang="en-US" sz="1600" b="0" i="0" u="none" strike="noStrike" kern="1200" cap="none" spc="0" normalizeH="0" baseline="0" noProof="0">
                <a:ln>
                  <a:noFill/>
                </a:ln>
                <a:solidFill>
                  <a:srgbClr val="404040"/>
                </a:solidFill>
                <a:effectLst/>
                <a:uLnTx/>
                <a:uFillTx/>
                <a:latin typeface="+mn-ea"/>
                <a:cs typeface="+mn-cs"/>
              </a:rPr>
              <a:t>다중 사이트 호스팅</a:t>
            </a:r>
            <a:br>
              <a:rPr kumimoji="0" lang="en-US" altLang="ko-KR" sz="1600" b="0" i="0" u="none" strike="noStrike" kern="1200" cap="none" spc="0" normalizeH="0" baseline="0" noProof="0">
                <a:ln>
                  <a:noFill/>
                </a:ln>
                <a:solidFill>
                  <a:srgbClr val="404040"/>
                </a:solidFill>
                <a:effectLst/>
                <a:uLnTx/>
                <a:uFillTx/>
                <a:latin typeface="+mn-ea"/>
                <a:cs typeface="+mn-cs"/>
              </a:rPr>
            </a:br>
            <a:endParaRPr kumimoji="0" lang="en-US" sz="1600" b="0" i="0" u="none" strike="noStrike" kern="1200" cap="none" spc="0" normalizeH="0" baseline="0" noProof="0">
              <a:ln>
                <a:noFill/>
              </a:ln>
              <a:solidFill>
                <a:srgbClr val="404040"/>
              </a:solidFill>
              <a:effectLst/>
              <a:uLnTx/>
              <a:uFillTx/>
              <a:latin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ko-KR" altLang="en-US" sz="2400" b="1" i="0" u="none" strike="noStrike" kern="1200" cap="none" spc="0" normalizeH="0" baseline="0" noProof="0">
                <a:ln>
                  <a:noFill/>
                </a:ln>
                <a:solidFill>
                  <a:srgbClr val="404040"/>
                </a:solidFill>
                <a:effectLst/>
                <a:uLnTx/>
                <a:uFillTx/>
                <a:latin typeface="+mn-ea"/>
                <a:cs typeface="+mn-cs"/>
              </a:rPr>
              <a:t>컨텐츠 관리</a:t>
            </a:r>
            <a:endParaRPr kumimoji="0" lang="en-US" sz="2400" b="1" i="0" u="none" strike="noStrike" kern="1200" cap="none" spc="0" normalizeH="0" baseline="0" noProof="0">
              <a:ln>
                <a:noFill/>
              </a:ln>
              <a:solidFill>
                <a:srgbClr val="404040"/>
              </a:solidFill>
              <a:effectLst/>
              <a:uLnTx/>
              <a:uFillTx/>
              <a:latin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404040"/>
                </a:solidFill>
                <a:effectLst/>
                <a:uLnTx/>
                <a:uFillTx/>
                <a:latin typeface="+mn-ea"/>
                <a:cs typeface="+mn-cs"/>
              </a:rPr>
              <a:t>URL </a:t>
            </a:r>
            <a:r>
              <a:rPr kumimoji="0" lang="ko-KR" altLang="en-US" sz="1600" b="0" i="0" u="none" strike="noStrike" kern="1200" cap="none" spc="0" normalizeH="0" baseline="0" noProof="0">
                <a:ln>
                  <a:noFill/>
                </a:ln>
                <a:solidFill>
                  <a:srgbClr val="404040"/>
                </a:solidFill>
                <a:effectLst/>
                <a:uLnTx/>
                <a:uFillTx/>
                <a:latin typeface="+mn-ea"/>
                <a:cs typeface="+mn-cs"/>
              </a:rPr>
              <a:t>기반 라우팅</a:t>
            </a:r>
            <a:br>
              <a:rPr kumimoji="0" lang="en-US" altLang="ko-KR" sz="1372" b="0" i="0" u="none" strike="noStrike" kern="1200" cap="none" spc="0" normalizeH="0" baseline="0" noProof="0">
                <a:ln>
                  <a:noFill/>
                </a:ln>
                <a:solidFill>
                  <a:srgbClr val="404040"/>
                </a:solidFill>
                <a:effectLst/>
                <a:uLnTx/>
                <a:uFillTx/>
                <a:latin typeface="+mn-ea"/>
                <a:cs typeface="+mn-cs"/>
              </a:rPr>
            </a:br>
            <a:endParaRPr kumimoji="0" lang="en-US" sz="1372" b="0" i="0" u="none" strike="noStrike" kern="1200" cap="none" spc="0" normalizeH="0" baseline="0" noProof="0">
              <a:ln>
                <a:noFill/>
              </a:ln>
              <a:solidFill>
                <a:srgbClr val="404040"/>
              </a:solidFill>
              <a:effectLst/>
              <a:uLnTx/>
              <a:uFillTx/>
              <a:latin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ko-KR" altLang="en-US" sz="2400" b="1" i="0" u="none" strike="noStrike" kern="1200" cap="none" spc="0" normalizeH="0" baseline="0" noProof="0">
                <a:ln>
                  <a:noFill/>
                </a:ln>
                <a:solidFill>
                  <a:srgbClr val="404040"/>
                </a:solidFill>
                <a:effectLst/>
                <a:uLnTx/>
                <a:uFillTx/>
                <a:latin typeface="+mn-ea"/>
                <a:cs typeface="+mn-cs"/>
              </a:rPr>
              <a:t>백엔드 관리</a:t>
            </a:r>
            <a:endParaRPr kumimoji="0" lang="en-US" sz="2400" b="1" i="0" u="none" strike="noStrike" kern="1200" cap="none" spc="0" normalizeH="0" baseline="0" noProof="0">
              <a:ln>
                <a:noFill/>
              </a:ln>
              <a:solidFill>
                <a:srgbClr val="404040"/>
              </a:solidFill>
              <a:effectLst/>
              <a:uLnTx/>
              <a:uFillTx/>
              <a:latin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ko-KR" altLang="en-US" sz="1800" b="0" i="0" u="none" strike="noStrike" kern="1200" cap="none" spc="0" normalizeH="0" baseline="0" noProof="0">
                <a:ln>
                  <a:noFill/>
                </a:ln>
                <a:solidFill>
                  <a:srgbClr val="404040"/>
                </a:solidFill>
                <a:effectLst/>
                <a:uLnTx/>
                <a:uFillTx/>
                <a:latin typeface="+mn-ea"/>
                <a:cs typeface="+mn-cs"/>
              </a:rPr>
              <a:t>액세스 및 성능 로그를 포함한 다양한 진단 기능</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altLang="ko-KR" sz="1800" b="0" i="0" u="none" strike="noStrike" kern="1200" cap="none" spc="0" normalizeH="0" baseline="0" noProof="0">
                <a:ln>
                  <a:noFill/>
                </a:ln>
                <a:solidFill>
                  <a:srgbClr val="404040"/>
                </a:solidFill>
                <a:effectLst/>
                <a:uLnTx/>
                <a:uFillTx/>
                <a:latin typeface="+mn-ea"/>
                <a:cs typeface="+mn-cs"/>
              </a:rPr>
              <a:t>VM Scale Sets</a:t>
            </a:r>
            <a:r>
              <a:rPr kumimoji="0" lang="ko-KR" altLang="en-US" sz="1800" b="0" i="0" u="none" strike="noStrike" kern="1200" cap="none" spc="0" normalizeH="0" baseline="0" noProof="0">
                <a:ln>
                  <a:noFill/>
                </a:ln>
                <a:solidFill>
                  <a:srgbClr val="404040"/>
                </a:solidFill>
                <a:effectLst/>
                <a:uLnTx/>
                <a:uFillTx/>
                <a:latin typeface="+mn-ea"/>
                <a:cs typeface="+mn-cs"/>
              </a:rPr>
              <a:t> 지원</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ko-KR" altLang="en-US" sz="1800" b="0" i="0" u="none" strike="noStrike" kern="1200" cap="none" spc="0" normalizeH="0" baseline="0" noProof="0">
                <a:ln>
                  <a:noFill/>
                </a:ln>
                <a:solidFill>
                  <a:srgbClr val="404040"/>
                </a:solidFill>
                <a:effectLst/>
                <a:uLnTx/>
                <a:uFillTx/>
                <a:latin typeface="+mn-ea"/>
                <a:cs typeface="+mn-cs"/>
              </a:rPr>
              <a:t>사용자 정의 상태 진단</a:t>
            </a:r>
            <a:endParaRPr kumimoji="0" lang="en-US" sz="1800" b="0" i="0" u="none" strike="noStrike" kern="1200" cap="none" spc="0" normalizeH="0" baseline="0" noProof="0">
              <a:ln>
                <a:noFill/>
              </a:ln>
              <a:solidFill>
                <a:srgbClr val="404040"/>
              </a:solidFill>
              <a:effectLst/>
              <a:uLnTx/>
              <a:uFillTx/>
              <a:latin typeface="+mn-ea"/>
              <a:cs typeface="+mn-cs"/>
            </a:endParaRPr>
          </a:p>
        </p:txBody>
      </p:sp>
      <p:cxnSp>
        <p:nvCxnSpPr>
          <p:cNvPr id="89" name="Straight Arrow Connector 11">
            <a:extLst>
              <a:ext uri="{FF2B5EF4-FFF2-40B4-BE49-F238E27FC236}">
                <a16:creationId xmlns:a16="http://schemas.microsoft.com/office/drawing/2014/main" id="{28F4D184-D459-4C6B-9670-E1C9F0798AD5}"/>
              </a:ext>
            </a:extLst>
          </p:cNvPr>
          <p:cNvCxnSpPr>
            <a:cxnSpLocks/>
            <a:stCxn id="102" idx="3"/>
            <a:endCxn id="136" idx="1"/>
          </p:cNvCxnSpPr>
          <p:nvPr/>
        </p:nvCxnSpPr>
        <p:spPr>
          <a:xfrm>
            <a:off x="7254567" y="3852395"/>
            <a:ext cx="2465166" cy="1861864"/>
          </a:xfrm>
          <a:prstGeom prst="bentConnector3">
            <a:avLst>
              <a:gd name="adj1" fmla="val 50000"/>
            </a:avLst>
          </a:prstGeom>
          <a:noFill/>
          <a:ln w="38100" cap="flat" cmpd="sng" algn="ctr">
            <a:solidFill>
              <a:srgbClr val="505050"/>
            </a:solidFill>
            <a:prstDash val="solid"/>
            <a:miter lim="800000"/>
            <a:headEnd type="none" w="sm" len="sm"/>
            <a:tailEnd type="arrow" w="med" len="sm"/>
          </a:ln>
          <a:effectLst/>
        </p:spPr>
      </p:cxnSp>
      <p:cxnSp>
        <p:nvCxnSpPr>
          <p:cNvPr id="90" name="Straight Arrow Connector 34">
            <a:extLst>
              <a:ext uri="{FF2B5EF4-FFF2-40B4-BE49-F238E27FC236}">
                <a16:creationId xmlns:a16="http://schemas.microsoft.com/office/drawing/2014/main" id="{B3CE1B90-2149-462B-ACB1-9D5C70BADEBC}"/>
              </a:ext>
            </a:extLst>
          </p:cNvPr>
          <p:cNvCxnSpPr>
            <a:cxnSpLocks/>
            <a:stCxn id="102" idx="3"/>
            <a:endCxn id="117" idx="1"/>
          </p:cNvCxnSpPr>
          <p:nvPr/>
        </p:nvCxnSpPr>
        <p:spPr>
          <a:xfrm flipV="1">
            <a:off x="7254567" y="2300340"/>
            <a:ext cx="2465166" cy="1552055"/>
          </a:xfrm>
          <a:prstGeom prst="bentConnector3">
            <a:avLst>
              <a:gd name="adj1" fmla="val 50000"/>
            </a:avLst>
          </a:prstGeom>
          <a:noFill/>
          <a:ln w="38100" cap="flat" cmpd="sng" algn="ctr">
            <a:solidFill>
              <a:srgbClr val="505050"/>
            </a:solidFill>
            <a:prstDash val="solid"/>
            <a:miter lim="800000"/>
            <a:headEnd type="none" w="sm" len="sm"/>
            <a:tailEnd type="arrow" w="med" len="sm"/>
          </a:ln>
          <a:effectLst/>
        </p:spPr>
      </p:cxnSp>
      <p:sp>
        <p:nvSpPr>
          <p:cNvPr id="91" name="TextBox 90">
            <a:extLst>
              <a:ext uri="{FF2B5EF4-FFF2-40B4-BE49-F238E27FC236}">
                <a16:creationId xmlns:a16="http://schemas.microsoft.com/office/drawing/2014/main" id="{1EC38488-1AF1-4503-A6A7-A334CE5C0873}"/>
              </a:ext>
            </a:extLst>
          </p:cNvPr>
          <p:cNvSpPr txBox="1"/>
          <p:nvPr/>
        </p:nvSpPr>
        <p:spPr>
          <a:xfrm>
            <a:off x="7991364" y="1914417"/>
            <a:ext cx="1601934" cy="362072"/>
          </a:xfrm>
          <a:prstGeom prst="rect">
            <a:avLst/>
          </a:prstGeom>
          <a:noFill/>
        </p:spPr>
        <p:txBody>
          <a:bodyPr wrap="square" rtlCol="0">
            <a:spAutoFit/>
          </a:bodyPr>
          <a:lstStyle/>
          <a:p>
            <a:pPr algn="r" defTabSz="896214" latinLnBrk="0">
              <a:defRPr/>
            </a:pPr>
            <a:r>
              <a:rPr lang="en-US" sz="1765" kern="0">
                <a:gradFill>
                  <a:gsLst>
                    <a:gs pos="5439">
                      <a:srgbClr val="505050"/>
                    </a:gs>
                    <a:gs pos="75000">
                      <a:srgbClr val="505050"/>
                    </a:gs>
                  </a:gsLst>
                  <a:lin ang="5400000" scaled="0"/>
                </a:gradFill>
                <a:latin typeface="Segoe UI"/>
              </a:rPr>
              <a:t>fabrikam.com</a:t>
            </a:r>
          </a:p>
        </p:txBody>
      </p:sp>
      <p:cxnSp>
        <p:nvCxnSpPr>
          <p:cNvPr id="92" name="Straight Arrow Connector 91">
            <a:extLst>
              <a:ext uri="{FF2B5EF4-FFF2-40B4-BE49-F238E27FC236}">
                <a16:creationId xmlns:a16="http://schemas.microsoft.com/office/drawing/2014/main" id="{8465DFCF-8471-47D4-9E0D-FEADE2F3310F}"/>
              </a:ext>
            </a:extLst>
          </p:cNvPr>
          <p:cNvCxnSpPr>
            <a:cxnSpLocks/>
            <a:stCxn id="102" idx="3"/>
            <a:endCxn id="104" idx="1"/>
          </p:cNvCxnSpPr>
          <p:nvPr/>
        </p:nvCxnSpPr>
        <p:spPr>
          <a:xfrm>
            <a:off x="7254567" y="3852395"/>
            <a:ext cx="2465166" cy="0"/>
          </a:xfrm>
          <a:prstGeom prst="straightConnector1">
            <a:avLst/>
          </a:prstGeom>
          <a:noFill/>
          <a:ln w="38100" cap="flat" cmpd="sng" algn="ctr">
            <a:solidFill>
              <a:srgbClr val="505050"/>
            </a:solidFill>
            <a:prstDash val="solid"/>
            <a:miter lim="800000"/>
            <a:headEnd type="none" w="sm" len="sm"/>
            <a:tailEnd type="arrow" w="med" len="sm"/>
          </a:ln>
          <a:effectLst/>
        </p:spPr>
      </p:cxnSp>
      <p:sp>
        <p:nvSpPr>
          <p:cNvPr id="93" name="Rectangle 92">
            <a:extLst>
              <a:ext uri="{FF2B5EF4-FFF2-40B4-BE49-F238E27FC236}">
                <a16:creationId xmlns:a16="http://schemas.microsoft.com/office/drawing/2014/main" id="{69655767-9C9B-4C79-AAB4-91880161B40E}"/>
              </a:ext>
            </a:extLst>
          </p:cNvPr>
          <p:cNvSpPr/>
          <p:nvPr/>
        </p:nvSpPr>
        <p:spPr>
          <a:xfrm>
            <a:off x="7312750" y="3469330"/>
            <a:ext cx="2280548" cy="362072"/>
          </a:xfrm>
          <a:prstGeom prst="rect">
            <a:avLst/>
          </a:prstGeom>
          <a:solidFill>
            <a:srgbClr val="F8F8F8">
              <a:alpha val="90000"/>
            </a:srgbClr>
          </a:solidFill>
        </p:spPr>
        <p:txBody>
          <a:bodyPr wrap="square" rtlCol="0">
            <a:spAutoFit/>
          </a:bodyPr>
          <a:lstStyle/>
          <a:p>
            <a:pPr marL="0" marR="0" lvl="0" indent="0" algn="r" defTabSz="896214"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gradFill>
                  <a:gsLst>
                    <a:gs pos="5439">
                      <a:srgbClr val="505050"/>
                    </a:gs>
                    <a:gs pos="75000">
                      <a:srgbClr val="505050"/>
                    </a:gs>
                  </a:gsLst>
                  <a:lin ang="5400000" scaled="0"/>
                </a:gradFill>
                <a:effectLst/>
                <a:uLnTx/>
                <a:uFillTx/>
                <a:latin typeface="Segoe UI"/>
              </a:rPr>
              <a:t>contoso.com/video/*</a:t>
            </a:r>
          </a:p>
        </p:txBody>
      </p:sp>
      <p:sp>
        <p:nvSpPr>
          <p:cNvPr id="94" name="Rectangle 93">
            <a:extLst>
              <a:ext uri="{FF2B5EF4-FFF2-40B4-BE49-F238E27FC236}">
                <a16:creationId xmlns:a16="http://schemas.microsoft.com/office/drawing/2014/main" id="{5A68EF92-5309-425E-82F8-40DDE3E36ACC}"/>
              </a:ext>
            </a:extLst>
          </p:cNvPr>
          <p:cNvSpPr/>
          <p:nvPr/>
        </p:nvSpPr>
        <p:spPr>
          <a:xfrm>
            <a:off x="7147742" y="5735073"/>
            <a:ext cx="2445556" cy="362072"/>
          </a:xfrm>
          <a:prstGeom prst="rect">
            <a:avLst/>
          </a:prstGeom>
          <a:noFill/>
        </p:spPr>
        <p:txBody>
          <a:bodyPr wrap="square" rtlCol="0">
            <a:spAutoFit/>
          </a:bodyPr>
          <a:lstStyle/>
          <a:p>
            <a:pPr algn="r" defTabSz="896214" latinLnBrk="0">
              <a:defRPr/>
            </a:pPr>
            <a:r>
              <a:rPr lang="en-US" sz="1765" kern="0">
                <a:gradFill>
                  <a:gsLst>
                    <a:gs pos="5439">
                      <a:srgbClr val="505050"/>
                    </a:gs>
                    <a:gs pos="75000">
                      <a:srgbClr val="505050"/>
                    </a:gs>
                  </a:gsLst>
                  <a:lin ang="5400000" scaled="0"/>
                </a:gradFill>
                <a:latin typeface="Segoe UI"/>
              </a:rPr>
              <a:t>contoso.com/images/*</a:t>
            </a:r>
          </a:p>
        </p:txBody>
      </p:sp>
      <p:grpSp>
        <p:nvGrpSpPr>
          <p:cNvPr id="95" name="Group 94">
            <a:extLst>
              <a:ext uri="{FF2B5EF4-FFF2-40B4-BE49-F238E27FC236}">
                <a16:creationId xmlns:a16="http://schemas.microsoft.com/office/drawing/2014/main" id="{DE3756F7-FE5F-42CD-973D-A5933EC129DA}"/>
              </a:ext>
            </a:extLst>
          </p:cNvPr>
          <p:cNvGrpSpPr/>
          <p:nvPr/>
        </p:nvGrpSpPr>
        <p:grpSpPr>
          <a:xfrm>
            <a:off x="4565291" y="3310337"/>
            <a:ext cx="1377702" cy="432566"/>
            <a:chOff x="4846637" y="2984524"/>
            <a:chExt cx="1405328" cy="441240"/>
          </a:xfrm>
        </p:grpSpPr>
        <p:sp>
          <p:nvSpPr>
            <p:cNvPr id="96" name="Freeform 27">
              <a:extLst>
                <a:ext uri="{FF2B5EF4-FFF2-40B4-BE49-F238E27FC236}">
                  <a16:creationId xmlns:a16="http://schemas.microsoft.com/office/drawing/2014/main" id="{CCBAB62E-E7D2-4753-B3C7-679B259FC181}"/>
                </a:ext>
              </a:extLst>
            </p:cNvPr>
            <p:cNvSpPr>
              <a:spLocks noChangeAspect="1"/>
            </p:cNvSpPr>
            <p:nvPr/>
          </p:nvSpPr>
          <p:spPr bwMode="black">
            <a:xfrm>
              <a:off x="4846637" y="2984524"/>
              <a:ext cx="530186" cy="44124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505050"/>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5815A5DC-B493-4D7E-9220-1E54E208C81C}"/>
                </a:ext>
              </a:extLst>
            </p:cNvPr>
            <p:cNvCxnSpPr/>
            <p:nvPr/>
          </p:nvCxnSpPr>
          <p:spPr>
            <a:xfrm>
              <a:off x="5489054" y="3204302"/>
              <a:ext cx="762911" cy="1684"/>
            </a:xfrm>
            <a:prstGeom prst="straightConnector1">
              <a:avLst/>
            </a:prstGeom>
            <a:noFill/>
            <a:ln w="38100" cap="flat" cmpd="sng" algn="ctr">
              <a:solidFill>
                <a:srgbClr val="505050"/>
              </a:solidFill>
              <a:prstDash val="solid"/>
              <a:miter lim="800000"/>
              <a:headEnd type="arrow" w="med" len="sm"/>
              <a:tailEnd type="none" w="med" len="sm"/>
            </a:ln>
            <a:effectLst/>
          </p:spPr>
        </p:cxnSp>
      </p:grpSp>
      <p:grpSp>
        <p:nvGrpSpPr>
          <p:cNvPr id="98" name="Group 97">
            <a:extLst>
              <a:ext uri="{FF2B5EF4-FFF2-40B4-BE49-F238E27FC236}">
                <a16:creationId xmlns:a16="http://schemas.microsoft.com/office/drawing/2014/main" id="{5ED1E356-A94F-48B2-9513-BF00A95E096F}"/>
              </a:ext>
            </a:extLst>
          </p:cNvPr>
          <p:cNvGrpSpPr/>
          <p:nvPr/>
        </p:nvGrpSpPr>
        <p:grpSpPr>
          <a:xfrm>
            <a:off x="4565291" y="3961887"/>
            <a:ext cx="1377701" cy="432566"/>
            <a:chOff x="4846637" y="3649139"/>
            <a:chExt cx="1405327" cy="441240"/>
          </a:xfrm>
        </p:grpSpPr>
        <p:sp>
          <p:nvSpPr>
            <p:cNvPr id="99" name="Freeform 27">
              <a:extLst>
                <a:ext uri="{FF2B5EF4-FFF2-40B4-BE49-F238E27FC236}">
                  <a16:creationId xmlns:a16="http://schemas.microsoft.com/office/drawing/2014/main" id="{DE5390A7-D117-4E17-8FD6-FB7D048CC3DB}"/>
                </a:ext>
              </a:extLst>
            </p:cNvPr>
            <p:cNvSpPr>
              <a:spLocks noChangeAspect="1"/>
            </p:cNvSpPr>
            <p:nvPr/>
          </p:nvSpPr>
          <p:spPr bwMode="black">
            <a:xfrm>
              <a:off x="4846637" y="3649139"/>
              <a:ext cx="530186" cy="44124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505050"/>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CDFC4FB4-CA66-4C46-B4CB-B224DC3D673F}"/>
                </a:ext>
              </a:extLst>
            </p:cNvPr>
            <p:cNvCxnSpPr/>
            <p:nvPr/>
          </p:nvCxnSpPr>
          <p:spPr>
            <a:xfrm>
              <a:off x="5489054" y="3865475"/>
              <a:ext cx="762910" cy="8568"/>
            </a:xfrm>
            <a:prstGeom prst="straightConnector1">
              <a:avLst/>
            </a:prstGeom>
            <a:noFill/>
            <a:ln w="38100" cap="flat" cmpd="sng" algn="ctr">
              <a:solidFill>
                <a:srgbClr val="505050"/>
              </a:solidFill>
              <a:prstDash val="solid"/>
              <a:miter lim="800000"/>
              <a:headEnd type="arrow" w="med" len="sm"/>
              <a:tailEnd type="none" w="med" len="sm"/>
            </a:ln>
            <a:effectLst/>
          </p:spPr>
        </p:cxnSp>
      </p:grpSp>
      <p:sp>
        <p:nvSpPr>
          <p:cNvPr id="101" name="TextBox 100">
            <a:extLst>
              <a:ext uri="{FF2B5EF4-FFF2-40B4-BE49-F238E27FC236}">
                <a16:creationId xmlns:a16="http://schemas.microsoft.com/office/drawing/2014/main" id="{791D58A7-04E2-4B54-A7DA-2F7A6A7CA0AF}"/>
              </a:ext>
            </a:extLst>
          </p:cNvPr>
          <p:cNvSpPr txBox="1"/>
          <p:nvPr/>
        </p:nvSpPr>
        <p:spPr>
          <a:xfrm>
            <a:off x="4469969" y="4760197"/>
            <a:ext cx="1721063" cy="362072"/>
          </a:xfrm>
          <a:prstGeom prst="rect">
            <a:avLst/>
          </a:prstGeom>
          <a:noFill/>
        </p:spPr>
        <p:txBody>
          <a:bodyPr wrap="square" rtlCol="0">
            <a:spAutoFit/>
          </a:bodyPr>
          <a:lstStyle>
            <a:defPPr>
              <a:defRPr lang="en-US"/>
            </a:defPPr>
            <a:lvl1pPr defTabSz="914224">
              <a:defRPr kern="0">
                <a:gradFill>
                  <a:gsLst>
                    <a:gs pos="5439">
                      <a:schemeClr val="tx1"/>
                    </a:gs>
                    <a:gs pos="75000">
                      <a:schemeClr val="tx1"/>
                    </a:gs>
                  </a:gsLst>
                  <a:lin ang="5400000" scaled="0"/>
                </a:gradFill>
              </a:defRPr>
            </a:lvl1pPr>
          </a:lstStyle>
          <a:p>
            <a:pPr defTabSz="896214" latinLnBrk="0">
              <a:defRPr/>
            </a:pPr>
            <a:r>
              <a:rPr lang="en-US" sz="1765">
                <a:gradFill>
                  <a:gsLst>
                    <a:gs pos="5439">
                      <a:srgbClr val="505050"/>
                    </a:gs>
                    <a:gs pos="75000">
                      <a:srgbClr val="505050"/>
                    </a:gs>
                  </a:gsLst>
                  <a:lin ang="5400000" scaled="0"/>
                </a:gradFill>
                <a:latin typeface="Segoe UI"/>
              </a:rPr>
              <a:t>fabrikam.com</a:t>
            </a:r>
          </a:p>
        </p:txBody>
      </p:sp>
      <p:sp>
        <p:nvSpPr>
          <p:cNvPr id="102" name="Rounded Rectangle 29">
            <a:extLst>
              <a:ext uri="{FF2B5EF4-FFF2-40B4-BE49-F238E27FC236}">
                <a16:creationId xmlns:a16="http://schemas.microsoft.com/office/drawing/2014/main" id="{97ABCE3D-D8AD-474A-BE09-190BA3CC4D8E}"/>
              </a:ext>
            </a:extLst>
          </p:cNvPr>
          <p:cNvSpPr/>
          <p:nvPr/>
        </p:nvSpPr>
        <p:spPr>
          <a:xfrm>
            <a:off x="5787677" y="2954824"/>
            <a:ext cx="1466890" cy="1795142"/>
          </a:xfrm>
          <a:prstGeom prst="rect">
            <a:avLst/>
          </a:prstGeom>
          <a:solidFill>
            <a:srgbClr val="0078D7"/>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a:t>
            </a:r>
            <a:b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Gateway</a:t>
            </a:r>
          </a:p>
        </p:txBody>
      </p:sp>
      <p:pic>
        <p:nvPicPr>
          <p:cNvPr id="103" name="Picture 3" descr="image016">
            <a:extLst>
              <a:ext uri="{FF2B5EF4-FFF2-40B4-BE49-F238E27FC236}">
                <a16:creationId xmlns:a16="http://schemas.microsoft.com/office/drawing/2014/main" id="{F684058B-9A2A-4770-8339-D6E882CFD04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851" b="89851" l="9971" r="100000"/>
                    </a14:imgEffect>
                    <a14:imgEffect>
                      <a14:brightnessContrast bright="100000"/>
                    </a14:imgEffect>
                  </a14:imgLayer>
                </a14:imgProps>
              </a:ext>
              <a:ext uri="{28A0092B-C50C-407E-A947-70E740481C1C}">
                <a14:useLocalDpi xmlns:a14="http://schemas.microsoft.com/office/drawing/2010/main" val="0"/>
              </a:ext>
            </a:extLst>
          </a:blip>
          <a:srcRect l="20628"/>
          <a:stretch/>
        </p:blipFill>
        <p:spPr bwMode="auto">
          <a:xfrm>
            <a:off x="6132763" y="3624390"/>
            <a:ext cx="838363" cy="103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103">
            <a:extLst>
              <a:ext uri="{FF2B5EF4-FFF2-40B4-BE49-F238E27FC236}">
                <a16:creationId xmlns:a16="http://schemas.microsoft.com/office/drawing/2014/main" id="{71E4D262-93FF-4DF9-B174-A53C2FEE07A3}"/>
              </a:ext>
            </a:extLst>
          </p:cNvPr>
          <p:cNvSpPr/>
          <p:nvPr/>
        </p:nvSpPr>
        <p:spPr bwMode="auto">
          <a:xfrm>
            <a:off x="9719733" y="3121473"/>
            <a:ext cx="1837983" cy="1461843"/>
          </a:xfrm>
          <a:prstGeom prst="rect">
            <a:avLst/>
          </a:prstGeom>
          <a:solidFill>
            <a:srgbClr val="D2D2D2"/>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Videos</a:t>
            </a:r>
          </a:p>
        </p:txBody>
      </p:sp>
      <p:sp>
        <p:nvSpPr>
          <p:cNvPr id="105" name="Rectangle 104">
            <a:extLst>
              <a:ext uri="{FF2B5EF4-FFF2-40B4-BE49-F238E27FC236}">
                <a16:creationId xmlns:a16="http://schemas.microsoft.com/office/drawing/2014/main" id="{FC2AE889-B7CC-48A3-81AA-0EEE6048700A}"/>
              </a:ext>
            </a:extLst>
          </p:cNvPr>
          <p:cNvSpPr/>
          <p:nvPr/>
        </p:nvSpPr>
        <p:spPr bwMode="auto">
          <a:xfrm>
            <a:off x="10387161" y="3584186"/>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6" name="Freeform 5">
            <a:extLst>
              <a:ext uri="{FF2B5EF4-FFF2-40B4-BE49-F238E27FC236}">
                <a16:creationId xmlns:a16="http://schemas.microsoft.com/office/drawing/2014/main" id="{A9B34E1B-A2E1-430A-BD9B-178228037D59}"/>
              </a:ext>
            </a:extLst>
          </p:cNvPr>
          <p:cNvSpPr>
            <a:spLocks noEditPoints="1"/>
          </p:cNvSpPr>
          <p:nvPr/>
        </p:nvSpPr>
        <p:spPr bwMode="auto">
          <a:xfrm>
            <a:off x="10358981" y="3557049"/>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07" name="Group 106">
            <a:extLst>
              <a:ext uri="{FF2B5EF4-FFF2-40B4-BE49-F238E27FC236}">
                <a16:creationId xmlns:a16="http://schemas.microsoft.com/office/drawing/2014/main" id="{9CD8A4D6-70C1-41A8-8B55-1207F42E9EBE}"/>
              </a:ext>
            </a:extLst>
          </p:cNvPr>
          <p:cNvGrpSpPr/>
          <p:nvPr/>
        </p:nvGrpSpPr>
        <p:grpSpPr>
          <a:xfrm>
            <a:off x="10530956" y="3634294"/>
            <a:ext cx="215539" cy="195253"/>
            <a:chOff x="8996363" y="7153275"/>
            <a:chExt cx="404813" cy="366713"/>
          </a:xfrm>
        </p:grpSpPr>
        <p:sp>
          <p:nvSpPr>
            <p:cNvPr id="108" name="Freeform 9">
              <a:extLst>
                <a:ext uri="{FF2B5EF4-FFF2-40B4-BE49-F238E27FC236}">
                  <a16:creationId xmlns:a16="http://schemas.microsoft.com/office/drawing/2014/main" id="{D6CA923A-0380-44C0-8CE8-4F395FE90B6B}"/>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09" name="Freeform 10">
              <a:extLst>
                <a:ext uri="{FF2B5EF4-FFF2-40B4-BE49-F238E27FC236}">
                  <a16:creationId xmlns:a16="http://schemas.microsoft.com/office/drawing/2014/main" id="{C4BC127F-8D3F-4025-AD37-294137BFFDB2}"/>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10" name="Line 11">
              <a:extLst>
                <a:ext uri="{FF2B5EF4-FFF2-40B4-BE49-F238E27FC236}">
                  <a16:creationId xmlns:a16="http://schemas.microsoft.com/office/drawing/2014/main" id="{37EF10D0-1D72-4850-8641-8883C34123E5}"/>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11" name="Rectangle 110">
            <a:extLst>
              <a:ext uri="{FF2B5EF4-FFF2-40B4-BE49-F238E27FC236}">
                <a16:creationId xmlns:a16="http://schemas.microsoft.com/office/drawing/2014/main" id="{F82073FA-6119-4C79-BBF0-B59B6F0479AF}"/>
              </a:ext>
            </a:extLst>
          </p:cNvPr>
          <p:cNvSpPr/>
          <p:nvPr/>
        </p:nvSpPr>
        <p:spPr bwMode="auto">
          <a:xfrm>
            <a:off x="10387161" y="4066354"/>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Freeform 5">
            <a:extLst>
              <a:ext uri="{FF2B5EF4-FFF2-40B4-BE49-F238E27FC236}">
                <a16:creationId xmlns:a16="http://schemas.microsoft.com/office/drawing/2014/main" id="{A068FF07-2C49-40DD-954B-BB7D66B48EDD}"/>
              </a:ext>
            </a:extLst>
          </p:cNvPr>
          <p:cNvSpPr>
            <a:spLocks noEditPoints="1"/>
          </p:cNvSpPr>
          <p:nvPr/>
        </p:nvSpPr>
        <p:spPr bwMode="auto">
          <a:xfrm>
            <a:off x="10358981" y="4039218"/>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13" name="Group 112">
            <a:extLst>
              <a:ext uri="{FF2B5EF4-FFF2-40B4-BE49-F238E27FC236}">
                <a16:creationId xmlns:a16="http://schemas.microsoft.com/office/drawing/2014/main" id="{B8CE0C13-E01E-4934-BA1D-CB4BCF0C0284}"/>
              </a:ext>
            </a:extLst>
          </p:cNvPr>
          <p:cNvGrpSpPr/>
          <p:nvPr/>
        </p:nvGrpSpPr>
        <p:grpSpPr>
          <a:xfrm>
            <a:off x="10530956" y="4116462"/>
            <a:ext cx="215539" cy="195253"/>
            <a:chOff x="8996363" y="7153275"/>
            <a:chExt cx="404813" cy="366713"/>
          </a:xfrm>
        </p:grpSpPr>
        <p:sp>
          <p:nvSpPr>
            <p:cNvPr id="114" name="Freeform 9">
              <a:extLst>
                <a:ext uri="{FF2B5EF4-FFF2-40B4-BE49-F238E27FC236}">
                  <a16:creationId xmlns:a16="http://schemas.microsoft.com/office/drawing/2014/main" id="{2525AB76-51B9-4DEB-9196-C5B1EC2E00C3}"/>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15" name="Freeform 10">
              <a:extLst>
                <a:ext uri="{FF2B5EF4-FFF2-40B4-BE49-F238E27FC236}">
                  <a16:creationId xmlns:a16="http://schemas.microsoft.com/office/drawing/2014/main" id="{01D683C1-64A1-4846-A22A-16E87FEAF8C0}"/>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16" name="Line 11">
              <a:extLst>
                <a:ext uri="{FF2B5EF4-FFF2-40B4-BE49-F238E27FC236}">
                  <a16:creationId xmlns:a16="http://schemas.microsoft.com/office/drawing/2014/main" id="{9669B424-650F-442F-89D8-24FBCA548E22}"/>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17" name="Rectangle 116">
            <a:extLst>
              <a:ext uri="{FF2B5EF4-FFF2-40B4-BE49-F238E27FC236}">
                <a16:creationId xmlns:a16="http://schemas.microsoft.com/office/drawing/2014/main" id="{F478874F-E9D6-4768-9C32-BB18AF886DCD}"/>
              </a:ext>
            </a:extLst>
          </p:cNvPr>
          <p:cNvSpPr/>
          <p:nvPr/>
        </p:nvSpPr>
        <p:spPr bwMode="auto">
          <a:xfrm>
            <a:off x="9719733" y="1569418"/>
            <a:ext cx="1837983" cy="1461843"/>
          </a:xfrm>
          <a:prstGeom prst="rect">
            <a:avLst/>
          </a:prstGeom>
          <a:solidFill>
            <a:srgbClr val="D2D2D2"/>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18" name="Rectangle 117">
            <a:extLst>
              <a:ext uri="{FF2B5EF4-FFF2-40B4-BE49-F238E27FC236}">
                <a16:creationId xmlns:a16="http://schemas.microsoft.com/office/drawing/2014/main" id="{13D7CDCC-D9B3-4757-BDFB-A51D1F083BFC}"/>
              </a:ext>
            </a:extLst>
          </p:cNvPr>
          <p:cNvSpPr/>
          <p:nvPr/>
        </p:nvSpPr>
        <p:spPr bwMode="auto">
          <a:xfrm>
            <a:off x="10237757" y="1967221"/>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9" name="Freeform 5">
            <a:extLst>
              <a:ext uri="{FF2B5EF4-FFF2-40B4-BE49-F238E27FC236}">
                <a16:creationId xmlns:a16="http://schemas.microsoft.com/office/drawing/2014/main" id="{E65E46F2-3FF2-468F-9B4F-1AEE6C1ABBCE}"/>
              </a:ext>
            </a:extLst>
          </p:cNvPr>
          <p:cNvSpPr>
            <a:spLocks noEditPoints="1"/>
          </p:cNvSpPr>
          <p:nvPr/>
        </p:nvSpPr>
        <p:spPr bwMode="auto">
          <a:xfrm>
            <a:off x="10209577" y="1940085"/>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20" name="Group 119">
            <a:extLst>
              <a:ext uri="{FF2B5EF4-FFF2-40B4-BE49-F238E27FC236}">
                <a16:creationId xmlns:a16="http://schemas.microsoft.com/office/drawing/2014/main" id="{205F2380-BD21-407B-BCD9-C661216D1985}"/>
              </a:ext>
            </a:extLst>
          </p:cNvPr>
          <p:cNvGrpSpPr/>
          <p:nvPr/>
        </p:nvGrpSpPr>
        <p:grpSpPr>
          <a:xfrm>
            <a:off x="10381552" y="2017329"/>
            <a:ext cx="215539" cy="195253"/>
            <a:chOff x="8996363" y="7153275"/>
            <a:chExt cx="404813" cy="366713"/>
          </a:xfrm>
        </p:grpSpPr>
        <p:sp>
          <p:nvSpPr>
            <p:cNvPr id="121" name="Freeform 9">
              <a:extLst>
                <a:ext uri="{FF2B5EF4-FFF2-40B4-BE49-F238E27FC236}">
                  <a16:creationId xmlns:a16="http://schemas.microsoft.com/office/drawing/2014/main" id="{A5C6BEAF-E9A8-40A1-9514-74A9CD6E5E2E}"/>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22" name="Freeform 10">
              <a:extLst>
                <a:ext uri="{FF2B5EF4-FFF2-40B4-BE49-F238E27FC236}">
                  <a16:creationId xmlns:a16="http://schemas.microsoft.com/office/drawing/2014/main" id="{2DBF8E9E-B749-42FF-8E62-623BE148446D}"/>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23" name="Line 11">
              <a:extLst>
                <a:ext uri="{FF2B5EF4-FFF2-40B4-BE49-F238E27FC236}">
                  <a16:creationId xmlns:a16="http://schemas.microsoft.com/office/drawing/2014/main" id="{F6239CCF-A959-42C7-8DF7-33BA8F7044E7}"/>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24" name="Rectangle 123">
            <a:extLst>
              <a:ext uri="{FF2B5EF4-FFF2-40B4-BE49-F238E27FC236}">
                <a16:creationId xmlns:a16="http://schemas.microsoft.com/office/drawing/2014/main" id="{D81492AD-1550-48C9-B1D7-FC156109788F}"/>
              </a:ext>
            </a:extLst>
          </p:cNvPr>
          <p:cNvSpPr/>
          <p:nvPr/>
        </p:nvSpPr>
        <p:spPr bwMode="auto">
          <a:xfrm>
            <a:off x="10387161" y="2116625"/>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5" name="Freeform 5">
            <a:extLst>
              <a:ext uri="{FF2B5EF4-FFF2-40B4-BE49-F238E27FC236}">
                <a16:creationId xmlns:a16="http://schemas.microsoft.com/office/drawing/2014/main" id="{1425FE53-F23D-4ACC-8266-C4F51EE08747}"/>
              </a:ext>
            </a:extLst>
          </p:cNvPr>
          <p:cNvSpPr>
            <a:spLocks noEditPoints="1"/>
          </p:cNvSpPr>
          <p:nvPr/>
        </p:nvSpPr>
        <p:spPr bwMode="auto">
          <a:xfrm>
            <a:off x="10358981" y="2089489"/>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26" name="Group 125">
            <a:extLst>
              <a:ext uri="{FF2B5EF4-FFF2-40B4-BE49-F238E27FC236}">
                <a16:creationId xmlns:a16="http://schemas.microsoft.com/office/drawing/2014/main" id="{DAD38711-41A6-44EB-99CF-B3D141840829}"/>
              </a:ext>
            </a:extLst>
          </p:cNvPr>
          <p:cNvGrpSpPr/>
          <p:nvPr/>
        </p:nvGrpSpPr>
        <p:grpSpPr>
          <a:xfrm>
            <a:off x="10530956" y="2166734"/>
            <a:ext cx="215539" cy="195253"/>
            <a:chOff x="8996363" y="7153275"/>
            <a:chExt cx="404813" cy="366713"/>
          </a:xfrm>
        </p:grpSpPr>
        <p:sp>
          <p:nvSpPr>
            <p:cNvPr id="127" name="Freeform 9">
              <a:extLst>
                <a:ext uri="{FF2B5EF4-FFF2-40B4-BE49-F238E27FC236}">
                  <a16:creationId xmlns:a16="http://schemas.microsoft.com/office/drawing/2014/main" id="{63FD291E-0207-4489-B9F8-673C53E9C4D3}"/>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28" name="Freeform 10">
              <a:extLst>
                <a:ext uri="{FF2B5EF4-FFF2-40B4-BE49-F238E27FC236}">
                  <a16:creationId xmlns:a16="http://schemas.microsoft.com/office/drawing/2014/main" id="{8CED610F-7250-49F7-8344-96DF28DFD5D8}"/>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29" name="Line 11">
              <a:extLst>
                <a:ext uri="{FF2B5EF4-FFF2-40B4-BE49-F238E27FC236}">
                  <a16:creationId xmlns:a16="http://schemas.microsoft.com/office/drawing/2014/main" id="{F37DC258-0FEC-407D-B867-893D7709A4C0}"/>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30" name="Rectangle 129">
            <a:extLst>
              <a:ext uri="{FF2B5EF4-FFF2-40B4-BE49-F238E27FC236}">
                <a16:creationId xmlns:a16="http://schemas.microsoft.com/office/drawing/2014/main" id="{445BB31A-4338-4FF2-B444-052C76ADC537}"/>
              </a:ext>
            </a:extLst>
          </p:cNvPr>
          <p:cNvSpPr/>
          <p:nvPr/>
        </p:nvSpPr>
        <p:spPr bwMode="auto">
          <a:xfrm>
            <a:off x="10536565" y="2266030"/>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1" name="Freeform 5">
            <a:extLst>
              <a:ext uri="{FF2B5EF4-FFF2-40B4-BE49-F238E27FC236}">
                <a16:creationId xmlns:a16="http://schemas.microsoft.com/office/drawing/2014/main" id="{C8659C98-9EC3-44A1-B929-A05AFC27466E}"/>
              </a:ext>
            </a:extLst>
          </p:cNvPr>
          <p:cNvSpPr>
            <a:spLocks noEditPoints="1"/>
          </p:cNvSpPr>
          <p:nvPr/>
        </p:nvSpPr>
        <p:spPr bwMode="auto">
          <a:xfrm>
            <a:off x="10508385" y="2238893"/>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32" name="Group 131">
            <a:extLst>
              <a:ext uri="{FF2B5EF4-FFF2-40B4-BE49-F238E27FC236}">
                <a16:creationId xmlns:a16="http://schemas.microsoft.com/office/drawing/2014/main" id="{D278EC33-DB67-4BBD-8F71-35ADB8EE9FAF}"/>
              </a:ext>
            </a:extLst>
          </p:cNvPr>
          <p:cNvGrpSpPr/>
          <p:nvPr/>
        </p:nvGrpSpPr>
        <p:grpSpPr>
          <a:xfrm>
            <a:off x="10680360" y="2316138"/>
            <a:ext cx="215539" cy="195253"/>
            <a:chOff x="8996363" y="7153275"/>
            <a:chExt cx="404813" cy="366713"/>
          </a:xfrm>
        </p:grpSpPr>
        <p:sp>
          <p:nvSpPr>
            <p:cNvPr id="133" name="Freeform 9">
              <a:extLst>
                <a:ext uri="{FF2B5EF4-FFF2-40B4-BE49-F238E27FC236}">
                  <a16:creationId xmlns:a16="http://schemas.microsoft.com/office/drawing/2014/main" id="{CC3ED350-A3E0-4062-8C91-2ABB93021D46}"/>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34" name="Freeform 10">
              <a:extLst>
                <a:ext uri="{FF2B5EF4-FFF2-40B4-BE49-F238E27FC236}">
                  <a16:creationId xmlns:a16="http://schemas.microsoft.com/office/drawing/2014/main" id="{3E12CF8D-B7B4-4F06-97A1-19D5FD25A83A}"/>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35" name="Line 11">
              <a:extLst>
                <a:ext uri="{FF2B5EF4-FFF2-40B4-BE49-F238E27FC236}">
                  <a16:creationId xmlns:a16="http://schemas.microsoft.com/office/drawing/2014/main" id="{C7321C62-4EE7-4573-8F3F-6640C697564A}"/>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36" name="Rectangle 135">
            <a:extLst>
              <a:ext uri="{FF2B5EF4-FFF2-40B4-BE49-F238E27FC236}">
                <a16:creationId xmlns:a16="http://schemas.microsoft.com/office/drawing/2014/main" id="{1EA3D18B-D33C-4235-A546-5F5666316C5C}"/>
              </a:ext>
            </a:extLst>
          </p:cNvPr>
          <p:cNvSpPr/>
          <p:nvPr/>
        </p:nvSpPr>
        <p:spPr bwMode="auto">
          <a:xfrm>
            <a:off x="9719733" y="4673529"/>
            <a:ext cx="1837983" cy="2081458"/>
          </a:xfrm>
          <a:prstGeom prst="rect">
            <a:avLst/>
          </a:prstGeom>
          <a:solidFill>
            <a:srgbClr val="D2D2D2"/>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Images</a:t>
            </a:r>
          </a:p>
        </p:txBody>
      </p:sp>
      <p:sp>
        <p:nvSpPr>
          <p:cNvPr id="137" name="Rectangle 136">
            <a:extLst>
              <a:ext uri="{FF2B5EF4-FFF2-40B4-BE49-F238E27FC236}">
                <a16:creationId xmlns:a16="http://schemas.microsoft.com/office/drawing/2014/main" id="{42969C77-C552-4CE5-8A37-E79876D2FE79}"/>
              </a:ext>
            </a:extLst>
          </p:cNvPr>
          <p:cNvSpPr/>
          <p:nvPr/>
        </p:nvSpPr>
        <p:spPr bwMode="auto">
          <a:xfrm>
            <a:off x="10387161" y="5210944"/>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Freeform 5">
            <a:extLst>
              <a:ext uri="{FF2B5EF4-FFF2-40B4-BE49-F238E27FC236}">
                <a16:creationId xmlns:a16="http://schemas.microsoft.com/office/drawing/2014/main" id="{95599F93-0499-45C2-AF14-A4DA9C370E94}"/>
              </a:ext>
            </a:extLst>
          </p:cNvPr>
          <p:cNvSpPr>
            <a:spLocks noEditPoints="1"/>
          </p:cNvSpPr>
          <p:nvPr/>
        </p:nvSpPr>
        <p:spPr bwMode="auto">
          <a:xfrm>
            <a:off x="10358981" y="5183808"/>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39" name="Group 138">
            <a:extLst>
              <a:ext uri="{FF2B5EF4-FFF2-40B4-BE49-F238E27FC236}">
                <a16:creationId xmlns:a16="http://schemas.microsoft.com/office/drawing/2014/main" id="{98007162-201F-4F50-AFDD-DFB883FED173}"/>
              </a:ext>
            </a:extLst>
          </p:cNvPr>
          <p:cNvGrpSpPr/>
          <p:nvPr/>
        </p:nvGrpSpPr>
        <p:grpSpPr>
          <a:xfrm>
            <a:off x="10530956" y="5261052"/>
            <a:ext cx="215539" cy="195253"/>
            <a:chOff x="8996363" y="7153275"/>
            <a:chExt cx="404813" cy="366713"/>
          </a:xfrm>
        </p:grpSpPr>
        <p:sp>
          <p:nvSpPr>
            <p:cNvPr id="140" name="Freeform 9">
              <a:extLst>
                <a:ext uri="{FF2B5EF4-FFF2-40B4-BE49-F238E27FC236}">
                  <a16:creationId xmlns:a16="http://schemas.microsoft.com/office/drawing/2014/main" id="{2BA0E2FA-23FB-464C-80EA-60F47B378079}"/>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41" name="Freeform 10">
              <a:extLst>
                <a:ext uri="{FF2B5EF4-FFF2-40B4-BE49-F238E27FC236}">
                  <a16:creationId xmlns:a16="http://schemas.microsoft.com/office/drawing/2014/main" id="{2390ED44-8471-418D-B6CB-8C6CDF68EE3E}"/>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42" name="Line 11">
              <a:extLst>
                <a:ext uri="{FF2B5EF4-FFF2-40B4-BE49-F238E27FC236}">
                  <a16:creationId xmlns:a16="http://schemas.microsoft.com/office/drawing/2014/main" id="{61D5774A-75DA-4FD2-94BE-7E8CCFB0973D}"/>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43" name="Rectangle 142">
            <a:extLst>
              <a:ext uri="{FF2B5EF4-FFF2-40B4-BE49-F238E27FC236}">
                <a16:creationId xmlns:a16="http://schemas.microsoft.com/office/drawing/2014/main" id="{29360573-488B-40D5-9DDD-421BA347D156}"/>
              </a:ext>
            </a:extLst>
          </p:cNvPr>
          <p:cNvSpPr/>
          <p:nvPr/>
        </p:nvSpPr>
        <p:spPr bwMode="auto">
          <a:xfrm>
            <a:off x="10387161" y="5722023"/>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4" name="Freeform 5">
            <a:extLst>
              <a:ext uri="{FF2B5EF4-FFF2-40B4-BE49-F238E27FC236}">
                <a16:creationId xmlns:a16="http://schemas.microsoft.com/office/drawing/2014/main" id="{25D0A5AA-A5B1-4EC8-8640-E9715BA4E675}"/>
              </a:ext>
            </a:extLst>
          </p:cNvPr>
          <p:cNvSpPr>
            <a:spLocks noEditPoints="1"/>
          </p:cNvSpPr>
          <p:nvPr/>
        </p:nvSpPr>
        <p:spPr bwMode="auto">
          <a:xfrm>
            <a:off x="10358981" y="5694886"/>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45" name="Group 144">
            <a:extLst>
              <a:ext uri="{FF2B5EF4-FFF2-40B4-BE49-F238E27FC236}">
                <a16:creationId xmlns:a16="http://schemas.microsoft.com/office/drawing/2014/main" id="{C9D3414D-98BA-46AB-8266-9672CE1D0172}"/>
              </a:ext>
            </a:extLst>
          </p:cNvPr>
          <p:cNvGrpSpPr/>
          <p:nvPr/>
        </p:nvGrpSpPr>
        <p:grpSpPr>
          <a:xfrm>
            <a:off x="10530956" y="5772131"/>
            <a:ext cx="215539" cy="195253"/>
            <a:chOff x="8996363" y="7153275"/>
            <a:chExt cx="404813" cy="366713"/>
          </a:xfrm>
        </p:grpSpPr>
        <p:sp>
          <p:nvSpPr>
            <p:cNvPr id="146" name="Freeform 9">
              <a:extLst>
                <a:ext uri="{FF2B5EF4-FFF2-40B4-BE49-F238E27FC236}">
                  <a16:creationId xmlns:a16="http://schemas.microsoft.com/office/drawing/2014/main" id="{BA6A09AB-A50D-4142-AD06-0A5A8765B91A}"/>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47" name="Freeform 10">
              <a:extLst>
                <a:ext uri="{FF2B5EF4-FFF2-40B4-BE49-F238E27FC236}">
                  <a16:creationId xmlns:a16="http://schemas.microsoft.com/office/drawing/2014/main" id="{6086837C-3E16-491A-8661-03ED29996433}"/>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48" name="Line 11">
              <a:extLst>
                <a:ext uri="{FF2B5EF4-FFF2-40B4-BE49-F238E27FC236}">
                  <a16:creationId xmlns:a16="http://schemas.microsoft.com/office/drawing/2014/main" id="{670A168E-1B8D-42DA-9C86-8019C954A58F}"/>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149" name="Rectangle 148">
            <a:extLst>
              <a:ext uri="{FF2B5EF4-FFF2-40B4-BE49-F238E27FC236}">
                <a16:creationId xmlns:a16="http://schemas.microsoft.com/office/drawing/2014/main" id="{40197EE6-05D8-4352-B8AC-2602FAE5F85C}"/>
              </a:ext>
            </a:extLst>
          </p:cNvPr>
          <p:cNvSpPr/>
          <p:nvPr/>
        </p:nvSpPr>
        <p:spPr bwMode="auto">
          <a:xfrm>
            <a:off x="10387161" y="6233101"/>
            <a:ext cx="501033" cy="300620"/>
          </a:xfrm>
          <a:prstGeom prst="rect">
            <a:avLst/>
          </a:prstGeom>
          <a:solidFill>
            <a:srgbClr val="D2D2D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0" name="Freeform 5">
            <a:extLst>
              <a:ext uri="{FF2B5EF4-FFF2-40B4-BE49-F238E27FC236}">
                <a16:creationId xmlns:a16="http://schemas.microsoft.com/office/drawing/2014/main" id="{F2652186-17C8-4BB3-9D6C-A871E0798ACF}"/>
              </a:ext>
            </a:extLst>
          </p:cNvPr>
          <p:cNvSpPr>
            <a:spLocks noEditPoints="1"/>
          </p:cNvSpPr>
          <p:nvPr/>
        </p:nvSpPr>
        <p:spPr bwMode="auto">
          <a:xfrm>
            <a:off x="10358981" y="6205964"/>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151" name="Group 150">
            <a:extLst>
              <a:ext uri="{FF2B5EF4-FFF2-40B4-BE49-F238E27FC236}">
                <a16:creationId xmlns:a16="http://schemas.microsoft.com/office/drawing/2014/main" id="{9022C930-265D-446E-9D61-C78DC596CC8A}"/>
              </a:ext>
            </a:extLst>
          </p:cNvPr>
          <p:cNvGrpSpPr/>
          <p:nvPr/>
        </p:nvGrpSpPr>
        <p:grpSpPr>
          <a:xfrm>
            <a:off x="10530956" y="6283209"/>
            <a:ext cx="215539" cy="195253"/>
            <a:chOff x="8996363" y="7153275"/>
            <a:chExt cx="404813" cy="366713"/>
          </a:xfrm>
        </p:grpSpPr>
        <p:sp>
          <p:nvSpPr>
            <p:cNvPr id="152" name="Freeform 9">
              <a:extLst>
                <a:ext uri="{FF2B5EF4-FFF2-40B4-BE49-F238E27FC236}">
                  <a16:creationId xmlns:a16="http://schemas.microsoft.com/office/drawing/2014/main" id="{59D78F51-8710-4D12-99F2-72FD78DD39BB}"/>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53" name="Freeform 10">
              <a:extLst>
                <a:ext uri="{FF2B5EF4-FFF2-40B4-BE49-F238E27FC236}">
                  <a16:creationId xmlns:a16="http://schemas.microsoft.com/office/drawing/2014/main" id="{D5AE15C2-5D07-46A1-8AB3-2354126CE1B8}"/>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154" name="Line 11">
              <a:extLst>
                <a:ext uri="{FF2B5EF4-FFF2-40B4-BE49-F238E27FC236}">
                  <a16:creationId xmlns:a16="http://schemas.microsoft.com/office/drawing/2014/main" id="{089B3704-E7D5-478C-8222-00288FAA9BEF}"/>
                </a:ext>
              </a:extLst>
            </p:cNvPr>
            <p:cNvSpPr>
              <a:spLocks noChangeShapeType="1"/>
            </p:cNvSpPr>
            <p:nvPr/>
          </p:nvSpPr>
          <p:spPr bwMode="auto">
            <a:xfrm flipH="1" flipV="1">
              <a:off x="8996363" y="7153275"/>
              <a:ext cx="120650" cy="84138"/>
            </a:xfrm>
            <a:prstGeom prst="line">
              <a:avLst/>
            </a:prstGeom>
            <a:noFill/>
            <a:ln w="1905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80" name="Text Placeholder 2">
            <a:extLst>
              <a:ext uri="{FF2B5EF4-FFF2-40B4-BE49-F238E27FC236}">
                <a16:creationId xmlns:a16="http://schemas.microsoft.com/office/drawing/2014/main" id="{B71B54A7-FD74-42CA-A87F-1B783675F125}"/>
              </a:ext>
            </a:extLst>
          </p:cNvPr>
          <p:cNvSpPr txBox="1">
            <a:spLocks/>
          </p:cNvSpPr>
          <p:nvPr/>
        </p:nvSpPr>
        <p:spPr>
          <a:xfrm>
            <a:off x="380999" y="6288070"/>
            <a:ext cx="5477469" cy="424732"/>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200">
                <a:solidFill>
                  <a:srgbClr val="505050"/>
                </a:solidFill>
                <a:latin typeface="Segoe UI"/>
                <a:hlinkClick r:id="rId5"/>
              </a:rPr>
              <a:t>https://azure.microsoft.com/en-us/services/application-gateway/</a:t>
            </a:r>
            <a:r>
              <a:rPr lang="en-US" altLang="ko-KR" sz="1200">
                <a:solidFill>
                  <a:srgbClr val="505050"/>
                </a:solidFill>
                <a:latin typeface="Segoe UI"/>
              </a:rPr>
              <a:t>   </a:t>
            </a:r>
          </a:p>
        </p:txBody>
      </p:sp>
    </p:spTree>
    <p:extLst>
      <p:ext uri="{BB962C8B-B14F-4D97-AF65-F5344CB8AC3E}">
        <p14:creationId xmlns:p14="http://schemas.microsoft.com/office/powerpoint/2010/main" val="370607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545EA6-8594-435B-9829-CAAAABB5271A}"/>
              </a:ext>
            </a:extLst>
          </p:cNvPr>
          <p:cNvSpPr>
            <a:spLocks noGrp="1"/>
          </p:cNvSpPr>
          <p:nvPr>
            <p:ph type="title"/>
          </p:nvPr>
        </p:nvSpPr>
        <p:spPr>
          <a:xfrm>
            <a:off x="381000" y="365125"/>
            <a:ext cx="11430000" cy="1115331"/>
          </a:xfrm>
        </p:spPr>
        <p:txBody>
          <a:bodyPr/>
          <a:lstStyle/>
          <a:p>
            <a:r>
              <a:rPr lang="en-US" altLang="ko-KR">
                <a:solidFill>
                  <a:srgbClr val="0078D7"/>
                </a:solidFill>
              </a:rPr>
              <a:t>Azure Application Gateway</a:t>
            </a:r>
            <a:br>
              <a:rPr lang="en-US" altLang="ko-KR">
                <a:solidFill>
                  <a:srgbClr val="0078D7"/>
                </a:solidFill>
              </a:rPr>
            </a:br>
            <a:r>
              <a:rPr lang="en-US" altLang="ko-KR" sz="2800">
                <a:solidFill>
                  <a:srgbClr val="404040"/>
                </a:solidFill>
              </a:rPr>
              <a:t>Web Application Firewall (WAF)</a:t>
            </a:r>
            <a:endParaRPr lang="ko-KR" altLang="en-US" sz="2800">
              <a:solidFill>
                <a:srgbClr val="404040"/>
              </a:solidFill>
            </a:endParaRPr>
          </a:p>
        </p:txBody>
      </p:sp>
      <p:grpSp>
        <p:nvGrpSpPr>
          <p:cNvPr id="7" name="Group 251">
            <a:extLst>
              <a:ext uri="{FF2B5EF4-FFF2-40B4-BE49-F238E27FC236}">
                <a16:creationId xmlns:a16="http://schemas.microsoft.com/office/drawing/2014/main" id="{5AA3ED12-1E8E-4A8E-8504-CC90D0363CA1}"/>
              </a:ext>
            </a:extLst>
          </p:cNvPr>
          <p:cNvGrpSpPr/>
          <p:nvPr/>
        </p:nvGrpSpPr>
        <p:grpSpPr>
          <a:xfrm>
            <a:off x="9216200" y="485287"/>
            <a:ext cx="868680" cy="644525"/>
            <a:chOff x="10332992" y="479425"/>
            <a:chExt cx="868680" cy="644525"/>
          </a:xfrm>
        </p:grpSpPr>
        <p:sp>
          <p:nvSpPr>
            <p:cNvPr id="8" name="TextBox 7">
              <a:extLst>
                <a:ext uri="{FF2B5EF4-FFF2-40B4-BE49-F238E27FC236}">
                  <a16:creationId xmlns:a16="http://schemas.microsoft.com/office/drawing/2014/main" id="{653D53A6-BF78-4D5D-9A13-02A56EBB5EC3}"/>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9" name="Freeform 9">
              <a:extLst>
                <a:ext uri="{FF2B5EF4-FFF2-40B4-BE49-F238E27FC236}">
                  <a16:creationId xmlns:a16="http://schemas.microsoft.com/office/drawing/2014/main" id="{FEB72CEF-E762-4FFF-B21D-13DE7A8F501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 name="Group 254">
            <a:extLst>
              <a:ext uri="{FF2B5EF4-FFF2-40B4-BE49-F238E27FC236}">
                <a16:creationId xmlns:a16="http://schemas.microsoft.com/office/drawing/2014/main" id="{E15B44E7-97EC-450E-AA03-43CA8EEEE154}"/>
              </a:ext>
            </a:extLst>
          </p:cNvPr>
          <p:cNvGrpSpPr/>
          <p:nvPr/>
        </p:nvGrpSpPr>
        <p:grpSpPr>
          <a:xfrm>
            <a:off x="10084992" y="485287"/>
            <a:ext cx="959988" cy="647700"/>
            <a:chOff x="11201784" y="479425"/>
            <a:chExt cx="959988" cy="647700"/>
          </a:xfrm>
        </p:grpSpPr>
        <p:sp>
          <p:nvSpPr>
            <p:cNvPr id="11" name="TextBox 10">
              <a:extLst>
                <a:ext uri="{FF2B5EF4-FFF2-40B4-BE49-F238E27FC236}">
                  <a16:creationId xmlns:a16="http://schemas.microsoft.com/office/drawing/2014/main" id="{9CC53E2F-A355-436D-84A6-7520C6311FDF}"/>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12" name="Freeform 13">
              <a:extLst>
                <a:ext uri="{FF2B5EF4-FFF2-40B4-BE49-F238E27FC236}">
                  <a16:creationId xmlns:a16="http://schemas.microsoft.com/office/drawing/2014/main" id="{D24A84C8-5938-4C04-BA29-942A4A8FBE7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13" name="Rectangle 259">
            <a:extLst>
              <a:ext uri="{FF2B5EF4-FFF2-40B4-BE49-F238E27FC236}">
                <a16:creationId xmlns:a16="http://schemas.microsoft.com/office/drawing/2014/main" id="{797DB051-82E6-48DC-B826-CEA95B617614}"/>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14" name="Group 260">
            <a:extLst>
              <a:ext uri="{FF2B5EF4-FFF2-40B4-BE49-F238E27FC236}">
                <a16:creationId xmlns:a16="http://schemas.microsoft.com/office/drawing/2014/main" id="{75C908F0-6D57-467B-9E5E-049718370932}"/>
              </a:ext>
            </a:extLst>
          </p:cNvPr>
          <p:cNvGrpSpPr/>
          <p:nvPr/>
        </p:nvGrpSpPr>
        <p:grpSpPr>
          <a:xfrm>
            <a:off x="8418690" y="479425"/>
            <a:ext cx="868680" cy="644525"/>
            <a:chOff x="9418637" y="479425"/>
            <a:chExt cx="868680" cy="644525"/>
          </a:xfrm>
        </p:grpSpPr>
        <p:sp>
          <p:nvSpPr>
            <p:cNvPr id="15" name="TextBox 14">
              <a:extLst>
                <a:ext uri="{FF2B5EF4-FFF2-40B4-BE49-F238E27FC236}">
                  <a16:creationId xmlns:a16="http://schemas.microsoft.com/office/drawing/2014/main" id="{FA31AE2C-497A-4454-B6AD-ACA40F2333EE}"/>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16" name="Freeform 5">
              <a:extLst>
                <a:ext uri="{FF2B5EF4-FFF2-40B4-BE49-F238E27FC236}">
                  <a16:creationId xmlns:a16="http://schemas.microsoft.com/office/drawing/2014/main" id="{A03CA593-73F9-421C-ACDA-42554838C900}"/>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88" name="Text Placeholder 5">
            <a:extLst>
              <a:ext uri="{FF2B5EF4-FFF2-40B4-BE49-F238E27FC236}">
                <a16:creationId xmlns:a16="http://schemas.microsoft.com/office/drawing/2014/main" id="{CABC9A63-93B2-4E2E-A23D-76DA26A75C99}"/>
              </a:ext>
            </a:extLst>
          </p:cNvPr>
          <p:cNvSpPr txBox="1">
            <a:spLocks/>
          </p:cNvSpPr>
          <p:nvPr/>
        </p:nvSpPr>
        <p:spPr>
          <a:xfrm>
            <a:off x="373478" y="1562129"/>
            <a:ext cx="4771174" cy="513999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882"/>
              </a:spcBef>
            </a:pPr>
            <a:r>
              <a:rPr lang="ko-KR" altLang="en-US" sz="2400" b="1">
                <a:solidFill>
                  <a:srgbClr val="404040"/>
                </a:solidFill>
              </a:rPr>
              <a:t>프로비저닝</a:t>
            </a:r>
            <a:br>
              <a:rPr lang="en-US" altLang="ko-KR" sz="2400" b="1">
                <a:solidFill>
                  <a:srgbClr val="404040"/>
                </a:solidFill>
              </a:rPr>
            </a:br>
            <a:r>
              <a:rPr lang="en-US" altLang="ko-KR" sz="1765">
                <a:solidFill>
                  <a:srgbClr val="404040"/>
                </a:solidFill>
              </a:rPr>
              <a:t>Application Gateway</a:t>
            </a:r>
            <a:r>
              <a:rPr lang="ko-KR" altLang="en-US" sz="1765">
                <a:solidFill>
                  <a:srgbClr val="404040"/>
                </a:solidFill>
              </a:rPr>
              <a:t>에 대한 신규 </a:t>
            </a:r>
            <a:r>
              <a:rPr lang="en-US" altLang="ko-KR" sz="1765">
                <a:solidFill>
                  <a:srgbClr val="404040"/>
                </a:solidFill>
              </a:rPr>
              <a:t>WAF SKU</a:t>
            </a:r>
          </a:p>
          <a:p>
            <a:pPr lvl="1"/>
            <a:r>
              <a:rPr lang="ko-KR" altLang="en-US" sz="1765">
                <a:solidFill>
                  <a:srgbClr val="404040"/>
                </a:solidFill>
              </a:rPr>
              <a:t>리소스 관리자에서만 사용 가능</a:t>
            </a:r>
            <a:endParaRPr lang="en-US" altLang="ko-KR" sz="1765">
              <a:solidFill>
                <a:srgbClr val="404040"/>
              </a:solidFill>
            </a:endParaRPr>
          </a:p>
          <a:p>
            <a:pPr lvl="1">
              <a:spcBef>
                <a:spcPts val="882"/>
              </a:spcBef>
            </a:pPr>
            <a:r>
              <a:rPr lang="ko-KR" altLang="en-US" sz="1800">
                <a:solidFill>
                  <a:srgbClr val="404040"/>
                </a:solidFill>
              </a:rPr>
              <a:t>탐지</a:t>
            </a:r>
            <a:r>
              <a:rPr lang="en-US" altLang="ko-KR" sz="1800">
                <a:solidFill>
                  <a:srgbClr val="404040"/>
                </a:solidFill>
              </a:rPr>
              <a:t>(Detection) </a:t>
            </a:r>
            <a:r>
              <a:rPr lang="ko-KR" altLang="en-US" sz="1800">
                <a:solidFill>
                  <a:srgbClr val="404040"/>
                </a:solidFill>
              </a:rPr>
              <a:t>또는 방지</a:t>
            </a:r>
            <a:r>
              <a:rPr lang="en-US" altLang="ko-KR" sz="1800">
                <a:solidFill>
                  <a:srgbClr val="404040"/>
                </a:solidFill>
              </a:rPr>
              <a:t>(Prevention) </a:t>
            </a:r>
            <a:r>
              <a:rPr lang="ko-KR" altLang="en-US" sz="1800">
                <a:solidFill>
                  <a:srgbClr val="404040"/>
                </a:solidFill>
              </a:rPr>
              <a:t>모드</a:t>
            </a:r>
            <a:endParaRPr lang="en-US" altLang="ko-KR" sz="1800">
              <a:solidFill>
                <a:srgbClr val="404040"/>
              </a:solidFill>
            </a:endParaRPr>
          </a:p>
          <a:p>
            <a:pPr>
              <a:spcBef>
                <a:spcPts val="882"/>
              </a:spcBef>
            </a:pPr>
            <a:endParaRPr lang="en-US" altLang="ko-KR" sz="1800">
              <a:solidFill>
                <a:srgbClr val="404040"/>
              </a:solidFill>
            </a:endParaRPr>
          </a:p>
          <a:p>
            <a:pPr>
              <a:spcBef>
                <a:spcPts val="882"/>
              </a:spcBef>
            </a:pPr>
            <a:r>
              <a:rPr lang="ko-KR" altLang="en-US" sz="2353" b="1">
                <a:solidFill>
                  <a:srgbClr val="404040"/>
                </a:solidFill>
              </a:rPr>
              <a:t>서비스 특징</a:t>
            </a:r>
            <a:endParaRPr lang="en-US" altLang="ko-KR" sz="2353" b="1">
              <a:solidFill>
                <a:srgbClr val="404040"/>
              </a:solidFill>
            </a:endParaRPr>
          </a:p>
          <a:p>
            <a:pPr>
              <a:spcBef>
                <a:spcPts val="882"/>
              </a:spcBef>
            </a:pPr>
            <a:r>
              <a:rPr lang="en-US" altLang="ko-KR" sz="1800" b="1" err="1">
                <a:solidFill>
                  <a:srgbClr val="404040"/>
                </a:solidFill>
              </a:rPr>
              <a:t>ModSecurity</a:t>
            </a:r>
            <a:r>
              <a:rPr lang="en-US" altLang="ko-KR" sz="1800" b="1">
                <a:solidFill>
                  <a:srgbClr val="404040"/>
                </a:solidFill>
              </a:rPr>
              <a:t> </a:t>
            </a:r>
            <a:r>
              <a:rPr lang="ko-KR" altLang="en-US" sz="1800">
                <a:solidFill>
                  <a:srgbClr val="404040"/>
                </a:solidFill>
              </a:rPr>
              <a:t>및</a:t>
            </a:r>
            <a:r>
              <a:rPr lang="en-US" altLang="ko-KR" sz="1800">
                <a:solidFill>
                  <a:srgbClr val="404040"/>
                </a:solidFill>
              </a:rPr>
              <a:t> </a:t>
            </a:r>
            <a:r>
              <a:rPr lang="en-US" altLang="ko-KR" sz="1800" b="1">
                <a:solidFill>
                  <a:srgbClr val="404040"/>
                </a:solidFill>
              </a:rPr>
              <a:t>Core Rule Sets (CRS)</a:t>
            </a:r>
            <a:r>
              <a:rPr lang="ko-KR" altLang="en-US" sz="1800" b="1">
                <a:solidFill>
                  <a:srgbClr val="404040"/>
                </a:solidFill>
              </a:rPr>
              <a:t> </a:t>
            </a:r>
            <a:r>
              <a:rPr lang="ko-KR" altLang="en-US" sz="1800">
                <a:solidFill>
                  <a:srgbClr val="404040"/>
                </a:solidFill>
              </a:rPr>
              <a:t>를 이용하여 개발됨</a:t>
            </a:r>
            <a:endParaRPr lang="en-US" altLang="ko-KR" sz="1800">
              <a:solidFill>
                <a:srgbClr val="404040"/>
              </a:solidFill>
            </a:endParaRPr>
          </a:p>
          <a:p>
            <a:pPr>
              <a:spcBef>
                <a:spcPts val="882"/>
              </a:spcBef>
            </a:pPr>
            <a:r>
              <a:rPr lang="en-US" altLang="ko-KR" sz="1800" b="1">
                <a:solidFill>
                  <a:srgbClr val="404040"/>
                </a:solidFill>
              </a:rPr>
              <a:t>OWASP CRS</a:t>
            </a:r>
            <a:r>
              <a:rPr lang="ko-KR" altLang="en-US" sz="1800" b="1">
                <a:solidFill>
                  <a:srgbClr val="404040"/>
                </a:solidFill>
              </a:rPr>
              <a:t> 기반으로 사전구성</a:t>
            </a:r>
            <a:r>
              <a:rPr lang="ko-KR" altLang="en-US" sz="1800">
                <a:solidFill>
                  <a:srgbClr val="404040"/>
                </a:solidFill>
              </a:rPr>
              <a:t>되어 다음을 방어</a:t>
            </a:r>
            <a:r>
              <a:rPr lang="en-US" altLang="ko-KR" sz="1800">
                <a:solidFill>
                  <a:srgbClr val="404040"/>
                </a:solidFill>
              </a:rPr>
              <a:t>:</a:t>
            </a:r>
          </a:p>
          <a:p>
            <a:pPr lvl="2"/>
            <a:r>
              <a:rPr lang="en-US" altLang="ko-KR" sz="1765">
                <a:solidFill>
                  <a:srgbClr val="404040"/>
                </a:solidFill>
              </a:rPr>
              <a:t>SQL Injection</a:t>
            </a:r>
          </a:p>
          <a:p>
            <a:pPr lvl="2"/>
            <a:r>
              <a:rPr lang="en-US" altLang="ko-KR" sz="1765">
                <a:solidFill>
                  <a:srgbClr val="404040"/>
                </a:solidFill>
              </a:rPr>
              <a:t>XSS attacks</a:t>
            </a:r>
          </a:p>
          <a:p>
            <a:pPr lvl="2"/>
            <a:r>
              <a:rPr lang="en-US" altLang="ko-KR" sz="1765">
                <a:solidFill>
                  <a:srgbClr val="404040"/>
                </a:solidFill>
              </a:rPr>
              <a:t>Protocol anomalies</a:t>
            </a:r>
          </a:p>
          <a:p>
            <a:pPr lvl="2"/>
            <a:r>
              <a:rPr lang="en-US" altLang="ko-KR" sz="1765">
                <a:solidFill>
                  <a:srgbClr val="404040"/>
                </a:solidFill>
              </a:rPr>
              <a:t>Security misconfiguration</a:t>
            </a:r>
          </a:p>
          <a:p>
            <a:pPr lvl="2"/>
            <a:r>
              <a:rPr lang="en-US" altLang="ko-KR" sz="1765">
                <a:solidFill>
                  <a:srgbClr val="404040"/>
                </a:solidFill>
              </a:rPr>
              <a:t>Direct object references</a:t>
            </a:r>
            <a:endParaRPr lang="en-US" altLang="ko-KR" sz="1600">
              <a:solidFill>
                <a:srgbClr val="404040"/>
              </a:solidFill>
            </a:endParaRPr>
          </a:p>
        </p:txBody>
      </p:sp>
      <p:sp>
        <p:nvSpPr>
          <p:cNvPr id="202" name="TextBox 201">
            <a:extLst>
              <a:ext uri="{FF2B5EF4-FFF2-40B4-BE49-F238E27FC236}">
                <a16:creationId xmlns:a16="http://schemas.microsoft.com/office/drawing/2014/main" id="{0B7AF083-D1A1-46F2-9FA1-4071761F6046}"/>
              </a:ext>
            </a:extLst>
          </p:cNvPr>
          <p:cNvSpPr txBox="1"/>
          <p:nvPr/>
        </p:nvSpPr>
        <p:spPr>
          <a:xfrm rot="19486421">
            <a:off x="8453886" y="3366265"/>
            <a:ext cx="1601934" cy="301727"/>
          </a:xfrm>
          <a:prstGeom prst="rect">
            <a:avLst/>
          </a:prstGeom>
          <a:noFill/>
        </p:spPr>
        <p:txBody>
          <a:bodyPr wrap="square" rtlCol="0">
            <a:spAutoFit/>
          </a:bodyPr>
          <a:lstStyle/>
          <a:p>
            <a:pPr algn="ctr" defTabSz="896214" latinLnBrk="0">
              <a:defRPr/>
            </a:pPr>
            <a:r>
              <a:rPr lang="ko-KR" altLang="en-US" sz="1372" kern="0">
                <a:gradFill>
                  <a:gsLst>
                    <a:gs pos="5439">
                      <a:prstClr val="black"/>
                    </a:gs>
                    <a:gs pos="75000">
                      <a:prstClr val="black"/>
                    </a:gs>
                  </a:gsLst>
                  <a:lin ang="5400000" scaled="0"/>
                </a:gradFill>
                <a:latin typeface="Segoe UI"/>
              </a:rPr>
              <a:t>유효한 요청</a:t>
            </a:r>
            <a:endParaRPr lang="en-US" sz="1372" kern="0">
              <a:gradFill>
                <a:gsLst>
                  <a:gs pos="5439">
                    <a:prstClr val="black"/>
                  </a:gs>
                  <a:gs pos="75000">
                    <a:prstClr val="black"/>
                  </a:gs>
                </a:gsLst>
                <a:lin ang="5400000" scaled="0"/>
              </a:gradFill>
              <a:latin typeface="Segoe UI"/>
            </a:endParaRPr>
          </a:p>
        </p:txBody>
      </p:sp>
      <p:cxnSp>
        <p:nvCxnSpPr>
          <p:cNvPr id="203" name="Straight Arrow Connector 202">
            <a:extLst>
              <a:ext uri="{FF2B5EF4-FFF2-40B4-BE49-F238E27FC236}">
                <a16:creationId xmlns:a16="http://schemas.microsoft.com/office/drawing/2014/main" id="{41309065-9035-44AF-9C9F-266120823C0E}"/>
              </a:ext>
            </a:extLst>
          </p:cNvPr>
          <p:cNvCxnSpPr>
            <a:cxnSpLocks/>
            <a:stCxn id="204" idx="3"/>
            <a:endCxn id="207" idx="1"/>
          </p:cNvCxnSpPr>
          <p:nvPr/>
        </p:nvCxnSpPr>
        <p:spPr>
          <a:xfrm flipV="1">
            <a:off x="8710572" y="3265906"/>
            <a:ext cx="1195233" cy="850486"/>
          </a:xfrm>
          <a:prstGeom prst="straightConnector1">
            <a:avLst/>
          </a:prstGeom>
          <a:noFill/>
          <a:ln w="38100" cap="flat" cmpd="sng" algn="ctr">
            <a:solidFill>
              <a:srgbClr val="297FD5"/>
            </a:solidFill>
            <a:prstDash val="solid"/>
            <a:miter lim="800000"/>
            <a:headEnd type="arrow" w="med" len="sm"/>
            <a:tailEnd type="arrow" w="med" len="sm"/>
          </a:ln>
          <a:effectLst/>
        </p:spPr>
      </p:cxnSp>
      <p:sp>
        <p:nvSpPr>
          <p:cNvPr id="204" name="Rounded Rectangle 29">
            <a:extLst>
              <a:ext uri="{FF2B5EF4-FFF2-40B4-BE49-F238E27FC236}">
                <a16:creationId xmlns:a16="http://schemas.microsoft.com/office/drawing/2014/main" id="{9F60E326-5C97-49C6-8F51-699DED58B8C6}"/>
              </a:ext>
            </a:extLst>
          </p:cNvPr>
          <p:cNvSpPr/>
          <p:nvPr/>
        </p:nvSpPr>
        <p:spPr>
          <a:xfrm>
            <a:off x="6917724" y="2534984"/>
            <a:ext cx="1792849" cy="3162815"/>
          </a:xfrm>
          <a:prstGeom prst="rect">
            <a:avLst/>
          </a:prstGeom>
          <a:solidFill>
            <a:srgbClr val="629DD1"/>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a:t>
            </a:r>
            <a:b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Gateway</a:t>
            </a:r>
          </a:p>
        </p:txBody>
      </p:sp>
      <p:pic>
        <p:nvPicPr>
          <p:cNvPr id="205" name="Picture 3" descr="image016">
            <a:extLst>
              <a:ext uri="{FF2B5EF4-FFF2-40B4-BE49-F238E27FC236}">
                <a16:creationId xmlns:a16="http://schemas.microsoft.com/office/drawing/2014/main" id="{F40F5A6C-EA4A-4BE7-973D-7F5B0BFEBC6F}"/>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851" b="89851" l="9971" r="100000"/>
                    </a14:imgEffect>
                    <a14:imgEffect>
                      <a14:brightnessContrast bright="100000"/>
                    </a14:imgEffect>
                  </a14:imgLayer>
                </a14:imgProps>
              </a:ext>
              <a:ext uri="{28A0092B-C50C-407E-A947-70E740481C1C}">
                <a14:useLocalDpi xmlns:a14="http://schemas.microsoft.com/office/drawing/2010/main" val="0"/>
              </a:ext>
            </a:extLst>
          </a:blip>
          <a:srcRect l="20628"/>
          <a:stretch/>
        </p:blipFill>
        <p:spPr bwMode="auto">
          <a:xfrm>
            <a:off x="7394966" y="4257171"/>
            <a:ext cx="838363" cy="103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Rectangle 206">
            <a:extLst>
              <a:ext uri="{FF2B5EF4-FFF2-40B4-BE49-F238E27FC236}">
                <a16:creationId xmlns:a16="http://schemas.microsoft.com/office/drawing/2014/main" id="{807F37EE-C266-47F6-8308-B4F2E55AE216}"/>
              </a:ext>
            </a:extLst>
          </p:cNvPr>
          <p:cNvSpPr/>
          <p:nvPr/>
        </p:nvSpPr>
        <p:spPr bwMode="auto">
          <a:xfrm>
            <a:off x="9905805" y="2534984"/>
            <a:ext cx="1837983" cy="1461843"/>
          </a:xfrm>
          <a:prstGeom prst="rect">
            <a:avLst/>
          </a:prstGeom>
          <a:solidFill>
            <a:srgbClr val="7F8FA9"/>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사이트</a:t>
            </a:r>
            <a:r>
              <a:rPr kumimoji="0" lang="en-US" sz="1961" b="0" i="0" u="none" strike="noStrike" kern="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 1</a:t>
            </a:r>
          </a:p>
        </p:txBody>
      </p:sp>
      <p:sp>
        <p:nvSpPr>
          <p:cNvPr id="208" name="Rectangle 207">
            <a:extLst>
              <a:ext uri="{FF2B5EF4-FFF2-40B4-BE49-F238E27FC236}">
                <a16:creationId xmlns:a16="http://schemas.microsoft.com/office/drawing/2014/main" id="{E7A93E79-13D5-47DE-8C5F-D94E03F758F7}"/>
              </a:ext>
            </a:extLst>
          </p:cNvPr>
          <p:cNvSpPr/>
          <p:nvPr/>
        </p:nvSpPr>
        <p:spPr bwMode="auto">
          <a:xfrm>
            <a:off x="10573233" y="2997697"/>
            <a:ext cx="501033" cy="300620"/>
          </a:xfrm>
          <a:prstGeom prst="rect">
            <a:avLst/>
          </a:prstGeom>
          <a:solidFill>
            <a:srgbClr val="7F8FA9"/>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Freeform 5">
            <a:extLst>
              <a:ext uri="{FF2B5EF4-FFF2-40B4-BE49-F238E27FC236}">
                <a16:creationId xmlns:a16="http://schemas.microsoft.com/office/drawing/2014/main" id="{1E2C8F7C-120C-403D-BF08-02692C3A4FBA}"/>
              </a:ext>
            </a:extLst>
          </p:cNvPr>
          <p:cNvSpPr>
            <a:spLocks noEditPoints="1"/>
          </p:cNvSpPr>
          <p:nvPr/>
        </p:nvSpPr>
        <p:spPr bwMode="auto">
          <a:xfrm>
            <a:off x="10545053" y="2970560"/>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ysClr val="windowText" lastClr="000000"/>
          </a:solidFill>
          <a:ln>
            <a:solidFill>
              <a:schemeClr val="tx1"/>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210" name="Group 209">
            <a:extLst>
              <a:ext uri="{FF2B5EF4-FFF2-40B4-BE49-F238E27FC236}">
                <a16:creationId xmlns:a16="http://schemas.microsoft.com/office/drawing/2014/main" id="{4BCB3BA6-B0B1-413C-879D-7163E8315477}"/>
              </a:ext>
            </a:extLst>
          </p:cNvPr>
          <p:cNvGrpSpPr/>
          <p:nvPr/>
        </p:nvGrpSpPr>
        <p:grpSpPr>
          <a:xfrm>
            <a:off x="10717027" y="3047805"/>
            <a:ext cx="215539" cy="195253"/>
            <a:chOff x="8996363" y="7153275"/>
            <a:chExt cx="404813" cy="366713"/>
          </a:xfrm>
        </p:grpSpPr>
        <p:sp>
          <p:nvSpPr>
            <p:cNvPr id="217" name="Freeform 9">
              <a:extLst>
                <a:ext uri="{FF2B5EF4-FFF2-40B4-BE49-F238E27FC236}">
                  <a16:creationId xmlns:a16="http://schemas.microsoft.com/office/drawing/2014/main" id="{2A9650A2-14AF-476F-B53E-E9CDE0F29948}"/>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18" name="Freeform 10">
              <a:extLst>
                <a:ext uri="{FF2B5EF4-FFF2-40B4-BE49-F238E27FC236}">
                  <a16:creationId xmlns:a16="http://schemas.microsoft.com/office/drawing/2014/main" id="{E52E5980-3C68-4E9F-BAEC-DC3DF5770AC0}"/>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19" name="Line 11">
              <a:extLst>
                <a:ext uri="{FF2B5EF4-FFF2-40B4-BE49-F238E27FC236}">
                  <a16:creationId xmlns:a16="http://schemas.microsoft.com/office/drawing/2014/main" id="{6FC4BE12-B919-4CC6-A53E-B05758253C19}"/>
                </a:ext>
              </a:extLst>
            </p:cNvPr>
            <p:cNvSpPr>
              <a:spLocks noChangeShapeType="1"/>
            </p:cNvSpPr>
            <p:nvPr/>
          </p:nvSpPr>
          <p:spPr bwMode="auto">
            <a:xfrm flipH="1" flipV="1">
              <a:off x="8996363" y="7153275"/>
              <a:ext cx="120650" cy="84138"/>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211" name="Rectangle 210">
            <a:extLst>
              <a:ext uri="{FF2B5EF4-FFF2-40B4-BE49-F238E27FC236}">
                <a16:creationId xmlns:a16="http://schemas.microsoft.com/office/drawing/2014/main" id="{07480A31-65FC-4F45-A247-700A51D432D7}"/>
              </a:ext>
            </a:extLst>
          </p:cNvPr>
          <p:cNvSpPr/>
          <p:nvPr/>
        </p:nvSpPr>
        <p:spPr bwMode="auto">
          <a:xfrm>
            <a:off x="10573233" y="3479865"/>
            <a:ext cx="501033" cy="300620"/>
          </a:xfrm>
          <a:prstGeom prst="rect">
            <a:avLst/>
          </a:prstGeom>
          <a:solidFill>
            <a:srgbClr val="7F8FA9"/>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Freeform 5">
            <a:extLst>
              <a:ext uri="{FF2B5EF4-FFF2-40B4-BE49-F238E27FC236}">
                <a16:creationId xmlns:a16="http://schemas.microsoft.com/office/drawing/2014/main" id="{99103D31-303F-44E7-A7F7-A5E5E5F3EC69}"/>
              </a:ext>
            </a:extLst>
          </p:cNvPr>
          <p:cNvSpPr>
            <a:spLocks noEditPoints="1"/>
          </p:cNvSpPr>
          <p:nvPr/>
        </p:nvSpPr>
        <p:spPr bwMode="auto">
          <a:xfrm>
            <a:off x="10545053" y="3452728"/>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ysClr val="windowText" lastClr="000000"/>
          </a:solidFill>
          <a:ln>
            <a:solidFill>
              <a:schemeClr val="tx1"/>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213" name="Group 212">
            <a:extLst>
              <a:ext uri="{FF2B5EF4-FFF2-40B4-BE49-F238E27FC236}">
                <a16:creationId xmlns:a16="http://schemas.microsoft.com/office/drawing/2014/main" id="{3BC6E086-9B7D-4890-A06D-B8615AF939B0}"/>
              </a:ext>
            </a:extLst>
          </p:cNvPr>
          <p:cNvGrpSpPr/>
          <p:nvPr/>
        </p:nvGrpSpPr>
        <p:grpSpPr>
          <a:xfrm>
            <a:off x="10717027" y="3529973"/>
            <a:ext cx="215539" cy="195253"/>
            <a:chOff x="8996363" y="7153275"/>
            <a:chExt cx="404813" cy="366713"/>
          </a:xfrm>
        </p:grpSpPr>
        <p:sp>
          <p:nvSpPr>
            <p:cNvPr id="214" name="Freeform 9">
              <a:extLst>
                <a:ext uri="{FF2B5EF4-FFF2-40B4-BE49-F238E27FC236}">
                  <a16:creationId xmlns:a16="http://schemas.microsoft.com/office/drawing/2014/main" id="{69D2A5BD-A739-4913-AA34-6B7846DB7A13}"/>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15" name="Freeform 10">
              <a:extLst>
                <a:ext uri="{FF2B5EF4-FFF2-40B4-BE49-F238E27FC236}">
                  <a16:creationId xmlns:a16="http://schemas.microsoft.com/office/drawing/2014/main" id="{E0023CCF-F3F8-49FB-BC59-710B41E07531}"/>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16" name="Line 11">
              <a:extLst>
                <a:ext uri="{FF2B5EF4-FFF2-40B4-BE49-F238E27FC236}">
                  <a16:creationId xmlns:a16="http://schemas.microsoft.com/office/drawing/2014/main" id="{BCB01309-59A6-40BD-8951-7EBAFD8A8C29}"/>
                </a:ext>
              </a:extLst>
            </p:cNvPr>
            <p:cNvSpPr>
              <a:spLocks noChangeShapeType="1"/>
            </p:cNvSpPr>
            <p:nvPr/>
          </p:nvSpPr>
          <p:spPr bwMode="auto">
            <a:xfrm flipH="1" flipV="1">
              <a:off x="8996363" y="7153275"/>
              <a:ext cx="120650" cy="84138"/>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221" name="Rectangle 220">
            <a:extLst>
              <a:ext uri="{FF2B5EF4-FFF2-40B4-BE49-F238E27FC236}">
                <a16:creationId xmlns:a16="http://schemas.microsoft.com/office/drawing/2014/main" id="{7B330ACF-2716-4AEE-8A86-BE45D75A5667}"/>
              </a:ext>
            </a:extLst>
          </p:cNvPr>
          <p:cNvSpPr/>
          <p:nvPr/>
        </p:nvSpPr>
        <p:spPr bwMode="auto">
          <a:xfrm>
            <a:off x="9905805" y="4239611"/>
            <a:ext cx="1837983" cy="1461843"/>
          </a:xfrm>
          <a:prstGeom prst="rect">
            <a:avLst/>
          </a:prstGeom>
          <a:solidFill>
            <a:srgbClr val="7F8FA9"/>
          </a:solidFill>
          <a:ln w="3175" cap="flat" cmpd="sng" algn="ctr">
            <a:noFill/>
            <a:prstDash val="solid"/>
            <a:headEnd type="none" w="med" len="med"/>
            <a:tailEnd type="none" w="med" len="med"/>
          </a:ln>
          <a:effectLst/>
        </p:spPr>
        <p:txBody>
          <a:bodyPr vert="horz" wrap="square" lIns="0" tIns="46623" rIns="0" bIns="46623" numCol="1" rtlCol="0" anchor="t"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사이트</a:t>
            </a:r>
            <a:r>
              <a:rPr kumimoji="0" lang="en-US" sz="1961" b="0" i="0" u="none" strike="noStrike" kern="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 2</a:t>
            </a:r>
          </a:p>
        </p:txBody>
      </p:sp>
      <p:sp>
        <p:nvSpPr>
          <p:cNvPr id="222" name="Rectangle 221">
            <a:extLst>
              <a:ext uri="{FF2B5EF4-FFF2-40B4-BE49-F238E27FC236}">
                <a16:creationId xmlns:a16="http://schemas.microsoft.com/office/drawing/2014/main" id="{6D76668F-49E3-4403-8936-CE6BFCC99E71}"/>
              </a:ext>
            </a:extLst>
          </p:cNvPr>
          <p:cNvSpPr/>
          <p:nvPr/>
        </p:nvSpPr>
        <p:spPr bwMode="auto">
          <a:xfrm>
            <a:off x="10573233" y="4702324"/>
            <a:ext cx="501033" cy="300620"/>
          </a:xfrm>
          <a:prstGeom prst="rect">
            <a:avLst/>
          </a:prstGeom>
          <a:solidFill>
            <a:srgbClr val="7F8FA9"/>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3" name="Freeform 5">
            <a:extLst>
              <a:ext uri="{FF2B5EF4-FFF2-40B4-BE49-F238E27FC236}">
                <a16:creationId xmlns:a16="http://schemas.microsoft.com/office/drawing/2014/main" id="{B5801694-999C-4BAE-8D23-99CBD18AC029}"/>
              </a:ext>
            </a:extLst>
          </p:cNvPr>
          <p:cNvSpPr>
            <a:spLocks noEditPoints="1"/>
          </p:cNvSpPr>
          <p:nvPr/>
        </p:nvSpPr>
        <p:spPr bwMode="auto">
          <a:xfrm>
            <a:off x="10545053" y="4675187"/>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ysClr val="windowText" lastClr="000000"/>
          </a:solidFill>
          <a:ln>
            <a:solidFill>
              <a:schemeClr val="tx1"/>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224" name="Group 223">
            <a:extLst>
              <a:ext uri="{FF2B5EF4-FFF2-40B4-BE49-F238E27FC236}">
                <a16:creationId xmlns:a16="http://schemas.microsoft.com/office/drawing/2014/main" id="{C08B1CE1-1BC0-47C8-9CC6-FD4A38DFDAEB}"/>
              </a:ext>
            </a:extLst>
          </p:cNvPr>
          <p:cNvGrpSpPr/>
          <p:nvPr/>
        </p:nvGrpSpPr>
        <p:grpSpPr>
          <a:xfrm>
            <a:off x="10717027" y="4752432"/>
            <a:ext cx="215539" cy="195253"/>
            <a:chOff x="8996363" y="7153275"/>
            <a:chExt cx="404813" cy="366713"/>
          </a:xfrm>
        </p:grpSpPr>
        <p:sp>
          <p:nvSpPr>
            <p:cNvPr id="231" name="Freeform 9">
              <a:extLst>
                <a:ext uri="{FF2B5EF4-FFF2-40B4-BE49-F238E27FC236}">
                  <a16:creationId xmlns:a16="http://schemas.microsoft.com/office/drawing/2014/main" id="{5316CDDC-C109-42BF-9AD2-87F171F06765}"/>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32" name="Freeform 10">
              <a:extLst>
                <a:ext uri="{FF2B5EF4-FFF2-40B4-BE49-F238E27FC236}">
                  <a16:creationId xmlns:a16="http://schemas.microsoft.com/office/drawing/2014/main" id="{ED0B9291-F723-4906-8593-CE92457D2274}"/>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33" name="Line 11">
              <a:extLst>
                <a:ext uri="{FF2B5EF4-FFF2-40B4-BE49-F238E27FC236}">
                  <a16:creationId xmlns:a16="http://schemas.microsoft.com/office/drawing/2014/main" id="{F0902087-97AA-4DDD-9218-1EECFEF55162}"/>
                </a:ext>
              </a:extLst>
            </p:cNvPr>
            <p:cNvSpPr>
              <a:spLocks noChangeShapeType="1"/>
            </p:cNvSpPr>
            <p:nvPr/>
          </p:nvSpPr>
          <p:spPr bwMode="auto">
            <a:xfrm flipH="1" flipV="1">
              <a:off x="8996363" y="7153275"/>
              <a:ext cx="120650" cy="84138"/>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225" name="Rectangle 224">
            <a:extLst>
              <a:ext uri="{FF2B5EF4-FFF2-40B4-BE49-F238E27FC236}">
                <a16:creationId xmlns:a16="http://schemas.microsoft.com/office/drawing/2014/main" id="{8552C8A1-6F80-4A95-8223-F5FB7289E94B}"/>
              </a:ext>
            </a:extLst>
          </p:cNvPr>
          <p:cNvSpPr/>
          <p:nvPr/>
        </p:nvSpPr>
        <p:spPr bwMode="auto">
          <a:xfrm>
            <a:off x="10573233" y="5184492"/>
            <a:ext cx="501033" cy="300620"/>
          </a:xfrm>
          <a:prstGeom prst="rect">
            <a:avLst/>
          </a:prstGeom>
          <a:solidFill>
            <a:srgbClr val="7F8FA9"/>
          </a:solidFill>
          <a:ln w="10795" cap="flat" cmpd="sng" algn="ctr">
            <a:solidFill>
              <a:schemeClr val="tx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Freeform 5">
            <a:extLst>
              <a:ext uri="{FF2B5EF4-FFF2-40B4-BE49-F238E27FC236}">
                <a16:creationId xmlns:a16="http://schemas.microsoft.com/office/drawing/2014/main" id="{DB66194F-1D97-4F47-B2E3-8DF3B4212A90}"/>
              </a:ext>
            </a:extLst>
          </p:cNvPr>
          <p:cNvSpPr>
            <a:spLocks noEditPoints="1"/>
          </p:cNvSpPr>
          <p:nvPr/>
        </p:nvSpPr>
        <p:spPr bwMode="auto">
          <a:xfrm>
            <a:off x="10545053" y="5157355"/>
            <a:ext cx="559487" cy="421703"/>
          </a:xfrm>
          <a:custGeom>
            <a:avLst/>
            <a:gdLst>
              <a:gd name="T0" fmla="*/ 0 w 268"/>
              <a:gd name="T1" fmla="*/ 168 h 202"/>
              <a:gd name="T2" fmla="*/ 126 w 268"/>
              <a:gd name="T3" fmla="*/ 168 h 202"/>
              <a:gd name="T4" fmla="*/ 126 w 268"/>
              <a:gd name="T5" fmla="*/ 185 h 202"/>
              <a:gd name="T6" fmla="*/ 84 w 268"/>
              <a:gd name="T7" fmla="*/ 185 h 202"/>
              <a:gd name="T8" fmla="*/ 84 w 268"/>
              <a:gd name="T9" fmla="*/ 202 h 202"/>
              <a:gd name="T10" fmla="*/ 184 w 268"/>
              <a:gd name="T11" fmla="*/ 202 h 202"/>
              <a:gd name="T12" fmla="*/ 184 w 268"/>
              <a:gd name="T13" fmla="*/ 185 h 202"/>
              <a:gd name="T14" fmla="*/ 142 w 268"/>
              <a:gd name="T15" fmla="*/ 185 h 202"/>
              <a:gd name="T16" fmla="*/ 142 w 268"/>
              <a:gd name="T17" fmla="*/ 168 h 202"/>
              <a:gd name="T18" fmla="*/ 268 w 268"/>
              <a:gd name="T19" fmla="*/ 168 h 202"/>
              <a:gd name="T20" fmla="*/ 268 w 268"/>
              <a:gd name="T21" fmla="*/ 0 h 202"/>
              <a:gd name="T22" fmla="*/ 0 w 268"/>
              <a:gd name="T23" fmla="*/ 0 h 202"/>
              <a:gd name="T24" fmla="*/ 0 w 268"/>
              <a:gd name="T25" fmla="*/ 168 h 202"/>
              <a:gd name="T26" fmla="*/ 17 w 268"/>
              <a:gd name="T27" fmla="*/ 17 h 202"/>
              <a:gd name="T28" fmla="*/ 251 w 268"/>
              <a:gd name="T29" fmla="*/ 17 h 202"/>
              <a:gd name="T30" fmla="*/ 251 w 268"/>
              <a:gd name="T31" fmla="*/ 152 h 202"/>
              <a:gd name="T32" fmla="*/ 17 w 268"/>
              <a:gd name="T33" fmla="*/ 152 h 202"/>
              <a:gd name="T34" fmla="*/ 17 w 268"/>
              <a:gd name="T35"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02">
                <a:moveTo>
                  <a:pt x="0" y="168"/>
                </a:moveTo>
                <a:lnTo>
                  <a:pt x="126" y="168"/>
                </a:lnTo>
                <a:lnTo>
                  <a:pt x="126" y="185"/>
                </a:lnTo>
                <a:lnTo>
                  <a:pt x="84" y="185"/>
                </a:lnTo>
                <a:lnTo>
                  <a:pt x="84" y="202"/>
                </a:lnTo>
                <a:lnTo>
                  <a:pt x="184" y="202"/>
                </a:lnTo>
                <a:lnTo>
                  <a:pt x="184" y="185"/>
                </a:lnTo>
                <a:lnTo>
                  <a:pt x="142" y="185"/>
                </a:lnTo>
                <a:lnTo>
                  <a:pt x="142" y="168"/>
                </a:lnTo>
                <a:lnTo>
                  <a:pt x="268" y="168"/>
                </a:lnTo>
                <a:lnTo>
                  <a:pt x="268" y="0"/>
                </a:lnTo>
                <a:lnTo>
                  <a:pt x="0" y="0"/>
                </a:lnTo>
                <a:lnTo>
                  <a:pt x="0" y="168"/>
                </a:lnTo>
                <a:close/>
                <a:moveTo>
                  <a:pt x="17" y="17"/>
                </a:moveTo>
                <a:lnTo>
                  <a:pt x="251" y="17"/>
                </a:lnTo>
                <a:lnTo>
                  <a:pt x="251" y="152"/>
                </a:lnTo>
                <a:lnTo>
                  <a:pt x="17" y="152"/>
                </a:lnTo>
                <a:lnTo>
                  <a:pt x="17" y="17"/>
                </a:lnTo>
                <a:close/>
              </a:path>
            </a:pathLst>
          </a:custGeom>
          <a:solidFill>
            <a:sysClr val="windowText" lastClr="000000"/>
          </a:solidFill>
          <a:ln>
            <a:solidFill>
              <a:schemeClr val="tx1"/>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nvGrpSpPr>
          <p:cNvPr id="227" name="Group 226">
            <a:extLst>
              <a:ext uri="{FF2B5EF4-FFF2-40B4-BE49-F238E27FC236}">
                <a16:creationId xmlns:a16="http://schemas.microsoft.com/office/drawing/2014/main" id="{5D2B2379-FB5C-46A1-9857-3881307C9A03}"/>
              </a:ext>
            </a:extLst>
          </p:cNvPr>
          <p:cNvGrpSpPr/>
          <p:nvPr/>
        </p:nvGrpSpPr>
        <p:grpSpPr>
          <a:xfrm>
            <a:off x="10717027" y="5234600"/>
            <a:ext cx="215539" cy="195253"/>
            <a:chOff x="8996363" y="7153275"/>
            <a:chExt cx="404813" cy="366713"/>
          </a:xfrm>
        </p:grpSpPr>
        <p:sp>
          <p:nvSpPr>
            <p:cNvPr id="228" name="Freeform 9">
              <a:extLst>
                <a:ext uri="{FF2B5EF4-FFF2-40B4-BE49-F238E27FC236}">
                  <a16:creationId xmlns:a16="http://schemas.microsoft.com/office/drawing/2014/main" id="{D9E633FC-862A-4B52-AB73-625588CA4AB4}"/>
                </a:ext>
              </a:extLst>
            </p:cNvPr>
            <p:cNvSpPr>
              <a:spLocks/>
            </p:cNvSpPr>
            <p:nvPr/>
          </p:nvSpPr>
          <p:spPr bwMode="auto">
            <a:xfrm>
              <a:off x="9117013" y="7237413"/>
              <a:ext cx="284163" cy="282575"/>
            </a:xfrm>
            <a:custGeom>
              <a:avLst/>
              <a:gdLst>
                <a:gd name="T0" fmla="*/ 0 w 179"/>
                <a:gd name="T1" fmla="*/ 178 h 178"/>
                <a:gd name="T2" fmla="*/ 0 w 179"/>
                <a:gd name="T3" fmla="*/ 0 h 178"/>
                <a:gd name="T4" fmla="*/ 179 w 179"/>
                <a:gd name="T5" fmla="*/ 0 h 178"/>
              </a:gdLst>
              <a:ahLst/>
              <a:cxnLst>
                <a:cxn ang="0">
                  <a:pos x="T0" y="T1"/>
                </a:cxn>
                <a:cxn ang="0">
                  <a:pos x="T2" y="T3"/>
                </a:cxn>
                <a:cxn ang="0">
                  <a:pos x="T4" y="T5"/>
                </a:cxn>
              </a:cxnLst>
              <a:rect l="0" t="0" r="r" b="b"/>
              <a:pathLst>
                <a:path w="179" h="178">
                  <a:moveTo>
                    <a:pt x="0" y="178"/>
                  </a:moveTo>
                  <a:lnTo>
                    <a:pt x="0" y="0"/>
                  </a:lnTo>
                  <a:lnTo>
                    <a:pt x="179"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29" name="Freeform 10">
              <a:extLst>
                <a:ext uri="{FF2B5EF4-FFF2-40B4-BE49-F238E27FC236}">
                  <a16:creationId xmlns:a16="http://schemas.microsoft.com/office/drawing/2014/main" id="{AD81F0E8-8847-42B7-9985-F481C8BBB940}"/>
                </a:ext>
              </a:extLst>
            </p:cNvPr>
            <p:cNvSpPr>
              <a:spLocks/>
            </p:cNvSpPr>
            <p:nvPr/>
          </p:nvSpPr>
          <p:spPr bwMode="auto">
            <a:xfrm>
              <a:off x="8996363" y="7153275"/>
              <a:ext cx="404813" cy="366713"/>
            </a:xfrm>
            <a:custGeom>
              <a:avLst/>
              <a:gdLst>
                <a:gd name="T0" fmla="*/ 180 w 255"/>
                <a:gd name="T1" fmla="*/ 0 h 231"/>
                <a:gd name="T2" fmla="*/ 255 w 255"/>
                <a:gd name="T3" fmla="*/ 53 h 231"/>
                <a:gd name="T4" fmla="*/ 255 w 255"/>
                <a:gd name="T5" fmla="*/ 231 h 231"/>
                <a:gd name="T6" fmla="*/ 76 w 255"/>
                <a:gd name="T7" fmla="*/ 231 h 231"/>
                <a:gd name="T8" fmla="*/ 0 w 255"/>
                <a:gd name="T9" fmla="*/ 180 h 231"/>
                <a:gd name="T10" fmla="*/ 0 w 255"/>
                <a:gd name="T11" fmla="*/ 0 h 231"/>
                <a:gd name="T12" fmla="*/ 180 w 255"/>
                <a:gd name="T13" fmla="*/ 0 h 231"/>
              </a:gdLst>
              <a:ahLst/>
              <a:cxnLst>
                <a:cxn ang="0">
                  <a:pos x="T0" y="T1"/>
                </a:cxn>
                <a:cxn ang="0">
                  <a:pos x="T2" y="T3"/>
                </a:cxn>
                <a:cxn ang="0">
                  <a:pos x="T4" y="T5"/>
                </a:cxn>
                <a:cxn ang="0">
                  <a:pos x="T6" y="T7"/>
                </a:cxn>
                <a:cxn ang="0">
                  <a:pos x="T8" y="T9"/>
                </a:cxn>
                <a:cxn ang="0">
                  <a:pos x="T10" y="T11"/>
                </a:cxn>
                <a:cxn ang="0">
                  <a:pos x="T12" y="T13"/>
                </a:cxn>
              </a:cxnLst>
              <a:rect l="0" t="0" r="r" b="b"/>
              <a:pathLst>
                <a:path w="255" h="231">
                  <a:moveTo>
                    <a:pt x="180" y="0"/>
                  </a:moveTo>
                  <a:lnTo>
                    <a:pt x="255" y="53"/>
                  </a:lnTo>
                  <a:lnTo>
                    <a:pt x="255" y="231"/>
                  </a:lnTo>
                  <a:lnTo>
                    <a:pt x="76" y="231"/>
                  </a:lnTo>
                  <a:lnTo>
                    <a:pt x="0" y="180"/>
                  </a:lnTo>
                  <a:lnTo>
                    <a:pt x="0" y="0"/>
                  </a:lnTo>
                  <a:lnTo>
                    <a:pt x="180" y="0"/>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30" name="Line 11">
              <a:extLst>
                <a:ext uri="{FF2B5EF4-FFF2-40B4-BE49-F238E27FC236}">
                  <a16:creationId xmlns:a16="http://schemas.microsoft.com/office/drawing/2014/main" id="{F0FC3C47-7509-4470-9E4A-0140D6C6A429}"/>
                </a:ext>
              </a:extLst>
            </p:cNvPr>
            <p:cNvSpPr>
              <a:spLocks noChangeShapeType="1"/>
            </p:cNvSpPr>
            <p:nvPr/>
          </p:nvSpPr>
          <p:spPr bwMode="auto">
            <a:xfrm flipH="1" flipV="1">
              <a:off x="8996363" y="7153275"/>
              <a:ext cx="120650" cy="84138"/>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cxnSp>
        <p:nvCxnSpPr>
          <p:cNvPr id="234" name="Straight Arrow Connector 233">
            <a:extLst>
              <a:ext uri="{FF2B5EF4-FFF2-40B4-BE49-F238E27FC236}">
                <a16:creationId xmlns:a16="http://schemas.microsoft.com/office/drawing/2014/main" id="{D2573CB5-F57C-472C-8390-CCAF79D7EB56}"/>
              </a:ext>
            </a:extLst>
          </p:cNvPr>
          <p:cNvCxnSpPr>
            <a:cxnSpLocks/>
            <a:stCxn id="204" idx="3"/>
            <a:endCxn id="221" idx="1"/>
          </p:cNvCxnSpPr>
          <p:nvPr/>
        </p:nvCxnSpPr>
        <p:spPr>
          <a:xfrm>
            <a:off x="8710572" y="4116391"/>
            <a:ext cx="1195233" cy="854141"/>
          </a:xfrm>
          <a:prstGeom prst="straightConnector1">
            <a:avLst/>
          </a:prstGeom>
          <a:noFill/>
          <a:ln w="38100" cap="flat" cmpd="sng" algn="ctr">
            <a:solidFill>
              <a:srgbClr val="297FD5"/>
            </a:solidFill>
            <a:prstDash val="solid"/>
            <a:miter lim="800000"/>
            <a:headEnd type="arrow" w="med" len="sm"/>
            <a:tailEnd type="arrow" w="med" len="sm"/>
          </a:ln>
          <a:effectLst/>
        </p:spPr>
      </p:cxnSp>
      <p:sp>
        <p:nvSpPr>
          <p:cNvPr id="235" name="TextBox 234">
            <a:extLst>
              <a:ext uri="{FF2B5EF4-FFF2-40B4-BE49-F238E27FC236}">
                <a16:creationId xmlns:a16="http://schemas.microsoft.com/office/drawing/2014/main" id="{A99A392F-44FB-4537-AD01-C9AD53A4A5D4}"/>
              </a:ext>
            </a:extLst>
          </p:cNvPr>
          <p:cNvSpPr txBox="1"/>
          <p:nvPr/>
        </p:nvSpPr>
        <p:spPr>
          <a:xfrm rot="2146155">
            <a:off x="8453886" y="4571855"/>
            <a:ext cx="1601934" cy="301727"/>
          </a:xfrm>
          <a:prstGeom prst="rect">
            <a:avLst/>
          </a:prstGeom>
          <a:noFill/>
        </p:spPr>
        <p:txBody>
          <a:bodyPr wrap="square" rtlCol="0">
            <a:spAutoFit/>
          </a:bodyPr>
          <a:lstStyle/>
          <a:p>
            <a:pPr algn="ctr" defTabSz="896214" latinLnBrk="0">
              <a:defRPr/>
            </a:pPr>
            <a:r>
              <a:rPr lang="ko-KR" altLang="en-US" sz="1372" kern="0">
                <a:gradFill>
                  <a:gsLst>
                    <a:gs pos="5439">
                      <a:prstClr val="black"/>
                    </a:gs>
                    <a:gs pos="75000">
                      <a:prstClr val="black"/>
                    </a:gs>
                  </a:gsLst>
                  <a:lin ang="5400000" scaled="0"/>
                </a:gradFill>
                <a:latin typeface="Segoe UI"/>
              </a:rPr>
              <a:t>유효한 요청</a:t>
            </a:r>
            <a:endParaRPr lang="en-US" sz="1372" kern="0">
              <a:gradFill>
                <a:gsLst>
                  <a:gs pos="5439">
                    <a:prstClr val="black"/>
                  </a:gs>
                  <a:gs pos="75000">
                    <a:prstClr val="black"/>
                  </a:gs>
                </a:gsLst>
                <a:lin ang="5400000" scaled="0"/>
              </a:gradFill>
              <a:latin typeface="Segoe UI"/>
            </a:endParaRPr>
          </a:p>
        </p:txBody>
      </p:sp>
      <p:sp>
        <p:nvSpPr>
          <p:cNvPr id="236" name="Rectangle 235">
            <a:extLst>
              <a:ext uri="{FF2B5EF4-FFF2-40B4-BE49-F238E27FC236}">
                <a16:creationId xmlns:a16="http://schemas.microsoft.com/office/drawing/2014/main" id="{6D061C48-9102-481B-8FEF-8EB1C8A3A735}"/>
              </a:ext>
            </a:extLst>
          </p:cNvPr>
          <p:cNvSpPr/>
          <p:nvPr/>
        </p:nvSpPr>
        <p:spPr>
          <a:xfrm>
            <a:off x="6917724" y="5253241"/>
            <a:ext cx="1792849" cy="362072"/>
          </a:xfrm>
          <a:prstGeom prst="rect">
            <a:avLst/>
          </a:prstGeom>
          <a:noFill/>
        </p:spPr>
        <p:txBody>
          <a:bodyPr wrap="square" rtlCol="0">
            <a:spAutoFit/>
          </a:bodyPr>
          <a:lstStyle/>
          <a:p>
            <a:pPr algn="ctr" defTabSz="896214" latinLnBrk="0">
              <a:defRPr/>
            </a:pPr>
            <a:r>
              <a:rPr lang="en-US" sz="1765" kern="0">
                <a:gradFill>
                  <a:gsLst>
                    <a:gs pos="5439">
                      <a:prstClr val="white"/>
                    </a:gs>
                    <a:gs pos="75000">
                      <a:prstClr val="white"/>
                    </a:gs>
                  </a:gsLst>
                  <a:lin ang="5400000" scaled="0"/>
                </a:gradFill>
                <a:latin typeface="Segoe UI"/>
              </a:rPr>
              <a:t>L7 LB</a:t>
            </a:r>
          </a:p>
        </p:txBody>
      </p:sp>
      <p:grpSp>
        <p:nvGrpSpPr>
          <p:cNvPr id="237" name="Group 236">
            <a:extLst>
              <a:ext uri="{FF2B5EF4-FFF2-40B4-BE49-F238E27FC236}">
                <a16:creationId xmlns:a16="http://schemas.microsoft.com/office/drawing/2014/main" id="{808935B6-5A39-4A4C-916E-30D326212F32}"/>
              </a:ext>
            </a:extLst>
          </p:cNvPr>
          <p:cNvGrpSpPr/>
          <p:nvPr/>
        </p:nvGrpSpPr>
        <p:grpSpPr>
          <a:xfrm>
            <a:off x="7507559" y="3325929"/>
            <a:ext cx="613179" cy="561821"/>
            <a:chOff x="3049588" y="7297738"/>
            <a:chExt cx="625475" cy="573087"/>
          </a:xfrm>
          <a:solidFill>
            <a:sysClr val="window" lastClr="FFFFFF"/>
          </a:solidFill>
        </p:grpSpPr>
        <p:sp>
          <p:nvSpPr>
            <p:cNvPr id="238" name="Freeform 5">
              <a:extLst>
                <a:ext uri="{FF2B5EF4-FFF2-40B4-BE49-F238E27FC236}">
                  <a16:creationId xmlns:a16="http://schemas.microsoft.com/office/drawing/2014/main" id="{C316386C-8394-4D9A-9334-364396DF0F25}"/>
                </a:ext>
              </a:extLst>
            </p:cNvPr>
            <p:cNvSpPr>
              <a:spLocks noEditPoints="1"/>
            </p:cNvSpPr>
            <p:nvPr/>
          </p:nvSpPr>
          <p:spPr bwMode="auto">
            <a:xfrm>
              <a:off x="3049588" y="7597775"/>
              <a:ext cx="625475" cy="273050"/>
            </a:xfrm>
            <a:custGeom>
              <a:avLst/>
              <a:gdLst>
                <a:gd name="T0" fmla="*/ 116 w 394"/>
                <a:gd name="T1" fmla="*/ 172 h 172"/>
                <a:gd name="T2" fmla="*/ 0 w 394"/>
                <a:gd name="T3" fmla="*/ 172 h 172"/>
                <a:gd name="T4" fmla="*/ 0 w 394"/>
                <a:gd name="T5" fmla="*/ 93 h 172"/>
                <a:gd name="T6" fmla="*/ 116 w 394"/>
                <a:gd name="T7" fmla="*/ 93 h 172"/>
                <a:gd name="T8" fmla="*/ 116 w 394"/>
                <a:gd name="T9" fmla="*/ 172 h 172"/>
                <a:gd name="T10" fmla="*/ 116 w 394"/>
                <a:gd name="T11" fmla="*/ 172 h 172"/>
                <a:gd name="T12" fmla="*/ 116 w 394"/>
                <a:gd name="T13" fmla="*/ 172 h 172"/>
                <a:gd name="T14" fmla="*/ 394 w 394"/>
                <a:gd name="T15" fmla="*/ 93 h 172"/>
                <a:gd name="T16" fmla="*/ 276 w 394"/>
                <a:gd name="T17" fmla="*/ 93 h 172"/>
                <a:gd name="T18" fmla="*/ 276 w 394"/>
                <a:gd name="T19" fmla="*/ 172 h 172"/>
                <a:gd name="T20" fmla="*/ 394 w 394"/>
                <a:gd name="T21" fmla="*/ 172 h 172"/>
                <a:gd name="T22" fmla="*/ 394 w 394"/>
                <a:gd name="T23" fmla="*/ 93 h 172"/>
                <a:gd name="T24" fmla="*/ 394 w 394"/>
                <a:gd name="T25" fmla="*/ 93 h 172"/>
                <a:gd name="T26" fmla="*/ 394 w 394"/>
                <a:gd name="T27" fmla="*/ 93 h 172"/>
                <a:gd name="T28" fmla="*/ 255 w 394"/>
                <a:gd name="T29" fmla="*/ 93 h 172"/>
                <a:gd name="T30" fmla="*/ 137 w 394"/>
                <a:gd name="T31" fmla="*/ 93 h 172"/>
                <a:gd name="T32" fmla="*/ 137 w 394"/>
                <a:gd name="T33" fmla="*/ 172 h 172"/>
                <a:gd name="T34" fmla="*/ 255 w 394"/>
                <a:gd name="T35" fmla="*/ 172 h 172"/>
                <a:gd name="T36" fmla="*/ 255 w 394"/>
                <a:gd name="T37" fmla="*/ 93 h 172"/>
                <a:gd name="T38" fmla="*/ 255 w 394"/>
                <a:gd name="T39" fmla="*/ 93 h 172"/>
                <a:gd name="T40" fmla="*/ 255 w 394"/>
                <a:gd name="T41" fmla="*/ 93 h 172"/>
                <a:gd name="T42" fmla="*/ 189 w 394"/>
                <a:gd name="T43" fmla="*/ 0 h 172"/>
                <a:gd name="T44" fmla="*/ 70 w 394"/>
                <a:gd name="T45" fmla="*/ 0 h 172"/>
                <a:gd name="T46" fmla="*/ 70 w 394"/>
                <a:gd name="T47" fmla="*/ 79 h 172"/>
                <a:gd name="T48" fmla="*/ 189 w 394"/>
                <a:gd name="T49" fmla="*/ 79 h 172"/>
                <a:gd name="T50" fmla="*/ 189 w 394"/>
                <a:gd name="T51" fmla="*/ 0 h 172"/>
                <a:gd name="T52" fmla="*/ 189 w 394"/>
                <a:gd name="T53" fmla="*/ 0 h 172"/>
                <a:gd name="T54" fmla="*/ 189 w 394"/>
                <a:gd name="T55" fmla="*/ 0 h 172"/>
                <a:gd name="T56" fmla="*/ 54 w 394"/>
                <a:gd name="T57" fmla="*/ 0 h 172"/>
                <a:gd name="T58" fmla="*/ 0 w 394"/>
                <a:gd name="T59" fmla="*/ 0 h 172"/>
                <a:gd name="T60" fmla="*/ 0 w 394"/>
                <a:gd name="T61" fmla="*/ 79 h 172"/>
                <a:gd name="T62" fmla="*/ 54 w 394"/>
                <a:gd name="T63" fmla="*/ 79 h 172"/>
                <a:gd name="T64" fmla="*/ 54 w 394"/>
                <a:gd name="T65" fmla="*/ 0 h 172"/>
                <a:gd name="T66" fmla="*/ 54 w 394"/>
                <a:gd name="T67" fmla="*/ 0 h 172"/>
                <a:gd name="T68" fmla="*/ 54 w 394"/>
                <a:gd name="T69" fmla="*/ 0 h 172"/>
                <a:gd name="T70" fmla="*/ 323 w 394"/>
                <a:gd name="T71" fmla="*/ 0 h 172"/>
                <a:gd name="T72" fmla="*/ 205 w 394"/>
                <a:gd name="T73" fmla="*/ 0 h 172"/>
                <a:gd name="T74" fmla="*/ 205 w 394"/>
                <a:gd name="T75" fmla="*/ 79 h 172"/>
                <a:gd name="T76" fmla="*/ 323 w 394"/>
                <a:gd name="T77" fmla="*/ 79 h 172"/>
                <a:gd name="T78" fmla="*/ 323 w 394"/>
                <a:gd name="T79" fmla="*/ 0 h 172"/>
                <a:gd name="T80" fmla="*/ 323 w 394"/>
                <a:gd name="T81" fmla="*/ 0 h 172"/>
                <a:gd name="T82" fmla="*/ 323 w 394"/>
                <a:gd name="T83" fmla="*/ 0 h 172"/>
                <a:gd name="T84" fmla="*/ 394 w 394"/>
                <a:gd name="T85" fmla="*/ 0 h 172"/>
                <a:gd name="T86" fmla="*/ 340 w 394"/>
                <a:gd name="T87" fmla="*/ 0 h 172"/>
                <a:gd name="T88" fmla="*/ 340 w 394"/>
                <a:gd name="T89" fmla="*/ 79 h 172"/>
                <a:gd name="T90" fmla="*/ 394 w 394"/>
                <a:gd name="T91" fmla="*/ 79 h 172"/>
                <a:gd name="T92" fmla="*/ 394 w 394"/>
                <a:gd name="T93" fmla="*/ 0 h 172"/>
                <a:gd name="T94" fmla="*/ 394 w 394"/>
                <a:gd name="T95" fmla="*/ 0 h 172"/>
                <a:gd name="T96" fmla="*/ 394 w 394"/>
                <a:gd name="T9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172">
                  <a:moveTo>
                    <a:pt x="116" y="172"/>
                  </a:moveTo>
                  <a:lnTo>
                    <a:pt x="0" y="172"/>
                  </a:lnTo>
                  <a:lnTo>
                    <a:pt x="0" y="93"/>
                  </a:lnTo>
                  <a:lnTo>
                    <a:pt x="116" y="93"/>
                  </a:lnTo>
                  <a:lnTo>
                    <a:pt x="116" y="172"/>
                  </a:lnTo>
                  <a:lnTo>
                    <a:pt x="116" y="172"/>
                  </a:lnTo>
                  <a:lnTo>
                    <a:pt x="116" y="172"/>
                  </a:lnTo>
                  <a:close/>
                  <a:moveTo>
                    <a:pt x="394" y="93"/>
                  </a:moveTo>
                  <a:lnTo>
                    <a:pt x="276" y="93"/>
                  </a:lnTo>
                  <a:lnTo>
                    <a:pt x="276" y="172"/>
                  </a:lnTo>
                  <a:lnTo>
                    <a:pt x="394" y="172"/>
                  </a:lnTo>
                  <a:lnTo>
                    <a:pt x="394" y="93"/>
                  </a:lnTo>
                  <a:lnTo>
                    <a:pt x="394" y="93"/>
                  </a:lnTo>
                  <a:lnTo>
                    <a:pt x="394" y="93"/>
                  </a:lnTo>
                  <a:close/>
                  <a:moveTo>
                    <a:pt x="255" y="93"/>
                  </a:moveTo>
                  <a:lnTo>
                    <a:pt x="137" y="93"/>
                  </a:lnTo>
                  <a:lnTo>
                    <a:pt x="137" y="172"/>
                  </a:lnTo>
                  <a:lnTo>
                    <a:pt x="255" y="172"/>
                  </a:lnTo>
                  <a:lnTo>
                    <a:pt x="255" y="93"/>
                  </a:lnTo>
                  <a:lnTo>
                    <a:pt x="255" y="93"/>
                  </a:lnTo>
                  <a:lnTo>
                    <a:pt x="255" y="93"/>
                  </a:lnTo>
                  <a:close/>
                  <a:moveTo>
                    <a:pt x="189" y="0"/>
                  </a:moveTo>
                  <a:lnTo>
                    <a:pt x="70" y="0"/>
                  </a:lnTo>
                  <a:lnTo>
                    <a:pt x="70" y="79"/>
                  </a:lnTo>
                  <a:lnTo>
                    <a:pt x="189" y="79"/>
                  </a:lnTo>
                  <a:lnTo>
                    <a:pt x="189" y="0"/>
                  </a:lnTo>
                  <a:lnTo>
                    <a:pt x="189" y="0"/>
                  </a:lnTo>
                  <a:lnTo>
                    <a:pt x="189" y="0"/>
                  </a:lnTo>
                  <a:close/>
                  <a:moveTo>
                    <a:pt x="54" y="0"/>
                  </a:moveTo>
                  <a:lnTo>
                    <a:pt x="0" y="0"/>
                  </a:lnTo>
                  <a:lnTo>
                    <a:pt x="0" y="79"/>
                  </a:lnTo>
                  <a:lnTo>
                    <a:pt x="54" y="79"/>
                  </a:lnTo>
                  <a:lnTo>
                    <a:pt x="54" y="0"/>
                  </a:lnTo>
                  <a:lnTo>
                    <a:pt x="54" y="0"/>
                  </a:lnTo>
                  <a:lnTo>
                    <a:pt x="54" y="0"/>
                  </a:lnTo>
                  <a:close/>
                  <a:moveTo>
                    <a:pt x="323" y="0"/>
                  </a:moveTo>
                  <a:lnTo>
                    <a:pt x="205" y="0"/>
                  </a:lnTo>
                  <a:lnTo>
                    <a:pt x="205" y="79"/>
                  </a:lnTo>
                  <a:lnTo>
                    <a:pt x="323" y="79"/>
                  </a:lnTo>
                  <a:lnTo>
                    <a:pt x="323" y="0"/>
                  </a:lnTo>
                  <a:lnTo>
                    <a:pt x="323" y="0"/>
                  </a:lnTo>
                  <a:lnTo>
                    <a:pt x="323" y="0"/>
                  </a:lnTo>
                  <a:close/>
                  <a:moveTo>
                    <a:pt x="394" y="0"/>
                  </a:moveTo>
                  <a:lnTo>
                    <a:pt x="340" y="0"/>
                  </a:lnTo>
                  <a:lnTo>
                    <a:pt x="340" y="79"/>
                  </a:lnTo>
                  <a:lnTo>
                    <a:pt x="394" y="79"/>
                  </a:lnTo>
                  <a:lnTo>
                    <a:pt x="394" y="0"/>
                  </a:lnTo>
                  <a:lnTo>
                    <a:pt x="394" y="0"/>
                  </a:lnTo>
                  <a:lnTo>
                    <a:pt x="3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39" name="Freeform 6">
              <a:extLst>
                <a:ext uri="{FF2B5EF4-FFF2-40B4-BE49-F238E27FC236}">
                  <a16:creationId xmlns:a16="http://schemas.microsoft.com/office/drawing/2014/main" id="{266C554D-BB17-4517-90D8-E1636A2EFECA}"/>
                </a:ext>
              </a:extLst>
            </p:cNvPr>
            <p:cNvSpPr>
              <a:spLocks noEditPoints="1"/>
            </p:cNvSpPr>
            <p:nvPr/>
          </p:nvSpPr>
          <p:spPr bwMode="auto">
            <a:xfrm>
              <a:off x="3049588" y="7297738"/>
              <a:ext cx="625475" cy="276225"/>
            </a:xfrm>
            <a:custGeom>
              <a:avLst/>
              <a:gdLst>
                <a:gd name="T0" fmla="*/ 116 w 394"/>
                <a:gd name="T1" fmla="*/ 174 h 174"/>
                <a:gd name="T2" fmla="*/ 0 w 394"/>
                <a:gd name="T3" fmla="*/ 174 h 174"/>
                <a:gd name="T4" fmla="*/ 0 w 394"/>
                <a:gd name="T5" fmla="*/ 96 h 174"/>
                <a:gd name="T6" fmla="*/ 116 w 394"/>
                <a:gd name="T7" fmla="*/ 96 h 174"/>
                <a:gd name="T8" fmla="*/ 116 w 394"/>
                <a:gd name="T9" fmla="*/ 174 h 174"/>
                <a:gd name="T10" fmla="*/ 116 w 394"/>
                <a:gd name="T11" fmla="*/ 174 h 174"/>
                <a:gd name="T12" fmla="*/ 116 w 394"/>
                <a:gd name="T13" fmla="*/ 174 h 174"/>
                <a:gd name="T14" fmla="*/ 394 w 394"/>
                <a:gd name="T15" fmla="*/ 96 h 174"/>
                <a:gd name="T16" fmla="*/ 276 w 394"/>
                <a:gd name="T17" fmla="*/ 96 h 174"/>
                <a:gd name="T18" fmla="*/ 276 w 394"/>
                <a:gd name="T19" fmla="*/ 174 h 174"/>
                <a:gd name="T20" fmla="*/ 394 w 394"/>
                <a:gd name="T21" fmla="*/ 174 h 174"/>
                <a:gd name="T22" fmla="*/ 394 w 394"/>
                <a:gd name="T23" fmla="*/ 96 h 174"/>
                <a:gd name="T24" fmla="*/ 394 w 394"/>
                <a:gd name="T25" fmla="*/ 96 h 174"/>
                <a:gd name="T26" fmla="*/ 394 w 394"/>
                <a:gd name="T27" fmla="*/ 96 h 174"/>
                <a:gd name="T28" fmla="*/ 255 w 394"/>
                <a:gd name="T29" fmla="*/ 96 h 174"/>
                <a:gd name="T30" fmla="*/ 137 w 394"/>
                <a:gd name="T31" fmla="*/ 96 h 174"/>
                <a:gd name="T32" fmla="*/ 137 w 394"/>
                <a:gd name="T33" fmla="*/ 174 h 174"/>
                <a:gd name="T34" fmla="*/ 255 w 394"/>
                <a:gd name="T35" fmla="*/ 174 h 174"/>
                <a:gd name="T36" fmla="*/ 255 w 394"/>
                <a:gd name="T37" fmla="*/ 96 h 174"/>
                <a:gd name="T38" fmla="*/ 255 w 394"/>
                <a:gd name="T39" fmla="*/ 96 h 174"/>
                <a:gd name="T40" fmla="*/ 255 w 394"/>
                <a:gd name="T41" fmla="*/ 96 h 174"/>
                <a:gd name="T42" fmla="*/ 189 w 394"/>
                <a:gd name="T43" fmla="*/ 0 h 174"/>
                <a:gd name="T44" fmla="*/ 70 w 394"/>
                <a:gd name="T45" fmla="*/ 0 h 174"/>
                <a:gd name="T46" fmla="*/ 70 w 394"/>
                <a:gd name="T47" fmla="*/ 79 h 174"/>
                <a:gd name="T48" fmla="*/ 189 w 394"/>
                <a:gd name="T49" fmla="*/ 79 h 174"/>
                <a:gd name="T50" fmla="*/ 189 w 394"/>
                <a:gd name="T51" fmla="*/ 0 h 174"/>
                <a:gd name="T52" fmla="*/ 189 w 394"/>
                <a:gd name="T53" fmla="*/ 0 h 174"/>
                <a:gd name="T54" fmla="*/ 189 w 394"/>
                <a:gd name="T55" fmla="*/ 0 h 174"/>
                <a:gd name="T56" fmla="*/ 54 w 394"/>
                <a:gd name="T57" fmla="*/ 0 h 174"/>
                <a:gd name="T58" fmla="*/ 0 w 394"/>
                <a:gd name="T59" fmla="*/ 0 h 174"/>
                <a:gd name="T60" fmla="*/ 0 w 394"/>
                <a:gd name="T61" fmla="*/ 79 h 174"/>
                <a:gd name="T62" fmla="*/ 54 w 394"/>
                <a:gd name="T63" fmla="*/ 79 h 174"/>
                <a:gd name="T64" fmla="*/ 54 w 394"/>
                <a:gd name="T65" fmla="*/ 0 h 174"/>
                <a:gd name="T66" fmla="*/ 54 w 394"/>
                <a:gd name="T67" fmla="*/ 0 h 174"/>
                <a:gd name="T68" fmla="*/ 54 w 394"/>
                <a:gd name="T69" fmla="*/ 0 h 174"/>
                <a:gd name="T70" fmla="*/ 323 w 394"/>
                <a:gd name="T71" fmla="*/ 0 h 174"/>
                <a:gd name="T72" fmla="*/ 205 w 394"/>
                <a:gd name="T73" fmla="*/ 0 h 174"/>
                <a:gd name="T74" fmla="*/ 205 w 394"/>
                <a:gd name="T75" fmla="*/ 79 h 174"/>
                <a:gd name="T76" fmla="*/ 323 w 394"/>
                <a:gd name="T77" fmla="*/ 79 h 174"/>
                <a:gd name="T78" fmla="*/ 323 w 394"/>
                <a:gd name="T79" fmla="*/ 0 h 174"/>
                <a:gd name="T80" fmla="*/ 323 w 394"/>
                <a:gd name="T81" fmla="*/ 0 h 174"/>
                <a:gd name="T82" fmla="*/ 323 w 394"/>
                <a:gd name="T83" fmla="*/ 0 h 174"/>
                <a:gd name="T84" fmla="*/ 394 w 394"/>
                <a:gd name="T85" fmla="*/ 0 h 174"/>
                <a:gd name="T86" fmla="*/ 340 w 394"/>
                <a:gd name="T87" fmla="*/ 0 h 174"/>
                <a:gd name="T88" fmla="*/ 340 w 394"/>
                <a:gd name="T89" fmla="*/ 79 h 174"/>
                <a:gd name="T90" fmla="*/ 394 w 394"/>
                <a:gd name="T91" fmla="*/ 79 h 174"/>
                <a:gd name="T92" fmla="*/ 394 w 394"/>
                <a:gd name="T93" fmla="*/ 0 h 174"/>
                <a:gd name="T94" fmla="*/ 394 w 394"/>
                <a:gd name="T95" fmla="*/ 0 h 174"/>
                <a:gd name="T96" fmla="*/ 394 w 394"/>
                <a:gd name="T9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174">
                  <a:moveTo>
                    <a:pt x="116" y="174"/>
                  </a:moveTo>
                  <a:lnTo>
                    <a:pt x="0" y="174"/>
                  </a:lnTo>
                  <a:lnTo>
                    <a:pt x="0" y="96"/>
                  </a:lnTo>
                  <a:lnTo>
                    <a:pt x="116" y="96"/>
                  </a:lnTo>
                  <a:lnTo>
                    <a:pt x="116" y="174"/>
                  </a:lnTo>
                  <a:lnTo>
                    <a:pt x="116" y="174"/>
                  </a:lnTo>
                  <a:lnTo>
                    <a:pt x="116" y="174"/>
                  </a:lnTo>
                  <a:close/>
                  <a:moveTo>
                    <a:pt x="394" y="96"/>
                  </a:moveTo>
                  <a:lnTo>
                    <a:pt x="276" y="96"/>
                  </a:lnTo>
                  <a:lnTo>
                    <a:pt x="276" y="174"/>
                  </a:lnTo>
                  <a:lnTo>
                    <a:pt x="394" y="174"/>
                  </a:lnTo>
                  <a:lnTo>
                    <a:pt x="394" y="96"/>
                  </a:lnTo>
                  <a:lnTo>
                    <a:pt x="394" y="96"/>
                  </a:lnTo>
                  <a:lnTo>
                    <a:pt x="394" y="96"/>
                  </a:lnTo>
                  <a:close/>
                  <a:moveTo>
                    <a:pt x="255" y="96"/>
                  </a:moveTo>
                  <a:lnTo>
                    <a:pt x="137" y="96"/>
                  </a:lnTo>
                  <a:lnTo>
                    <a:pt x="137" y="174"/>
                  </a:lnTo>
                  <a:lnTo>
                    <a:pt x="255" y="174"/>
                  </a:lnTo>
                  <a:lnTo>
                    <a:pt x="255" y="96"/>
                  </a:lnTo>
                  <a:lnTo>
                    <a:pt x="255" y="96"/>
                  </a:lnTo>
                  <a:lnTo>
                    <a:pt x="255" y="96"/>
                  </a:lnTo>
                  <a:close/>
                  <a:moveTo>
                    <a:pt x="189" y="0"/>
                  </a:moveTo>
                  <a:lnTo>
                    <a:pt x="70" y="0"/>
                  </a:lnTo>
                  <a:lnTo>
                    <a:pt x="70" y="79"/>
                  </a:lnTo>
                  <a:lnTo>
                    <a:pt x="189" y="79"/>
                  </a:lnTo>
                  <a:lnTo>
                    <a:pt x="189" y="0"/>
                  </a:lnTo>
                  <a:lnTo>
                    <a:pt x="189" y="0"/>
                  </a:lnTo>
                  <a:lnTo>
                    <a:pt x="189" y="0"/>
                  </a:lnTo>
                  <a:close/>
                  <a:moveTo>
                    <a:pt x="54" y="0"/>
                  </a:moveTo>
                  <a:lnTo>
                    <a:pt x="0" y="0"/>
                  </a:lnTo>
                  <a:lnTo>
                    <a:pt x="0" y="79"/>
                  </a:lnTo>
                  <a:lnTo>
                    <a:pt x="54" y="79"/>
                  </a:lnTo>
                  <a:lnTo>
                    <a:pt x="54" y="0"/>
                  </a:lnTo>
                  <a:lnTo>
                    <a:pt x="54" y="0"/>
                  </a:lnTo>
                  <a:lnTo>
                    <a:pt x="54" y="0"/>
                  </a:lnTo>
                  <a:close/>
                  <a:moveTo>
                    <a:pt x="323" y="0"/>
                  </a:moveTo>
                  <a:lnTo>
                    <a:pt x="205" y="0"/>
                  </a:lnTo>
                  <a:lnTo>
                    <a:pt x="205" y="79"/>
                  </a:lnTo>
                  <a:lnTo>
                    <a:pt x="323" y="79"/>
                  </a:lnTo>
                  <a:lnTo>
                    <a:pt x="323" y="0"/>
                  </a:lnTo>
                  <a:lnTo>
                    <a:pt x="323" y="0"/>
                  </a:lnTo>
                  <a:lnTo>
                    <a:pt x="323" y="0"/>
                  </a:lnTo>
                  <a:close/>
                  <a:moveTo>
                    <a:pt x="394" y="0"/>
                  </a:moveTo>
                  <a:lnTo>
                    <a:pt x="340" y="0"/>
                  </a:lnTo>
                  <a:lnTo>
                    <a:pt x="340" y="79"/>
                  </a:lnTo>
                  <a:lnTo>
                    <a:pt x="394" y="79"/>
                  </a:lnTo>
                  <a:lnTo>
                    <a:pt x="394" y="0"/>
                  </a:lnTo>
                  <a:lnTo>
                    <a:pt x="394" y="0"/>
                  </a:lnTo>
                  <a:lnTo>
                    <a:pt x="3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sp>
        <p:nvSpPr>
          <p:cNvPr id="240" name="Rectangle 239">
            <a:extLst>
              <a:ext uri="{FF2B5EF4-FFF2-40B4-BE49-F238E27FC236}">
                <a16:creationId xmlns:a16="http://schemas.microsoft.com/office/drawing/2014/main" id="{33F1C597-1D17-490E-8B6D-BA8A01439696}"/>
              </a:ext>
            </a:extLst>
          </p:cNvPr>
          <p:cNvSpPr/>
          <p:nvPr/>
        </p:nvSpPr>
        <p:spPr>
          <a:xfrm>
            <a:off x="6917724" y="3908662"/>
            <a:ext cx="1792849" cy="362072"/>
          </a:xfrm>
          <a:prstGeom prst="rect">
            <a:avLst/>
          </a:prstGeom>
          <a:noFill/>
        </p:spPr>
        <p:txBody>
          <a:bodyPr wrap="square" rtlCol="0">
            <a:spAutoFit/>
          </a:bodyPr>
          <a:lstStyle/>
          <a:p>
            <a:pPr algn="ctr" defTabSz="896214" latinLnBrk="0">
              <a:defRPr/>
            </a:pPr>
            <a:r>
              <a:rPr lang="en-US" sz="1765" kern="0">
                <a:gradFill>
                  <a:gsLst>
                    <a:gs pos="5439">
                      <a:prstClr val="white"/>
                    </a:gs>
                    <a:gs pos="75000">
                      <a:prstClr val="white"/>
                    </a:gs>
                  </a:gsLst>
                  <a:lin ang="5400000" scaled="0"/>
                </a:gradFill>
                <a:latin typeface="Segoe UI"/>
              </a:rPr>
              <a:t>WAF</a:t>
            </a:r>
          </a:p>
        </p:txBody>
      </p:sp>
      <p:sp>
        <p:nvSpPr>
          <p:cNvPr id="241" name="Freeform 27">
            <a:extLst>
              <a:ext uri="{FF2B5EF4-FFF2-40B4-BE49-F238E27FC236}">
                <a16:creationId xmlns:a16="http://schemas.microsoft.com/office/drawing/2014/main" id="{4CC3DF54-0829-40FF-9754-BCBD179B31B2}"/>
              </a:ext>
            </a:extLst>
          </p:cNvPr>
          <p:cNvSpPr>
            <a:spLocks noChangeAspect="1"/>
          </p:cNvSpPr>
          <p:nvPr/>
        </p:nvSpPr>
        <p:spPr bwMode="black">
          <a:xfrm>
            <a:off x="5121313" y="3088542"/>
            <a:ext cx="519764" cy="43256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297FD5"/>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2" name="Straight Arrow Connector 241">
            <a:extLst>
              <a:ext uri="{FF2B5EF4-FFF2-40B4-BE49-F238E27FC236}">
                <a16:creationId xmlns:a16="http://schemas.microsoft.com/office/drawing/2014/main" id="{F9EEAE28-5BF1-4763-82B9-06F2E95C26C0}"/>
              </a:ext>
            </a:extLst>
          </p:cNvPr>
          <p:cNvCxnSpPr/>
          <p:nvPr/>
        </p:nvCxnSpPr>
        <p:spPr>
          <a:xfrm>
            <a:off x="5751102" y="3304000"/>
            <a:ext cx="1163062" cy="0"/>
          </a:xfrm>
          <a:prstGeom prst="straightConnector1">
            <a:avLst/>
          </a:prstGeom>
          <a:noFill/>
          <a:ln w="38100" cap="flat" cmpd="sng" algn="ctr">
            <a:solidFill>
              <a:srgbClr val="4A66AC"/>
            </a:solidFill>
            <a:prstDash val="solid"/>
            <a:miter lim="800000"/>
            <a:headEnd type="none" w="med" len="sm"/>
            <a:tailEnd type="arrow" w="med" len="sm"/>
          </a:ln>
          <a:effectLst/>
        </p:spPr>
      </p:cxnSp>
      <p:sp>
        <p:nvSpPr>
          <p:cNvPr id="243" name="Freeform 27">
            <a:extLst>
              <a:ext uri="{FF2B5EF4-FFF2-40B4-BE49-F238E27FC236}">
                <a16:creationId xmlns:a16="http://schemas.microsoft.com/office/drawing/2014/main" id="{CEF6940E-A56D-4460-B96C-5EB57FE82EF9}"/>
              </a:ext>
            </a:extLst>
          </p:cNvPr>
          <p:cNvSpPr>
            <a:spLocks noChangeAspect="1"/>
          </p:cNvSpPr>
          <p:nvPr/>
        </p:nvSpPr>
        <p:spPr bwMode="black">
          <a:xfrm>
            <a:off x="5121313" y="3900110"/>
            <a:ext cx="519764" cy="43256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297FD5"/>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4" name="Straight Arrow Connector 243">
            <a:extLst>
              <a:ext uri="{FF2B5EF4-FFF2-40B4-BE49-F238E27FC236}">
                <a16:creationId xmlns:a16="http://schemas.microsoft.com/office/drawing/2014/main" id="{2F8E6EA9-B32E-4B3B-A0F7-4B4AEC75742D}"/>
              </a:ext>
            </a:extLst>
          </p:cNvPr>
          <p:cNvCxnSpPr/>
          <p:nvPr/>
        </p:nvCxnSpPr>
        <p:spPr>
          <a:xfrm>
            <a:off x="5751102" y="4112193"/>
            <a:ext cx="1163062" cy="0"/>
          </a:xfrm>
          <a:prstGeom prst="straightConnector1">
            <a:avLst/>
          </a:prstGeom>
          <a:noFill/>
          <a:ln w="38100" cap="flat" cmpd="sng" algn="ctr">
            <a:solidFill>
              <a:srgbClr val="107C10"/>
            </a:solidFill>
            <a:prstDash val="solid"/>
            <a:miter lim="800000"/>
            <a:headEnd type="arrow" w="med" len="sm"/>
            <a:tailEnd type="arrow" w="med" len="sm"/>
          </a:ln>
          <a:effectLst/>
        </p:spPr>
      </p:cxnSp>
      <p:sp>
        <p:nvSpPr>
          <p:cNvPr id="245" name="Freeform 27">
            <a:extLst>
              <a:ext uri="{FF2B5EF4-FFF2-40B4-BE49-F238E27FC236}">
                <a16:creationId xmlns:a16="http://schemas.microsoft.com/office/drawing/2014/main" id="{372290CA-80D4-498E-8AFE-14290C9D4465}"/>
              </a:ext>
            </a:extLst>
          </p:cNvPr>
          <p:cNvSpPr>
            <a:spLocks noChangeAspect="1"/>
          </p:cNvSpPr>
          <p:nvPr/>
        </p:nvSpPr>
        <p:spPr bwMode="black">
          <a:xfrm>
            <a:off x="5121313" y="4711676"/>
            <a:ext cx="519764" cy="43256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297FD5"/>
          </a:solidFill>
          <a:ln w="9525"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6" name="Straight Arrow Connector 245">
            <a:extLst>
              <a:ext uri="{FF2B5EF4-FFF2-40B4-BE49-F238E27FC236}">
                <a16:creationId xmlns:a16="http://schemas.microsoft.com/office/drawing/2014/main" id="{E98F2FF6-A5F0-4B1C-8BD2-07D7C023ED71}"/>
              </a:ext>
            </a:extLst>
          </p:cNvPr>
          <p:cNvCxnSpPr/>
          <p:nvPr/>
        </p:nvCxnSpPr>
        <p:spPr>
          <a:xfrm>
            <a:off x="5751102" y="4927134"/>
            <a:ext cx="1163062" cy="0"/>
          </a:xfrm>
          <a:prstGeom prst="straightConnector1">
            <a:avLst/>
          </a:prstGeom>
          <a:noFill/>
          <a:ln w="38100" cap="flat" cmpd="sng" algn="ctr">
            <a:solidFill>
              <a:srgbClr val="4A66AC"/>
            </a:solidFill>
            <a:prstDash val="solid"/>
            <a:miter lim="800000"/>
            <a:headEnd type="none" w="med" len="sm"/>
            <a:tailEnd type="arrow" w="med" len="sm"/>
          </a:ln>
          <a:effectLst/>
        </p:spPr>
      </p:cxnSp>
      <p:sp>
        <p:nvSpPr>
          <p:cNvPr id="247" name="Multiplication Sign 246">
            <a:extLst>
              <a:ext uri="{FF2B5EF4-FFF2-40B4-BE49-F238E27FC236}">
                <a16:creationId xmlns:a16="http://schemas.microsoft.com/office/drawing/2014/main" id="{43260C74-4FFE-43A8-BADD-A0F648FD0A20}"/>
              </a:ext>
            </a:extLst>
          </p:cNvPr>
          <p:cNvSpPr/>
          <p:nvPr/>
        </p:nvSpPr>
        <p:spPr bwMode="auto">
          <a:xfrm>
            <a:off x="6065369" y="3068252"/>
            <a:ext cx="478844" cy="478844"/>
          </a:xfrm>
          <a:prstGeom prst="mathMultiply">
            <a:avLst/>
          </a:prstGeom>
          <a:solidFill>
            <a:srgbClr val="4A66AC"/>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8" name="Multiplication Sign 247">
            <a:extLst>
              <a:ext uri="{FF2B5EF4-FFF2-40B4-BE49-F238E27FC236}">
                <a16:creationId xmlns:a16="http://schemas.microsoft.com/office/drawing/2014/main" id="{532827C1-6595-4043-BDD7-7E4E368376F2}"/>
              </a:ext>
            </a:extLst>
          </p:cNvPr>
          <p:cNvSpPr/>
          <p:nvPr/>
        </p:nvSpPr>
        <p:spPr bwMode="auto">
          <a:xfrm>
            <a:off x="6065369" y="4700210"/>
            <a:ext cx="478844" cy="478844"/>
          </a:xfrm>
          <a:prstGeom prst="mathMultiply">
            <a:avLst/>
          </a:prstGeom>
          <a:solidFill>
            <a:srgbClr val="4A66AC"/>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9" name="TextBox 248">
            <a:extLst>
              <a:ext uri="{FF2B5EF4-FFF2-40B4-BE49-F238E27FC236}">
                <a16:creationId xmlns:a16="http://schemas.microsoft.com/office/drawing/2014/main" id="{5D2F8FDF-0FB8-4BDB-B98F-E9132DA93D52}"/>
              </a:ext>
            </a:extLst>
          </p:cNvPr>
          <p:cNvSpPr txBox="1"/>
          <p:nvPr/>
        </p:nvSpPr>
        <p:spPr>
          <a:xfrm>
            <a:off x="5501717" y="3488889"/>
            <a:ext cx="1601934" cy="271554"/>
          </a:xfrm>
          <a:prstGeom prst="rect">
            <a:avLst/>
          </a:prstGeom>
          <a:noFill/>
        </p:spPr>
        <p:txBody>
          <a:bodyPr wrap="square" rtlCol="0">
            <a:spAutoFit/>
          </a:bodyPr>
          <a:lstStyle/>
          <a:p>
            <a:pPr algn="ctr" defTabSz="896214" latinLnBrk="0">
              <a:defRPr/>
            </a:pPr>
            <a:r>
              <a:rPr lang="en-US" sz="1176" kern="0">
                <a:gradFill>
                  <a:gsLst>
                    <a:gs pos="5439">
                      <a:prstClr val="black"/>
                    </a:gs>
                    <a:gs pos="75000">
                      <a:prstClr val="black"/>
                    </a:gs>
                  </a:gsLst>
                  <a:lin ang="5400000" scaled="0"/>
                </a:gradFill>
                <a:latin typeface="Segoe UI"/>
              </a:rPr>
              <a:t>XSS attack</a:t>
            </a:r>
          </a:p>
        </p:txBody>
      </p:sp>
      <p:sp>
        <p:nvSpPr>
          <p:cNvPr id="250" name="TextBox 249">
            <a:extLst>
              <a:ext uri="{FF2B5EF4-FFF2-40B4-BE49-F238E27FC236}">
                <a16:creationId xmlns:a16="http://schemas.microsoft.com/office/drawing/2014/main" id="{2809B5C6-FD8B-4E05-9B34-BB31D8E11136}"/>
              </a:ext>
            </a:extLst>
          </p:cNvPr>
          <p:cNvSpPr txBox="1"/>
          <p:nvPr/>
        </p:nvSpPr>
        <p:spPr>
          <a:xfrm>
            <a:off x="5501717" y="4246351"/>
            <a:ext cx="1601934" cy="271554"/>
          </a:xfrm>
          <a:prstGeom prst="rect">
            <a:avLst/>
          </a:prstGeom>
          <a:noFill/>
        </p:spPr>
        <p:txBody>
          <a:bodyPr wrap="square" rtlCol="0">
            <a:spAutoFit/>
          </a:bodyPr>
          <a:lstStyle/>
          <a:p>
            <a:pPr algn="ctr" defTabSz="896214" latinLnBrk="0">
              <a:defRPr/>
            </a:pPr>
            <a:r>
              <a:rPr lang="ko-KR" altLang="en-US" sz="1176" kern="0">
                <a:gradFill>
                  <a:gsLst>
                    <a:gs pos="5439">
                      <a:prstClr val="black"/>
                    </a:gs>
                    <a:gs pos="75000">
                      <a:prstClr val="black"/>
                    </a:gs>
                  </a:gsLst>
                  <a:lin ang="5400000" scaled="0"/>
                </a:gradFill>
                <a:latin typeface="Segoe UI"/>
              </a:rPr>
              <a:t>유효한 요청</a:t>
            </a:r>
            <a:endParaRPr lang="en-US" sz="1176" kern="0">
              <a:gradFill>
                <a:gsLst>
                  <a:gs pos="5439">
                    <a:prstClr val="black"/>
                  </a:gs>
                  <a:gs pos="75000">
                    <a:prstClr val="black"/>
                  </a:gs>
                </a:gsLst>
                <a:lin ang="5400000" scaled="0"/>
              </a:gradFill>
              <a:latin typeface="Segoe UI"/>
            </a:endParaRPr>
          </a:p>
        </p:txBody>
      </p:sp>
      <p:sp>
        <p:nvSpPr>
          <p:cNvPr id="251" name="TextBox 250">
            <a:extLst>
              <a:ext uri="{FF2B5EF4-FFF2-40B4-BE49-F238E27FC236}">
                <a16:creationId xmlns:a16="http://schemas.microsoft.com/office/drawing/2014/main" id="{0278F3E2-BABC-41E8-9E8B-39428CC92338}"/>
              </a:ext>
            </a:extLst>
          </p:cNvPr>
          <p:cNvSpPr txBox="1"/>
          <p:nvPr/>
        </p:nvSpPr>
        <p:spPr>
          <a:xfrm>
            <a:off x="5501717" y="5096275"/>
            <a:ext cx="1601934" cy="271554"/>
          </a:xfrm>
          <a:prstGeom prst="rect">
            <a:avLst/>
          </a:prstGeom>
          <a:noFill/>
        </p:spPr>
        <p:txBody>
          <a:bodyPr wrap="square" rtlCol="0">
            <a:spAutoFit/>
          </a:bodyPr>
          <a:lstStyle/>
          <a:p>
            <a:pPr algn="ctr" defTabSz="896214" latinLnBrk="0">
              <a:defRPr/>
            </a:pPr>
            <a:r>
              <a:rPr lang="en-US" sz="1176" kern="0">
                <a:gradFill>
                  <a:gsLst>
                    <a:gs pos="5439">
                      <a:prstClr val="black"/>
                    </a:gs>
                    <a:gs pos="75000">
                      <a:prstClr val="black"/>
                    </a:gs>
                  </a:gsLst>
                  <a:lin ang="5400000" scaled="0"/>
                </a:gradFill>
                <a:latin typeface="Segoe UI"/>
              </a:rPr>
              <a:t>SQL Injection</a:t>
            </a:r>
          </a:p>
        </p:txBody>
      </p:sp>
      <p:sp>
        <p:nvSpPr>
          <p:cNvPr id="62" name="Text Placeholder 2">
            <a:extLst>
              <a:ext uri="{FF2B5EF4-FFF2-40B4-BE49-F238E27FC236}">
                <a16:creationId xmlns:a16="http://schemas.microsoft.com/office/drawing/2014/main" id="{304CAE93-A0BE-468B-9AEA-834F88362847}"/>
              </a:ext>
            </a:extLst>
          </p:cNvPr>
          <p:cNvSpPr txBox="1">
            <a:spLocks/>
          </p:cNvSpPr>
          <p:nvPr/>
        </p:nvSpPr>
        <p:spPr>
          <a:xfrm>
            <a:off x="380999" y="6288070"/>
            <a:ext cx="5477469" cy="424732"/>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200">
                <a:solidFill>
                  <a:srgbClr val="505050"/>
                </a:solidFill>
                <a:latin typeface="Segoe UI"/>
                <a:hlinkClick r:id="rId5"/>
              </a:rPr>
              <a:t>https://azure.microsoft.com/en-us/services/application-gateway/</a:t>
            </a:r>
            <a:r>
              <a:rPr lang="en-US" altLang="ko-KR" sz="1200">
                <a:solidFill>
                  <a:srgbClr val="505050"/>
                </a:solidFill>
                <a:latin typeface="Segoe UI"/>
              </a:rPr>
              <a:t>   </a:t>
            </a:r>
          </a:p>
        </p:txBody>
      </p:sp>
    </p:spTree>
    <p:extLst>
      <p:ext uri="{BB962C8B-B14F-4D97-AF65-F5344CB8AC3E}">
        <p14:creationId xmlns:p14="http://schemas.microsoft.com/office/powerpoint/2010/main" val="2371554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545EA6-8594-435B-9829-CAAAABB5271A}"/>
              </a:ext>
            </a:extLst>
          </p:cNvPr>
          <p:cNvSpPr>
            <a:spLocks noGrp="1"/>
          </p:cNvSpPr>
          <p:nvPr>
            <p:ph type="title"/>
          </p:nvPr>
        </p:nvSpPr>
        <p:spPr>
          <a:xfrm>
            <a:off x="381000" y="365125"/>
            <a:ext cx="11430000" cy="1115331"/>
          </a:xfrm>
        </p:spPr>
        <p:txBody>
          <a:bodyPr/>
          <a:lstStyle/>
          <a:p>
            <a:r>
              <a:rPr lang="en-US" altLang="ko-KR">
                <a:solidFill>
                  <a:srgbClr val="0078D7"/>
                </a:solidFill>
              </a:rPr>
              <a:t>Azure DNS</a:t>
            </a:r>
            <a:br>
              <a:rPr lang="en-US" altLang="ko-KR">
                <a:solidFill>
                  <a:srgbClr val="0078D7"/>
                </a:solidFill>
              </a:rPr>
            </a:br>
            <a:r>
              <a:rPr lang="en-US" altLang="ko-KR" sz="2800">
                <a:solidFill>
                  <a:srgbClr val="404040"/>
                </a:solidFill>
              </a:rPr>
              <a:t>Azure</a:t>
            </a:r>
            <a:r>
              <a:rPr lang="ko-KR" altLang="en-US" sz="2800">
                <a:solidFill>
                  <a:srgbClr val="404040"/>
                </a:solidFill>
              </a:rPr>
              <a:t>에서 </a:t>
            </a:r>
            <a:r>
              <a:rPr lang="en-US" altLang="ko-KR" sz="2800">
                <a:solidFill>
                  <a:srgbClr val="404040"/>
                </a:solidFill>
              </a:rPr>
              <a:t>DNS </a:t>
            </a:r>
            <a:r>
              <a:rPr lang="ko-KR" altLang="en-US" sz="2800">
                <a:solidFill>
                  <a:srgbClr val="404040"/>
                </a:solidFill>
              </a:rPr>
              <a:t>도메인을 호스팅</a:t>
            </a:r>
            <a:endParaRPr lang="ko-KR" altLang="en-US">
              <a:solidFill>
                <a:srgbClr val="404040"/>
              </a:solidFill>
            </a:endParaRPr>
          </a:p>
        </p:txBody>
      </p:sp>
      <p:grpSp>
        <p:nvGrpSpPr>
          <p:cNvPr id="3" name="Group 2">
            <a:extLst>
              <a:ext uri="{FF2B5EF4-FFF2-40B4-BE49-F238E27FC236}">
                <a16:creationId xmlns:a16="http://schemas.microsoft.com/office/drawing/2014/main" id="{C9614E3C-FF45-47E2-80F0-E41544302617}"/>
              </a:ext>
            </a:extLst>
          </p:cNvPr>
          <p:cNvGrpSpPr/>
          <p:nvPr/>
        </p:nvGrpSpPr>
        <p:grpSpPr>
          <a:xfrm>
            <a:off x="4233965" y="1990408"/>
            <a:ext cx="7656031" cy="4268198"/>
            <a:chOff x="3130310" y="1734218"/>
            <a:chExt cx="8759686" cy="4883480"/>
          </a:xfrm>
        </p:grpSpPr>
        <p:grpSp>
          <p:nvGrpSpPr>
            <p:cNvPr id="4" name="Group 3">
              <a:extLst>
                <a:ext uri="{FF2B5EF4-FFF2-40B4-BE49-F238E27FC236}">
                  <a16:creationId xmlns:a16="http://schemas.microsoft.com/office/drawing/2014/main" id="{4A04FF96-0187-44E1-86A1-F359394117C6}"/>
                </a:ext>
              </a:extLst>
            </p:cNvPr>
            <p:cNvGrpSpPr/>
            <p:nvPr/>
          </p:nvGrpSpPr>
          <p:grpSpPr>
            <a:xfrm>
              <a:off x="3130310" y="1734218"/>
              <a:ext cx="8759686" cy="4883480"/>
              <a:chOff x="395371" y="1139688"/>
              <a:chExt cx="8399866" cy="4651514"/>
            </a:xfrm>
            <a:solidFill>
              <a:srgbClr val="00B0F0"/>
            </a:solidFill>
          </p:grpSpPr>
          <p:sp>
            <p:nvSpPr>
              <p:cNvPr id="5" name="Oval 9">
                <a:extLst>
                  <a:ext uri="{FF2B5EF4-FFF2-40B4-BE49-F238E27FC236}">
                    <a16:creationId xmlns:a16="http://schemas.microsoft.com/office/drawing/2014/main" id="{932FFACB-A2B8-4C1C-ABD9-F99A8D86A1DE}"/>
                  </a:ext>
                </a:extLst>
              </p:cNvPr>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 name="Oval 10">
                <a:extLst>
                  <a:ext uri="{FF2B5EF4-FFF2-40B4-BE49-F238E27FC236}">
                    <a16:creationId xmlns:a16="http://schemas.microsoft.com/office/drawing/2014/main" id="{F7F10C9B-D564-41FE-B79F-7836E5A7A948}"/>
                  </a:ext>
                </a:extLst>
              </p:cNvPr>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 name="Oval 11">
                <a:extLst>
                  <a:ext uri="{FF2B5EF4-FFF2-40B4-BE49-F238E27FC236}">
                    <a16:creationId xmlns:a16="http://schemas.microsoft.com/office/drawing/2014/main" id="{7D0C1248-4B7A-485A-A82A-51CE014F5982}"/>
                  </a:ext>
                </a:extLst>
              </p:cNvPr>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 name="Oval 12">
                <a:extLst>
                  <a:ext uri="{FF2B5EF4-FFF2-40B4-BE49-F238E27FC236}">
                    <a16:creationId xmlns:a16="http://schemas.microsoft.com/office/drawing/2014/main" id="{B2B818F7-1484-4429-B0E2-BDC7E1FD18D3}"/>
                  </a:ext>
                </a:extLst>
              </p:cNvPr>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 name="Oval 13">
                <a:extLst>
                  <a:ext uri="{FF2B5EF4-FFF2-40B4-BE49-F238E27FC236}">
                    <a16:creationId xmlns:a16="http://schemas.microsoft.com/office/drawing/2014/main" id="{F118652A-E5DC-47AF-8BB7-B8C9BE7C51FD}"/>
                  </a:ext>
                </a:extLst>
              </p:cNvPr>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 name="Oval 14">
                <a:extLst>
                  <a:ext uri="{FF2B5EF4-FFF2-40B4-BE49-F238E27FC236}">
                    <a16:creationId xmlns:a16="http://schemas.microsoft.com/office/drawing/2014/main" id="{84ACD4EE-4301-46F1-8771-ACB071E774FA}"/>
                  </a:ext>
                </a:extLst>
              </p:cNvPr>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 name="Oval 15">
                <a:extLst>
                  <a:ext uri="{FF2B5EF4-FFF2-40B4-BE49-F238E27FC236}">
                    <a16:creationId xmlns:a16="http://schemas.microsoft.com/office/drawing/2014/main" id="{13819E5F-0C38-4DDE-94EC-18F25D0E8460}"/>
                  </a:ext>
                </a:extLst>
              </p:cNvPr>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 name="Oval 16">
                <a:extLst>
                  <a:ext uri="{FF2B5EF4-FFF2-40B4-BE49-F238E27FC236}">
                    <a16:creationId xmlns:a16="http://schemas.microsoft.com/office/drawing/2014/main" id="{CEB6CCAC-8E65-4B03-A0E3-B7E92AB3BBC8}"/>
                  </a:ext>
                </a:extLst>
              </p:cNvPr>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Oval 17">
                <a:extLst>
                  <a:ext uri="{FF2B5EF4-FFF2-40B4-BE49-F238E27FC236}">
                    <a16:creationId xmlns:a16="http://schemas.microsoft.com/office/drawing/2014/main" id="{060369F7-0A24-43AE-A2DE-13FA087CDDCE}"/>
                  </a:ext>
                </a:extLst>
              </p:cNvPr>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Oval 18">
                <a:extLst>
                  <a:ext uri="{FF2B5EF4-FFF2-40B4-BE49-F238E27FC236}">
                    <a16:creationId xmlns:a16="http://schemas.microsoft.com/office/drawing/2014/main" id="{17C29D69-B92E-4A15-97B0-DE6DE9EE3F20}"/>
                  </a:ext>
                </a:extLst>
              </p:cNvPr>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Oval 19">
                <a:extLst>
                  <a:ext uri="{FF2B5EF4-FFF2-40B4-BE49-F238E27FC236}">
                    <a16:creationId xmlns:a16="http://schemas.microsoft.com/office/drawing/2014/main" id="{8A3C5773-2CD1-45CC-9B44-5F55E2A0A809}"/>
                  </a:ext>
                </a:extLst>
              </p:cNvPr>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Oval 20">
                <a:extLst>
                  <a:ext uri="{FF2B5EF4-FFF2-40B4-BE49-F238E27FC236}">
                    <a16:creationId xmlns:a16="http://schemas.microsoft.com/office/drawing/2014/main" id="{EAA8821B-D245-47CD-AF27-9D9D5067588F}"/>
                  </a:ext>
                </a:extLst>
              </p:cNvPr>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Oval 21">
                <a:extLst>
                  <a:ext uri="{FF2B5EF4-FFF2-40B4-BE49-F238E27FC236}">
                    <a16:creationId xmlns:a16="http://schemas.microsoft.com/office/drawing/2014/main" id="{EFA86BB4-5D09-4865-B6DD-EC7654CA6F0D}"/>
                  </a:ext>
                </a:extLst>
              </p:cNvPr>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 name="Oval 22">
                <a:extLst>
                  <a:ext uri="{FF2B5EF4-FFF2-40B4-BE49-F238E27FC236}">
                    <a16:creationId xmlns:a16="http://schemas.microsoft.com/office/drawing/2014/main" id="{00122411-CF31-4B7B-8CF3-52241949ED1A}"/>
                  </a:ext>
                </a:extLst>
              </p:cNvPr>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Oval 23">
                <a:extLst>
                  <a:ext uri="{FF2B5EF4-FFF2-40B4-BE49-F238E27FC236}">
                    <a16:creationId xmlns:a16="http://schemas.microsoft.com/office/drawing/2014/main" id="{D2AFD3EA-26B0-4E60-B954-6F1A98EEAEA7}"/>
                  </a:ext>
                </a:extLst>
              </p:cNvPr>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Oval 24">
                <a:extLst>
                  <a:ext uri="{FF2B5EF4-FFF2-40B4-BE49-F238E27FC236}">
                    <a16:creationId xmlns:a16="http://schemas.microsoft.com/office/drawing/2014/main" id="{204008AF-9571-40C2-BEA9-A96B56E40278}"/>
                  </a:ext>
                </a:extLst>
              </p:cNvPr>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Oval 25">
                <a:extLst>
                  <a:ext uri="{FF2B5EF4-FFF2-40B4-BE49-F238E27FC236}">
                    <a16:creationId xmlns:a16="http://schemas.microsoft.com/office/drawing/2014/main" id="{AC4EB21D-E230-40CD-A4A0-4F397F6C24A1}"/>
                  </a:ext>
                </a:extLst>
              </p:cNvPr>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 name="Oval 26">
                <a:extLst>
                  <a:ext uri="{FF2B5EF4-FFF2-40B4-BE49-F238E27FC236}">
                    <a16:creationId xmlns:a16="http://schemas.microsoft.com/office/drawing/2014/main" id="{B46522F2-5AC5-4654-B19B-FB02EA71B5DC}"/>
                  </a:ext>
                </a:extLst>
              </p:cNvPr>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 name="Oval 27">
                <a:extLst>
                  <a:ext uri="{FF2B5EF4-FFF2-40B4-BE49-F238E27FC236}">
                    <a16:creationId xmlns:a16="http://schemas.microsoft.com/office/drawing/2014/main" id="{6B2BD748-53FD-4398-9D23-C9A67B738211}"/>
                  </a:ext>
                </a:extLst>
              </p:cNvPr>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 name="Oval 28">
                <a:extLst>
                  <a:ext uri="{FF2B5EF4-FFF2-40B4-BE49-F238E27FC236}">
                    <a16:creationId xmlns:a16="http://schemas.microsoft.com/office/drawing/2014/main" id="{90A3456B-94D9-4833-8E6F-A545C48A7E43}"/>
                  </a:ext>
                </a:extLst>
              </p:cNvPr>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 name="Oval 29">
                <a:extLst>
                  <a:ext uri="{FF2B5EF4-FFF2-40B4-BE49-F238E27FC236}">
                    <a16:creationId xmlns:a16="http://schemas.microsoft.com/office/drawing/2014/main" id="{B3F0C47A-C9B8-4016-B418-62D9AC3E0D2F}"/>
                  </a:ext>
                </a:extLst>
              </p:cNvPr>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 name="Oval 30">
                <a:extLst>
                  <a:ext uri="{FF2B5EF4-FFF2-40B4-BE49-F238E27FC236}">
                    <a16:creationId xmlns:a16="http://schemas.microsoft.com/office/drawing/2014/main" id="{9BE23EC3-5DB2-40E8-BD86-C86C5C200A8E}"/>
                  </a:ext>
                </a:extLst>
              </p:cNvPr>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 name="Oval 31">
                <a:extLst>
                  <a:ext uri="{FF2B5EF4-FFF2-40B4-BE49-F238E27FC236}">
                    <a16:creationId xmlns:a16="http://schemas.microsoft.com/office/drawing/2014/main" id="{7A69135F-ED06-451D-8926-A346721631CA}"/>
                  </a:ext>
                </a:extLst>
              </p:cNvPr>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 name="Oval 32">
                <a:extLst>
                  <a:ext uri="{FF2B5EF4-FFF2-40B4-BE49-F238E27FC236}">
                    <a16:creationId xmlns:a16="http://schemas.microsoft.com/office/drawing/2014/main" id="{47ECFA22-66A5-4EDF-9798-DCA277E4D04E}"/>
                  </a:ext>
                </a:extLst>
              </p:cNvPr>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 name="Oval 33">
                <a:extLst>
                  <a:ext uri="{FF2B5EF4-FFF2-40B4-BE49-F238E27FC236}">
                    <a16:creationId xmlns:a16="http://schemas.microsoft.com/office/drawing/2014/main" id="{3FDF80E6-0C99-40B7-8A30-4E5FD5021B41}"/>
                  </a:ext>
                </a:extLst>
              </p:cNvPr>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 name="Oval 34">
                <a:extLst>
                  <a:ext uri="{FF2B5EF4-FFF2-40B4-BE49-F238E27FC236}">
                    <a16:creationId xmlns:a16="http://schemas.microsoft.com/office/drawing/2014/main" id="{F38F0CBA-93FC-4FEB-9C83-A0877BD620BE}"/>
                  </a:ext>
                </a:extLst>
              </p:cNvPr>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 name="Oval 35">
                <a:extLst>
                  <a:ext uri="{FF2B5EF4-FFF2-40B4-BE49-F238E27FC236}">
                    <a16:creationId xmlns:a16="http://schemas.microsoft.com/office/drawing/2014/main" id="{3840C6CA-F4DD-4CA7-8B71-C558C6A37A93}"/>
                  </a:ext>
                </a:extLst>
              </p:cNvPr>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 name="Oval 36">
                <a:extLst>
                  <a:ext uri="{FF2B5EF4-FFF2-40B4-BE49-F238E27FC236}">
                    <a16:creationId xmlns:a16="http://schemas.microsoft.com/office/drawing/2014/main" id="{6F560154-189E-45EA-B5A4-B72671C401D8}"/>
                  </a:ext>
                </a:extLst>
              </p:cNvPr>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 name="Oval 37">
                <a:extLst>
                  <a:ext uri="{FF2B5EF4-FFF2-40B4-BE49-F238E27FC236}">
                    <a16:creationId xmlns:a16="http://schemas.microsoft.com/office/drawing/2014/main" id="{C585C71F-4207-401F-B48D-2DB1BE4D03D7}"/>
                  </a:ext>
                </a:extLst>
              </p:cNvPr>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 name="Oval 38">
                <a:extLst>
                  <a:ext uri="{FF2B5EF4-FFF2-40B4-BE49-F238E27FC236}">
                    <a16:creationId xmlns:a16="http://schemas.microsoft.com/office/drawing/2014/main" id="{0271E493-8199-401E-97A9-55BDB89CABDB}"/>
                  </a:ext>
                </a:extLst>
              </p:cNvPr>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 name="Oval 39">
                <a:extLst>
                  <a:ext uri="{FF2B5EF4-FFF2-40B4-BE49-F238E27FC236}">
                    <a16:creationId xmlns:a16="http://schemas.microsoft.com/office/drawing/2014/main" id="{A3C8891B-F0DB-45CD-B724-6FC9B8510FF1}"/>
                  </a:ext>
                </a:extLst>
              </p:cNvPr>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Oval 40">
                <a:extLst>
                  <a:ext uri="{FF2B5EF4-FFF2-40B4-BE49-F238E27FC236}">
                    <a16:creationId xmlns:a16="http://schemas.microsoft.com/office/drawing/2014/main" id="{28434690-73DE-4963-8CBE-18D1C0096DBF}"/>
                  </a:ext>
                </a:extLst>
              </p:cNvPr>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 name="Oval 41">
                <a:extLst>
                  <a:ext uri="{FF2B5EF4-FFF2-40B4-BE49-F238E27FC236}">
                    <a16:creationId xmlns:a16="http://schemas.microsoft.com/office/drawing/2014/main" id="{5431566A-9B37-4171-8D8E-86EE8084BD1B}"/>
                  </a:ext>
                </a:extLst>
              </p:cNvPr>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Oval 42">
                <a:extLst>
                  <a:ext uri="{FF2B5EF4-FFF2-40B4-BE49-F238E27FC236}">
                    <a16:creationId xmlns:a16="http://schemas.microsoft.com/office/drawing/2014/main" id="{8BAF59CF-1D62-421B-9BA8-D5EBDA88EEB9}"/>
                  </a:ext>
                </a:extLst>
              </p:cNvPr>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 name="Oval 43">
                <a:extLst>
                  <a:ext uri="{FF2B5EF4-FFF2-40B4-BE49-F238E27FC236}">
                    <a16:creationId xmlns:a16="http://schemas.microsoft.com/office/drawing/2014/main" id="{AB53A085-FC2C-427F-9310-1CC468158459}"/>
                  </a:ext>
                </a:extLst>
              </p:cNvPr>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Oval 44">
                <a:extLst>
                  <a:ext uri="{FF2B5EF4-FFF2-40B4-BE49-F238E27FC236}">
                    <a16:creationId xmlns:a16="http://schemas.microsoft.com/office/drawing/2014/main" id="{2CD5947B-865B-4488-A849-5A7B6F415426}"/>
                  </a:ext>
                </a:extLst>
              </p:cNvPr>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 name="Oval 45">
                <a:extLst>
                  <a:ext uri="{FF2B5EF4-FFF2-40B4-BE49-F238E27FC236}">
                    <a16:creationId xmlns:a16="http://schemas.microsoft.com/office/drawing/2014/main" id="{66AD67DF-65BD-4421-97BC-AAF51514DBDF}"/>
                  </a:ext>
                </a:extLst>
              </p:cNvPr>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 name="Oval 46">
                <a:extLst>
                  <a:ext uri="{FF2B5EF4-FFF2-40B4-BE49-F238E27FC236}">
                    <a16:creationId xmlns:a16="http://schemas.microsoft.com/office/drawing/2014/main" id="{29137E38-1D69-42F3-930F-2FE659AFEADA}"/>
                  </a:ext>
                </a:extLst>
              </p:cNvPr>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Oval 47">
                <a:extLst>
                  <a:ext uri="{FF2B5EF4-FFF2-40B4-BE49-F238E27FC236}">
                    <a16:creationId xmlns:a16="http://schemas.microsoft.com/office/drawing/2014/main" id="{EBEA69DD-5BE4-4E98-A5BD-789ADAE198D7}"/>
                  </a:ext>
                </a:extLst>
              </p:cNvPr>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Oval 48">
                <a:extLst>
                  <a:ext uri="{FF2B5EF4-FFF2-40B4-BE49-F238E27FC236}">
                    <a16:creationId xmlns:a16="http://schemas.microsoft.com/office/drawing/2014/main" id="{2432528A-8586-46D4-8296-B283172A8796}"/>
                  </a:ext>
                </a:extLst>
              </p:cNvPr>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Oval 49">
                <a:extLst>
                  <a:ext uri="{FF2B5EF4-FFF2-40B4-BE49-F238E27FC236}">
                    <a16:creationId xmlns:a16="http://schemas.microsoft.com/office/drawing/2014/main" id="{842AB9BA-8158-4A64-ACAE-D326C38C7261}"/>
                  </a:ext>
                </a:extLst>
              </p:cNvPr>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Oval 50">
                <a:extLst>
                  <a:ext uri="{FF2B5EF4-FFF2-40B4-BE49-F238E27FC236}">
                    <a16:creationId xmlns:a16="http://schemas.microsoft.com/office/drawing/2014/main" id="{141AD875-A2F7-4A06-89BF-4C49FD1FD33C}"/>
                  </a:ext>
                </a:extLst>
              </p:cNvPr>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Oval 51">
                <a:extLst>
                  <a:ext uri="{FF2B5EF4-FFF2-40B4-BE49-F238E27FC236}">
                    <a16:creationId xmlns:a16="http://schemas.microsoft.com/office/drawing/2014/main" id="{907C9ED8-5935-4C16-A3E2-420E19375C50}"/>
                  </a:ext>
                </a:extLst>
              </p:cNvPr>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Oval 52">
                <a:extLst>
                  <a:ext uri="{FF2B5EF4-FFF2-40B4-BE49-F238E27FC236}">
                    <a16:creationId xmlns:a16="http://schemas.microsoft.com/office/drawing/2014/main" id="{1BE498C4-43E5-46B4-A477-C9CBC4778931}"/>
                  </a:ext>
                </a:extLst>
              </p:cNvPr>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 name="Oval 53">
                <a:extLst>
                  <a:ext uri="{FF2B5EF4-FFF2-40B4-BE49-F238E27FC236}">
                    <a16:creationId xmlns:a16="http://schemas.microsoft.com/office/drawing/2014/main" id="{25E15541-6EA6-4F00-B700-955BBC4D7288}"/>
                  </a:ext>
                </a:extLst>
              </p:cNvPr>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Oval 54">
                <a:extLst>
                  <a:ext uri="{FF2B5EF4-FFF2-40B4-BE49-F238E27FC236}">
                    <a16:creationId xmlns:a16="http://schemas.microsoft.com/office/drawing/2014/main" id="{BB647998-376E-4671-B26E-684AA35EF63C}"/>
                  </a:ext>
                </a:extLst>
              </p:cNvPr>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 name="Oval 55">
                <a:extLst>
                  <a:ext uri="{FF2B5EF4-FFF2-40B4-BE49-F238E27FC236}">
                    <a16:creationId xmlns:a16="http://schemas.microsoft.com/office/drawing/2014/main" id="{DAC69A7E-B06B-4AA8-990C-1DF575480905}"/>
                  </a:ext>
                </a:extLst>
              </p:cNvPr>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 name="Oval 56">
                <a:extLst>
                  <a:ext uri="{FF2B5EF4-FFF2-40B4-BE49-F238E27FC236}">
                    <a16:creationId xmlns:a16="http://schemas.microsoft.com/office/drawing/2014/main" id="{162ACA40-5268-43CD-8939-8A6F8B944E25}"/>
                  </a:ext>
                </a:extLst>
              </p:cNvPr>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 name="Oval 57">
                <a:extLst>
                  <a:ext uri="{FF2B5EF4-FFF2-40B4-BE49-F238E27FC236}">
                    <a16:creationId xmlns:a16="http://schemas.microsoft.com/office/drawing/2014/main" id="{870C938E-0EAE-46D3-80AC-D7E3BF03D40F}"/>
                  </a:ext>
                </a:extLst>
              </p:cNvPr>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 name="Oval 58">
                <a:extLst>
                  <a:ext uri="{FF2B5EF4-FFF2-40B4-BE49-F238E27FC236}">
                    <a16:creationId xmlns:a16="http://schemas.microsoft.com/office/drawing/2014/main" id="{042278F6-20FE-4E7E-B9A4-5E75EBB7A114}"/>
                  </a:ext>
                </a:extLst>
              </p:cNvPr>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 name="Oval 59">
                <a:extLst>
                  <a:ext uri="{FF2B5EF4-FFF2-40B4-BE49-F238E27FC236}">
                    <a16:creationId xmlns:a16="http://schemas.microsoft.com/office/drawing/2014/main" id="{5C81F61D-8697-4EAD-9905-56F669AA3643}"/>
                  </a:ext>
                </a:extLst>
              </p:cNvPr>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 name="Oval 60">
                <a:extLst>
                  <a:ext uri="{FF2B5EF4-FFF2-40B4-BE49-F238E27FC236}">
                    <a16:creationId xmlns:a16="http://schemas.microsoft.com/office/drawing/2014/main" id="{B9E2358C-D772-419D-92CD-7D081265F696}"/>
                  </a:ext>
                </a:extLst>
              </p:cNvPr>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 name="Oval 61">
                <a:extLst>
                  <a:ext uri="{FF2B5EF4-FFF2-40B4-BE49-F238E27FC236}">
                    <a16:creationId xmlns:a16="http://schemas.microsoft.com/office/drawing/2014/main" id="{8BB84D38-A52B-4548-ADE3-A10071431955}"/>
                  </a:ext>
                </a:extLst>
              </p:cNvPr>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 name="Oval 62">
                <a:extLst>
                  <a:ext uri="{FF2B5EF4-FFF2-40B4-BE49-F238E27FC236}">
                    <a16:creationId xmlns:a16="http://schemas.microsoft.com/office/drawing/2014/main" id="{9AAB57FE-6B21-4506-88FD-081FCF9DC9C1}"/>
                  </a:ext>
                </a:extLst>
              </p:cNvPr>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 name="Oval 63">
                <a:extLst>
                  <a:ext uri="{FF2B5EF4-FFF2-40B4-BE49-F238E27FC236}">
                    <a16:creationId xmlns:a16="http://schemas.microsoft.com/office/drawing/2014/main" id="{0AABA1D6-274C-49C2-9FB0-32DEDD38C42F}"/>
                  </a:ext>
                </a:extLst>
              </p:cNvPr>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 name="Oval 64">
                <a:extLst>
                  <a:ext uri="{FF2B5EF4-FFF2-40B4-BE49-F238E27FC236}">
                    <a16:creationId xmlns:a16="http://schemas.microsoft.com/office/drawing/2014/main" id="{9282E238-5855-43B2-8452-0DFA991F70DF}"/>
                  </a:ext>
                </a:extLst>
              </p:cNvPr>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 name="Oval 65">
                <a:extLst>
                  <a:ext uri="{FF2B5EF4-FFF2-40B4-BE49-F238E27FC236}">
                    <a16:creationId xmlns:a16="http://schemas.microsoft.com/office/drawing/2014/main" id="{F0391AEA-4659-44B6-8F22-0C1E60D1B8BA}"/>
                  </a:ext>
                </a:extLst>
              </p:cNvPr>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 name="Oval 66">
                <a:extLst>
                  <a:ext uri="{FF2B5EF4-FFF2-40B4-BE49-F238E27FC236}">
                    <a16:creationId xmlns:a16="http://schemas.microsoft.com/office/drawing/2014/main" id="{5FBDF437-C1C2-4CBB-9847-D6F8543A4FA6}"/>
                  </a:ext>
                </a:extLst>
              </p:cNvPr>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 name="Oval 67">
                <a:extLst>
                  <a:ext uri="{FF2B5EF4-FFF2-40B4-BE49-F238E27FC236}">
                    <a16:creationId xmlns:a16="http://schemas.microsoft.com/office/drawing/2014/main" id="{6507BF58-D3D2-4344-8AAC-75BC69D0AA6A}"/>
                  </a:ext>
                </a:extLst>
              </p:cNvPr>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 name="Oval 68">
                <a:extLst>
                  <a:ext uri="{FF2B5EF4-FFF2-40B4-BE49-F238E27FC236}">
                    <a16:creationId xmlns:a16="http://schemas.microsoft.com/office/drawing/2014/main" id="{18B55A91-9261-4BD5-AE1B-E08F089B9E41}"/>
                  </a:ext>
                </a:extLst>
              </p:cNvPr>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 name="Oval 69">
                <a:extLst>
                  <a:ext uri="{FF2B5EF4-FFF2-40B4-BE49-F238E27FC236}">
                    <a16:creationId xmlns:a16="http://schemas.microsoft.com/office/drawing/2014/main" id="{19A0779B-CAE3-4173-A163-21A98A65CCFE}"/>
                  </a:ext>
                </a:extLst>
              </p:cNvPr>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 name="Oval 70">
                <a:extLst>
                  <a:ext uri="{FF2B5EF4-FFF2-40B4-BE49-F238E27FC236}">
                    <a16:creationId xmlns:a16="http://schemas.microsoft.com/office/drawing/2014/main" id="{22E11F38-4CB8-49D7-B585-60017516F90B}"/>
                  </a:ext>
                </a:extLst>
              </p:cNvPr>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Oval 71">
                <a:extLst>
                  <a:ext uri="{FF2B5EF4-FFF2-40B4-BE49-F238E27FC236}">
                    <a16:creationId xmlns:a16="http://schemas.microsoft.com/office/drawing/2014/main" id="{2321C698-E90A-4AC2-963C-2A8A676DCD36}"/>
                  </a:ext>
                </a:extLst>
              </p:cNvPr>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Oval 72">
                <a:extLst>
                  <a:ext uri="{FF2B5EF4-FFF2-40B4-BE49-F238E27FC236}">
                    <a16:creationId xmlns:a16="http://schemas.microsoft.com/office/drawing/2014/main" id="{AA255061-9BA4-4C9C-BAB2-21960202F262}"/>
                  </a:ext>
                </a:extLst>
              </p:cNvPr>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Oval 73">
                <a:extLst>
                  <a:ext uri="{FF2B5EF4-FFF2-40B4-BE49-F238E27FC236}">
                    <a16:creationId xmlns:a16="http://schemas.microsoft.com/office/drawing/2014/main" id="{06066D6B-82B7-4BAD-96FB-2C365808009C}"/>
                  </a:ext>
                </a:extLst>
              </p:cNvPr>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Oval 74">
                <a:extLst>
                  <a:ext uri="{FF2B5EF4-FFF2-40B4-BE49-F238E27FC236}">
                    <a16:creationId xmlns:a16="http://schemas.microsoft.com/office/drawing/2014/main" id="{07E3A0C7-0798-4BEC-90FF-0CCB4E645623}"/>
                  </a:ext>
                </a:extLst>
              </p:cNvPr>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 name="Oval 75">
                <a:extLst>
                  <a:ext uri="{FF2B5EF4-FFF2-40B4-BE49-F238E27FC236}">
                    <a16:creationId xmlns:a16="http://schemas.microsoft.com/office/drawing/2014/main" id="{5EF939FE-E171-4BDE-AA85-48651ED7FB64}"/>
                  </a:ext>
                </a:extLst>
              </p:cNvPr>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 name="Oval 76">
                <a:extLst>
                  <a:ext uri="{FF2B5EF4-FFF2-40B4-BE49-F238E27FC236}">
                    <a16:creationId xmlns:a16="http://schemas.microsoft.com/office/drawing/2014/main" id="{7EA478F3-EEFC-4B98-8C81-4782E09EBC4A}"/>
                  </a:ext>
                </a:extLst>
              </p:cNvPr>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 name="Oval 77">
                <a:extLst>
                  <a:ext uri="{FF2B5EF4-FFF2-40B4-BE49-F238E27FC236}">
                    <a16:creationId xmlns:a16="http://schemas.microsoft.com/office/drawing/2014/main" id="{0964E2CA-C569-4C0C-934F-9857F66CE894}"/>
                  </a:ext>
                </a:extLst>
              </p:cNvPr>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 name="Oval 78">
                <a:extLst>
                  <a:ext uri="{FF2B5EF4-FFF2-40B4-BE49-F238E27FC236}">
                    <a16:creationId xmlns:a16="http://schemas.microsoft.com/office/drawing/2014/main" id="{620652DA-ECD9-4ECF-88D4-C750B307A599}"/>
                  </a:ext>
                </a:extLst>
              </p:cNvPr>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 name="Oval 79">
                <a:extLst>
                  <a:ext uri="{FF2B5EF4-FFF2-40B4-BE49-F238E27FC236}">
                    <a16:creationId xmlns:a16="http://schemas.microsoft.com/office/drawing/2014/main" id="{BB038F3D-4032-404F-A184-D5E283BF7297}"/>
                  </a:ext>
                </a:extLst>
              </p:cNvPr>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 name="Oval 80">
                <a:extLst>
                  <a:ext uri="{FF2B5EF4-FFF2-40B4-BE49-F238E27FC236}">
                    <a16:creationId xmlns:a16="http://schemas.microsoft.com/office/drawing/2014/main" id="{EE3FAAEF-5028-4C61-ACA1-4DA397DD0841}"/>
                  </a:ext>
                </a:extLst>
              </p:cNvPr>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 name="Oval 81">
                <a:extLst>
                  <a:ext uri="{FF2B5EF4-FFF2-40B4-BE49-F238E27FC236}">
                    <a16:creationId xmlns:a16="http://schemas.microsoft.com/office/drawing/2014/main" id="{260AA266-F1C6-4DA7-8F4E-47DC8FC390EF}"/>
                  </a:ext>
                </a:extLst>
              </p:cNvPr>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 name="Oval 82">
                <a:extLst>
                  <a:ext uri="{FF2B5EF4-FFF2-40B4-BE49-F238E27FC236}">
                    <a16:creationId xmlns:a16="http://schemas.microsoft.com/office/drawing/2014/main" id="{FBE883EE-DAB1-4E92-94DE-E172FEC965BB}"/>
                  </a:ext>
                </a:extLst>
              </p:cNvPr>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 name="Oval 83">
                <a:extLst>
                  <a:ext uri="{FF2B5EF4-FFF2-40B4-BE49-F238E27FC236}">
                    <a16:creationId xmlns:a16="http://schemas.microsoft.com/office/drawing/2014/main" id="{67B0D085-D2C5-4571-A61A-3D459CEB33D5}"/>
                  </a:ext>
                </a:extLst>
              </p:cNvPr>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 name="Oval 84">
                <a:extLst>
                  <a:ext uri="{FF2B5EF4-FFF2-40B4-BE49-F238E27FC236}">
                    <a16:creationId xmlns:a16="http://schemas.microsoft.com/office/drawing/2014/main" id="{A3A06B03-0809-4699-AE31-AF1B314290D4}"/>
                  </a:ext>
                </a:extLst>
              </p:cNvPr>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 name="Oval 85">
                <a:extLst>
                  <a:ext uri="{FF2B5EF4-FFF2-40B4-BE49-F238E27FC236}">
                    <a16:creationId xmlns:a16="http://schemas.microsoft.com/office/drawing/2014/main" id="{123E94B2-A467-44F1-9345-1EC8CF92A2BE}"/>
                  </a:ext>
                </a:extLst>
              </p:cNvPr>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 name="Oval 86">
                <a:extLst>
                  <a:ext uri="{FF2B5EF4-FFF2-40B4-BE49-F238E27FC236}">
                    <a16:creationId xmlns:a16="http://schemas.microsoft.com/office/drawing/2014/main" id="{6B897005-6D57-47D6-B4A5-4FAEBB12BDAF}"/>
                  </a:ext>
                </a:extLst>
              </p:cNvPr>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 name="Oval 87">
                <a:extLst>
                  <a:ext uri="{FF2B5EF4-FFF2-40B4-BE49-F238E27FC236}">
                    <a16:creationId xmlns:a16="http://schemas.microsoft.com/office/drawing/2014/main" id="{513A4032-0D27-475F-8473-16DB67952A7F}"/>
                  </a:ext>
                </a:extLst>
              </p:cNvPr>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 name="Oval 88">
                <a:extLst>
                  <a:ext uri="{FF2B5EF4-FFF2-40B4-BE49-F238E27FC236}">
                    <a16:creationId xmlns:a16="http://schemas.microsoft.com/office/drawing/2014/main" id="{70A15D39-63B3-4770-AEF9-90F0AD959425}"/>
                  </a:ext>
                </a:extLst>
              </p:cNvPr>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 name="Oval 89">
                <a:extLst>
                  <a:ext uri="{FF2B5EF4-FFF2-40B4-BE49-F238E27FC236}">
                    <a16:creationId xmlns:a16="http://schemas.microsoft.com/office/drawing/2014/main" id="{6BB2D848-2832-4132-A5B1-FA3A1147D8DC}"/>
                  </a:ext>
                </a:extLst>
              </p:cNvPr>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 name="Oval 90">
                <a:extLst>
                  <a:ext uri="{FF2B5EF4-FFF2-40B4-BE49-F238E27FC236}">
                    <a16:creationId xmlns:a16="http://schemas.microsoft.com/office/drawing/2014/main" id="{5DF82E14-8AD9-415B-94E7-7D3CF8F0D42D}"/>
                  </a:ext>
                </a:extLst>
              </p:cNvPr>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 name="Oval 91">
                <a:extLst>
                  <a:ext uri="{FF2B5EF4-FFF2-40B4-BE49-F238E27FC236}">
                    <a16:creationId xmlns:a16="http://schemas.microsoft.com/office/drawing/2014/main" id="{FC896091-96D2-46C5-8A76-E5178EFD3F69}"/>
                  </a:ext>
                </a:extLst>
              </p:cNvPr>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 name="Oval 92">
                <a:extLst>
                  <a:ext uri="{FF2B5EF4-FFF2-40B4-BE49-F238E27FC236}">
                    <a16:creationId xmlns:a16="http://schemas.microsoft.com/office/drawing/2014/main" id="{30BBE4FC-516D-4158-B9F1-FA8C11820FAE}"/>
                  </a:ext>
                </a:extLst>
              </p:cNvPr>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 name="Oval 93">
                <a:extLst>
                  <a:ext uri="{FF2B5EF4-FFF2-40B4-BE49-F238E27FC236}">
                    <a16:creationId xmlns:a16="http://schemas.microsoft.com/office/drawing/2014/main" id="{50A6CB1B-C955-4162-8299-58A8AD14B734}"/>
                  </a:ext>
                </a:extLst>
              </p:cNvPr>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 name="Oval 94">
                <a:extLst>
                  <a:ext uri="{FF2B5EF4-FFF2-40B4-BE49-F238E27FC236}">
                    <a16:creationId xmlns:a16="http://schemas.microsoft.com/office/drawing/2014/main" id="{A1ABFCA0-9A68-49A9-8AE1-9572C534BAB9}"/>
                  </a:ext>
                </a:extLst>
              </p:cNvPr>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 name="Oval 95">
                <a:extLst>
                  <a:ext uri="{FF2B5EF4-FFF2-40B4-BE49-F238E27FC236}">
                    <a16:creationId xmlns:a16="http://schemas.microsoft.com/office/drawing/2014/main" id="{1BC72325-0EA6-445E-BD22-58BB91BA847B}"/>
                  </a:ext>
                </a:extLst>
              </p:cNvPr>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 name="Oval 96">
                <a:extLst>
                  <a:ext uri="{FF2B5EF4-FFF2-40B4-BE49-F238E27FC236}">
                    <a16:creationId xmlns:a16="http://schemas.microsoft.com/office/drawing/2014/main" id="{7EFDEE4D-8366-42C2-9DB0-9101172CDAE2}"/>
                  </a:ext>
                </a:extLst>
              </p:cNvPr>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 name="Oval 97">
                <a:extLst>
                  <a:ext uri="{FF2B5EF4-FFF2-40B4-BE49-F238E27FC236}">
                    <a16:creationId xmlns:a16="http://schemas.microsoft.com/office/drawing/2014/main" id="{3B043D26-B9B2-4558-8FC8-6E601007117A}"/>
                  </a:ext>
                </a:extLst>
              </p:cNvPr>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 name="Oval 98">
                <a:extLst>
                  <a:ext uri="{FF2B5EF4-FFF2-40B4-BE49-F238E27FC236}">
                    <a16:creationId xmlns:a16="http://schemas.microsoft.com/office/drawing/2014/main" id="{F1738E17-79D7-42D5-8EB2-0CCE559A2B05}"/>
                  </a:ext>
                </a:extLst>
              </p:cNvPr>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 name="Oval 99">
                <a:extLst>
                  <a:ext uri="{FF2B5EF4-FFF2-40B4-BE49-F238E27FC236}">
                    <a16:creationId xmlns:a16="http://schemas.microsoft.com/office/drawing/2014/main" id="{1B7361A1-3A13-45DB-93E5-0819744FF3C4}"/>
                  </a:ext>
                </a:extLst>
              </p:cNvPr>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 name="Oval 100">
                <a:extLst>
                  <a:ext uri="{FF2B5EF4-FFF2-40B4-BE49-F238E27FC236}">
                    <a16:creationId xmlns:a16="http://schemas.microsoft.com/office/drawing/2014/main" id="{52614631-70C7-44BB-8EA2-D2E7B7436677}"/>
                  </a:ext>
                </a:extLst>
              </p:cNvPr>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 name="Oval 101">
                <a:extLst>
                  <a:ext uri="{FF2B5EF4-FFF2-40B4-BE49-F238E27FC236}">
                    <a16:creationId xmlns:a16="http://schemas.microsoft.com/office/drawing/2014/main" id="{EFDE245C-BED1-4537-9159-6C9D1E19BAB0}"/>
                  </a:ext>
                </a:extLst>
              </p:cNvPr>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 name="Oval 102">
                <a:extLst>
                  <a:ext uri="{FF2B5EF4-FFF2-40B4-BE49-F238E27FC236}">
                    <a16:creationId xmlns:a16="http://schemas.microsoft.com/office/drawing/2014/main" id="{2BB4C273-1CC4-4F67-A9D1-5BD2A618DB14}"/>
                  </a:ext>
                </a:extLst>
              </p:cNvPr>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 name="Oval 103">
                <a:extLst>
                  <a:ext uri="{FF2B5EF4-FFF2-40B4-BE49-F238E27FC236}">
                    <a16:creationId xmlns:a16="http://schemas.microsoft.com/office/drawing/2014/main" id="{7CD97A62-5A57-403B-9B68-7FEA64816117}"/>
                  </a:ext>
                </a:extLst>
              </p:cNvPr>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 name="Oval 104">
                <a:extLst>
                  <a:ext uri="{FF2B5EF4-FFF2-40B4-BE49-F238E27FC236}">
                    <a16:creationId xmlns:a16="http://schemas.microsoft.com/office/drawing/2014/main" id="{FB4FCE39-078D-4750-821C-2D07339B2D80}"/>
                  </a:ext>
                </a:extLst>
              </p:cNvPr>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 name="Oval 105">
                <a:extLst>
                  <a:ext uri="{FF2B5EF4-FFF2-40B4-BE49-F238E27FC236}">
                    <a16:creationId xmlns:a16="http://schemas.microsoft.com/office/drawing/2014/main" id="{F7D4A684-91B9-40AB-8964-873229EC7C0C}"/>
                  </a:ext>
                </a:extLst>
              </p:cNvPr>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 name="Oval 106">
                <a:extLst>
                  <a:ext uri="{FF2B5EF4-FFF2-40B4-BE49-F238E27FC236}">
                    <a16:creationId xmlns:a16="http://schemas.microsoft.com/office/drawing/2014/main" id="{23D2EC9B-9BD8-441A-8464-F9E1A65DCC56}"/>
                  </a:ext>
                </a:extLst>
              </p:cNvPr>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 name="Oval 107">
                <a:extLst>
                  <a:ext uri="{FF2B5EF4-FFF2-40B4-BE49-F238E27FC236}">
                    <a16:creationId xmlns:a16="http://schemas.microsoft.com/office/drawing/2014/main" id="{106AA538-5DA5-4A44-ABC1-E89EB8326187}"/>
                  </a:ext>
                </a:extLst>
              </p:cNvPr>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 name="Oval 108">
                <a:extLst>
                  <a:ext uri="{FF2B5EF4-FFF2-40B4-BE49-F238E27FC236}">
                    <a16:creationId xmlns:a16="http://schemas.microsoft.com/office/drawing/2014/main" id="{BD2AD37D-F8B0-4398-A43C-E8AF7196CCB9}"/>
                  </a:ext>
                </a:extLst>
              </p:cNvPr>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 name="Oval 109">
                <a:extLst>
                  <a:ext uri="{FF2B5EF4-FFF2-40B4-BE49-F238E27FC236}">
                    <a16:creationId xmlns:a16="http://schemas.microsoft.com/office/drawing/2014/main" id="{C5586902-A6DC-4088-BB9B-E1BAAD17A948}"/>
                  </a:ext>
                </a:extLst>
              </p:cNvPr>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 name="Oval 110">
                <a:extLst>
                  <a:ext uri="{FF2B5EF4-FFF2-40B4-BE49-F238E27FC236}">
                    <a16:creationId xmlns:a16="http://schemas.microsoft.com/office/drawing/2014/main" id="{D8E1079F-CEB5-4052-9B35-7F41581CA046}"/>
                  </a:ext>
                </a:extLst>
              </p:cNvPr>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 name="Oval 111">
                <a:extLst>
                  <a:ext uri="{FF2B5EF4-FFF2-40B4-BE49-F238E27FC236}">
                    <a16:creationId xmlns:a16="http://schemas.microsoft.com/office/drawing/2014/main" id="{21F3CF5E-5C04-4517-86EC-24885159C6F8}"/>
                  </a:ext>
                </a:extLst>
              </p:cNvPr>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 name="Oval 112">
                <a:extLst>
                  <a:ext uri="{FF2B5EF4-FFF2-40B4-BE49-F238E27FC236}">
                    <a16:creationId xmlns:a16="http://schemas.microsoft.com/office/drawing/2014/main" id="{20F89D6C-DCC3-465C-94AE-98F2A6D63C62}"/>
                  </a:ext>
                </a:extLst>
              </p:cNvPr>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 name="Oval 113">
                <a:extLst>
                  <a:ext uri="{FF2B5EF4-FFF2-40B4-BE49-F238E27FC236}">
                    <a16:creationId xmlns:a16="http://schemas.microsoft.com/office/drawing/2014/main" id="{D921DB5B-874A-4706-85BA-6802AB9D6348}"/>
                  </a:ext>
                </a:extLst>
              </p:cNvPr>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 name="Oval 114">
                <a:extLst>
                  <a:ext uri="{FF2B5EF4-FFF2-40B4-BE49-F238E27FC236}">
                    <a16:creationId xmlns:a16="http://schemas.microsoft.com/office/drawing/2014/main" id="{CACAE870-173F-4EE8-8F64-00159E256721}"/>
                  </a:ext>
                </a:extLst>
              </p:cNvPr>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 name="Oval 115">
                <a:extLst>
                  <a:ext uri="{FF2B5EF4-FFF2-40B4-BE49-F238E27FC236}">
                    <a16:creationId xmlns:a16="http://schemas.microsoft.com/office/drawing/2014/main" id="{600E9AC0-49F5-4AE5-A6E2-669995EFD8AD}"/>
                  </a:ext>
                </a:extLst>
              </p:cNvPr>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 name="Oval 116">
                <a:extLst>
                  <a:ext uri="{FF2B5EF4-FFF2-40B4-BE49-F238E27FC236}">
                    <a16:creationId xmlns:a16="http://schemas.microsoft.com/office/drawing/2014/main" id="{B7004897-7B1B-4D96-AAD7-DB1C929DF798}"/>
                  </a:ext>
                </a:extLst>
              </p:cNvPr>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 name="Oval 117">
                <a:extLst>
                  <a:ext uri="{FF2B5EF4-FFF2-40B4-BE49-F238E27FC236}">
                    <a16:creationId xmlns:a16="http://schemas.microsoft.com/office/drawing/2014/main" id="{E10C6D37-E331-4322-8E81-37530231A1A4}"/>
                  </a:ext>
                </a:extLst>
              </p:cNvPr>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 name="Oval 118">
                <a:extLst>
                  <a:ext uri="{FF2B5EF4-FFF2-40B4-BE49-F238E27FC236}">
                    <a16:creationId xmlns:a16="http://schemas.microsoft.com/office/drawing/2014/main" id="{0653CBB4-E0AB-4885-8C0F-406392B21AFB}"/>
                  </a:ext>
                </a:extLst>
              </p:cNvPr>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 name="Oval 119">
                <a:extLst>
                  <a:ext uri="{FF2B5EF4-FFF2-40B4-BE49-F238E27FC236}">
                    <a16:creationId xmlns:a16="http://schemas.microsoft.com/office/drawing/2014/main" id="{E92FFAC9-E74A-43DC-8A1B-0B3EE4F755A1}"/>
                  </a:ext>
                </a:extLst>
              </p:cNvPr>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 name="Oval 120">
                <a:extLst>
                  <a:ext uri="{FF2B5EF4-FFF2-40B4-BE49-F238E27FC236}">
                    <a16:creationId xmlns:a16="http://schemas.microsoft.com/office/drawing/2014/main" id="{1F6EA1AE-D21C-47EC-BC9B-51B2A8B857F3}"/>
                  </a:ext>
                </a:extLst>
              </p:cNvPr>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 name="Oval 121">
                <a:extLst>
                  <a:ext uri="{FF2B5EF4-FFF2-40B4-BE49-F238E27FC236}">
                    <a16:creationId xmlns:a16="http://schemas.microsoft.com/office/drawing/2014/main" id="{6E5EB91F-BE4F-4424-B727-3D59EA25DC39}"/>
                  </a:ext>
                </a:extLst>
              </p:cNvPr>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 name="Oval 122">
                <a:extLst>
                  <a:ext uri="{FF2B5EF4-FFF2-40B4-BE49-F238E27FC236}">
                    <a16:creationId xmlns:a16="http://schemas.microsoft.com/office/drawing/2014/main" id="{0C3A03EF-53F6-4BFA-AF3E-E46F8A75499F}"/>
                  </a:ext>
                </a:extLst>
              </p:cNvPr>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 name="Oval 123">
                <a:extLst>
                  <a:ext uri="{FF2B5EF4-FFF2-40B4-BE49-F238E27FC236}">
                    <a16:creationId xmlns:a16="http://schemas.microsoft.com/office/drawing/2014/main" id="{7176E0B3-AC61-4B0D-B670-AB43C316F29B}"/>
                  </a:ext>
                </a:extLst>
              </p:cNvPr>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 name="Oval 124">
                <a:extLst>
                  <a:ext uri="{FF2B5EF4-FFF2-40B4-BE49-F238E27FC236}">
                    <a16:creationId xmlns:a16="http://schemas.microsoft.com/office/drawing/2014/main" id="{6EF995B9-F1B8-4314-9A4F-6DDA2A871C26}"/>
                  </a:ext>
                </a:extLst>
              </p:cNvPr>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 name="Oval 125">
                <a:extLst>
                  <a:ext uri="{FF2B5EF4-FFF2-40B4-BE49-F238E27FC236}">
                    <a16:creationId xmlns:a16="http://schemas.microsoft.com/office/drawing/2014/main" id="{180B501F-B719-4A62-ACA5-5135F4891199}"/>
                  </a:ext>
                </a:extLst>
              </p:cNvPr>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 name="Oval 126">
                <a:extLst>
                  <a:ext uri="{FF2B5EF4-FFF2-40B4-BE49-F238E27FC236}">
                    <a16:creationId xmlns:a16="http://schemas.microsoft.com/office/drawing/2014/main" id="{B9C433B8-5C8F-4803-9EAF-89522FE522D3}"/>
                  </a:ext>
                </a:extLst>
              </p:cNvPr>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3" name="Oval 127">
                <a:extLst>
                  <a:ext uri="{FF2B5EF4-FFF2-40B4-BE49-F238E27FC236}">
                    <a16:creationId xmlns:a16="http://schemas.microsoft.com/office/drawing/2014/main" id="{1D2AA312-67D3-48FB-8098-35BF8AD457F2}"/>
                  </a:ext>
                </a:extLst>
              </p:cNvPr>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4" name="Oval 128">
                <a:extLst>
                  <a:ext uri="{FF2B5EF4-FFF2-40B4-BE49-F238E27FC236}">
                    <a16:creationId xmlns:a16="http://schemas.microsoft.com/office/drawing/2014/main" id="{03820A31-6B74-4BBB-A625-4F5DBCD5A8AE}"/>
                  </a:ext>
                </a:extLst>
              </p:cNvPr>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5" name="Oval 129">
                <a:extLst>
                  <a:ext uri="{FF2B5EF4-FFF2-40B4-BE49-F238E27FC236}">
                    <a16:creationId xmlns:a16="http://schemas.microsoft.com/office/drawing/2014/main" id="{343ED459-380A-4994-8BDF-A0A7313D88ED}"/>
                  </a:ext>
                </a:extLst>
              </p:cNvPr>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6" name="Oval 130">
                <a:extLst>
                  <a:ext uri="{FF2B5EF4-FFF2-40B4-BE49-F238E27FC236}">
                    <a16:creationId xmlns:a16="http://schemas.microsoft.com/office/drawing/2014/main" id="{A9DA29A8-238F-4118-B042-078A7ACA9C6B}"/>
                  </a:ext>
                </a:extLst>
              </p:cNvPr>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7" name="Oval 131">
                <a:extLst>
                  <a:ext uri="{FF2B5EF4-FFF2-40B4-BE49-F238E27FC236}">
                    <a16:creationId xmlns:a16="http://schemas.microsoft.com/office/drawing/2014/main" id="{30A9D1AF-8915-4A16-ABFA-3AD549DE934B}"/>
                  </a:ext>
                </a:extLst>
              </p:cNvPr>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8" name="Oval 132">
                <a:extLst>
                  <a:ext uri="{FF2B5EF4-FFF2-40B4-BE49-F238E27FC236}">
                    <a16:creationId xmlns:a16="http://schemas.microsoft.com/office/drawing/2014/main" id="{C8E4604E-CBA8-472D-A6F4-26F7254E18F5}"/>
                  </a:ext>
                </a:extLst>
              </p:cNvPr>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9" name="Oval 133">
                <a:extLst>
                  <a:ext uri="{FF2B5EF4-FFF2-40B4-BE49-F238E27FC236}">
                    <a16:creationId xmlns:a16="http://schemas.microsoft.com/office/drawing/2014/main" id="{EFBE579E-C82A-47E2-9BF9-0B57BFADC3E7}"/>
                  </a:ext>
                </a:extLst>
              </p:cNvPr>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0" name="Oval 134">
                <a:extLst>
                  <a:ext uri="{FF2B5EF4-FFF2-40B4-BE49-F238E27FC236}">
                    <a16:creationId xmlns:a16="http://schemas.microsoft.com/office/drawing/2014/main" id="{7BD1B97B-44D7-4456-98CE-763AD505608D}"/>
                  </a:ext>
                </a:extLst>
              </p:cNvPr>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1" name="Oval 135">
                <a:extLst>
                  <a:ext uri="{FF2B5EF4-FFF2-40B4-BE49-F238E27FC236}">
                    <a16:creationId xmlns:a16="http://schemas.microsoft.com/office/drawing/2014/main" id="{51CA47B0-9B75-46BC-A271-8E322983D4B4}"/>
                  </a:ext>
                </a:extLst>
              </p:cNvPr>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2" name="Oval 136">
                <a:extLst>
                  <a:ext uri="{FF2B5EF4-FFF2-40B4-BE49-F238E27FC236}">
                    <a16:creationId xmlns:a16="http://schemas.microsoft.com/office/drawing/2014/main" id="{8BED8FDB-E6AC-4631-9C8D-1BC8F836E365}"/>
                  </a:ext>
                </a:extLst>
              </p:cNvPr>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3" name="Oval 137">
                <a:extLst>
                  <a:ext uri="{FF2B5EF4-FFF2-40B4-BE49-F238E27FC236}">
                    <a16:creationId xmlns:a16="http://schemas.microsoft.com/office/drawing/2014/main" id="{4B19602C-2490-45A3-B518-A9FB63FA55B4}"/>
                  </a:ext>
                </a:extLst>
              </p:cNvPr>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4" name="Oval 138">
                <a:extLst>
                  <a:ext uri="{FF2B5EF4-FFF2-40B4-BE49-F238E27FC236}">
                    <a16:creationId xmlns:a16="http://schemas.microsoft.com/office/drawing/2014/main" id="{D0CB6C86-0298-4037-961D-2C87193B70A5}"/>
                  </a:ext>
                </a:extLst>
              </p:cNvPr>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5" name="Oval 139">
                <a:extLst>
                  <a:ext uri="{FF2B5EF4-FFF2-40B4-BE49-F238E27FC236}">
                    <a16:creationId xmlns:a16="http://schemas.microsoft.com/office/drawing/2014/main" id="{D2473784-3E35-4A34-B634-39631019C2FE}"/>
                  </a:ext>
                </a:extLst>
              </p:cNvPr>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6" name="Oval 140">
                <a:extLst>
                  <a:ext uri="{FF2B5EF4-FFF2-40B4-BE49-F238E27FC236}">
                    <a16:creationId xmlns:a16="http://schemas.microsoft.com/office/drawing/2014/main" id="{A782DC53-56C1-4868-85A0-3AB0759CAF5D}"/>
                  </a:ext>
                </a:extLst>
              </p:cNvPr>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7" name="Oval 141">
                <a:extLst>
                  <a:ext uri="{FF2B5EF4-FFF2-40B4-BE49-F238E27FC236}">
                    <a16:creationId xmlns:a16="http://schemas.microsoft.com/office/drawing/2014/main" id="{F2536C12-CFB5-4972-B6CC-79B211BCEAE8}"/>
                  </a:ext>
                </a:extLst>
              </p:cNvPr>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8" name="Oval 142">
                <a:extLst>
                  <a:ext uri="{FF2B5EF4-FFF2-40B4-BE49-F238E27FC236}">
                    <a16:creationId xmlns:a16="http://schemas.microsoft.com/office/drawing/2014/main" id="{8ACAC054-3397-48E6-932B-10D40E617B07}"/>
                  </a:ext>
                </a:extLst>
              </p:cNvPr>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9" name="Oval 143">
                <a:extLst>
                  <a:ext uri="{FF2B5EF4-FFF2-40B4-BE49-F238E27FC236}">
                    <a16:creationId xmlns:a16="http://schemas.microsoft.com/office/drawing/2014/main" id="{0A80CDC4-E904-4F59-BC35-DB33B6A160AF}"/>
                  </a:ext>
                </a:extLst>
              </p:cNvPr>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0" name="Oval 144">
                <a:extLst>
                  <a:ext uri="{FF2B5EF4-FFF2-40B4-BE49-F238E27FC236}">
                    <a16:creationId xmlns:a16="http://schemas.microsoft.com/office/drawing/2014/main" id="{E0E90340-89C6-4C54-98C1-E0C6BCAFF0D8}"/>
                  </a:ext>
                </a:extLst>
              </p:cNvPr>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1" name="Oval 145">
                <a:extLst>
                  <a:ext uri="{FF2B5EF4-FFF2-40B4-BE49-F238E27FC236}">
                    <a16:creationId xmlns:a16="http://schemas.microsoft.com/office/drawing/2014/main" id="{54674EF0-6C59-4AB1-84AD-8B243E9C658D}"/>
                  </a:ext>
                </a:extLst>
              </p:cNvPr>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2" name="Oval 146">
                <a:extLst>
                  <a:ext uri="{FF2B5EF4-FFF2-40B4-BE49-F238E27FC236}">
                    <a16:creationId xmlns:a16="http://schemas.microsoft.com/office/drawing/2014/main" id="{4833C193-751B-46A9-B6ED-71C5FA55D1CD}"/>
                  </a:ext>
                </a:extLst>
              </p:cNvPr>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3" name="Oval 147">
                <a:extLst>
                  <a:ext uri="{FF2B5EF4-FFF2-40B4-BE49-F238E27FC236}">
                    <a16:creationId xmlns:a16="http://schemas.microsoft.com/office/drawing/2014/main" id="{47EFA353-7F63-4AA5-A835-79CE1FF3D2DA}"/>
                  </a:ext>
                </a:extLst>
              </p:cNvPr>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4" name="Oval 148">
                <a:extLst>
                  <a:ext uri="{FF2B5EF4-FFF2-40B4-BE49-F238E27FC236}">
                    <a16:creationId xmlns:a16="http://schemas.microsoft.com/office/drawing/2014/main" id="{CA730698-2908-4558-861D-A6E63663BBBF}"/>
                  </a:ext>
                </a:extLst>
              </p:cNvPr>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5" name="Oval 149">
                <a:extLst>
                  <a:ext uri="{FF2B5EF4-FFF2-40B4-BE49-F238E27FC236}">
                    <a16:creationId xmlns:a16="http://schemas.microsoft.com/office/drawing/2014/main" id="{077E2862-DD7C-44F8-816A-0AA4CDF63286}"/>
                  </a:ext>
                </a:extLst>
              </p:cNvPr>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6" name="Oval 150">
                <a:extLst>
                  <a:ext uri="{FF2B5EF4-FFF2-40B4-BE49-F238E27FC236}">
                    <a16:creationId xmlns:a16="http://schemas.microsoft.com/office/drawing/2014/main" id="{8B018D34-F0BB-4C0D-BE60-E43A58B187B7}"/>
                  </a:ext>
                </a:extLst>
              </p:cNvPr>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7" name="Oval 151">
                <a:extLst>
                  <a:ext uri="{FF2B5EF4-FFF2-40B4-BE49-F238E27FC236}">
                    <a16:creationId xmlns:a16="http://schemas.microsoft.com/office/drawing/2014/main" id="{A7878339-967A-4459-A27B-336B3BE0C3BB}"/>
                  </a:ext>
                </a:extLst>
              </p:cNvPr>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8" name="Oval 152">
                <a:extLst>
                  <a:ext uri="{FF2B5EF4-FFF2-40B4-BE49-F238E27FC236}">
                    <a16:creationId xmlns:a16="http://schemas.microsoft.com/office/drawing/2014/main" id="{4984956C-4B4F-4528-880C-F818418060BD}"/>
                  </a:ext>
                </a:extLst>
              </p:cNvPr>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9" name="Oval 153">
                <a:extLst>
                  <a:ext uri="{FF2B5EF4-FFF2-40B4-BE49-F238E27FC236}">
                    <a16:creationId xmlns:a16="http://schemas.microsoft.com/office/drawing/2014/main" id="{7498DFE4-D5A4-47CC-B942-9DC069E90970}"/>
                  </a:ext>
                </a:extLst>
              </p:cNvPr>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0" name="Oval 154">
                <a:extLst>
                  <a:ext uri="{FF2B5EF4-FFF2-40B4-BE49-F238E27FC236}">
                    <a16:creationId xmlns:a16="http://schemas.microsoft.com/office/drawing/2014/main" id="{76CEEAE2-87ED-45B1-B53F-223CB6998FC1}"/>
                  </a:ext>
                </a:extLst>
              </p:cNvPr>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1" name="Oval 155">
                <a:extLst>
                  <a:ext uri="{FF2B5EF4-FFF2-40B4-BE49-F238E27FC236}">
                    <a16:creationId xmlns:a16="http://schemas.microsoft.com/office/drawing/2014/main" id="{64255042-D524-4F03-BE6D-626726DC3525}"/>
                  </a:ext>
                </a:extLst>
              </p:cNvPr>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2" name="Oval 156">
                <a:extLst>
                  <a:ext uri="{FF2B5EF4-FFF2-40B4-BE49-F238E27FC236}">
                    <a16:creationId xmlns:a16="http://schemas.microsoft.com/office/drawing/2014/main" id="{8E2435E3-B795-4F42-9626-4117EA313178}"/>
                  </a:ext>
                </a:extLst>
              </p:cNvPr>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3" name="Oval 157">
                <a:extLst>
                  <a:ext uri="{FF2B5EF4-FFF2-40B4-BE49-F238E27FC236}">
                    <a16:creationId xmlns:a16="http://schemas.microsoft.com/office/drawing/2014/main" id="{9C5CF829-5289-46BA-BB5C-32B070DB1802}"/>
                  </a:ext>
                </a:extLst>
              </p:cNvPr>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4" name="Oval 158">
                <a:extLst>
                  <a:ext uri="{FF2B5EF4-FFF2-40B4-BE49-F238E27FC236}">
                    <a16:creationId xmlns:a16="http://schemas.microsoft.com/office/drawing/2014/main" id="{04E3798D-B654-4119-963B-E7A9BDF05AD4}"/>
                  </a:ext>
                </a:extLst>
              </p:cNvPr>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5" name="Oval 159">
                <a:extLst>
                  <a:ext uri="{FF2B5EF4-FFF2-40B4-BE49-F238E27FC236}">
                    <a16:creationId xmlns:a16="http://schemas.microsoft.com/office/drawing/2014/main" id="{CB047EE0-82A7-4B9F-B28C-280FAEB56E5D}"/>
                  </a:ext>
                </a:extLst>
              </p:cNvPr>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6" name="Oval 160">
                <a:extLst>
                  <a:ext uri="{FF2B5EF4-FFF2-40B4-BE49-F238E27FC236}">
                    <a16:creationId xmlns:a16="http://schemas.microsoft.com/office/drawing/2014/main" id="{C549B0DA-D88A-4794-B2E3-E0B7C929E9DD}"/>
                  </a:ext>
                </a:extLst>
              </p:cNvPr>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7" name="Oval 161">
                <a:extLst>
                  <a:ext uri="{FF2B5EF4-FFF2-40B4-BE49-F238E27FC236}">
                    <a16:creationId xmlns:a16="http://schemas.microsoft.com/office/drawing/2014/main" id="{459720A8-6941-458A-91F7-A7507F8C6D6A}"/>
                  </a:ext>
                </a:extLst>
              </p:cNvPr>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8" name="Oval 162">
                <a:extLst>
                  <a:ext uri="{FF2B5EF4-FFF2-40B4-BE49-F238E27FC236}">
                    <a16:creationId xmlns:a16="http://schemas.microsoft.com/office/drawing/2014/main" id="{E72B11D5-A20A-4781-98F1-0D460AE2E3C9}"/>
                  </a:ext>
                </a:extLst>
              </p:cNvPr>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9" name="Oval 163">
                <a:extLst>
                  <a:ext uri="{FF2B5EF4-FFF2-40B4-BE49-F238E27FC236}">
                    <a16:creationId xmlns:a16="http://schemas.microsoft.com/office/drawing/2014/main" id="{AC4841FF-1322-4AA8-AD91-3F855D03A8CA}"/>
                  </a:ext>
                </a:extLst>
              </p:cNvPr>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0" name="Oval 164">
                <a:extLst>
                  <a:ext uri="{FF2B5EF4-FFF2-40B4-BE49-F238E27FC236}">
                    <a16:creationId xmlns:a16="http://schemas.microsoft.com/office/drawing/2014/main" id="{65F6467B-BD44-4EF8-8183-BCC48ACE19B8}"/>
                  </a:ext>
                </a:extLst>
              </p:cNvPr>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1" name="Oval 165">
                <a:extLst>
                  <a:ext uri="{FF2B5EF4-FFF2-40B4-BE49-F238E27FC236}">
                    <a16:creationId xmlns:a16="http://schemas.microsoft.com/office/drawing/2014/main" id="{EAB803C3-EC76-4CD3-89C6-19D8E9C8BD71}"/>
                  </a:ext>
                </a:extLst>
              </p:cNvPr>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2" name="Oval 166">
                <a:extLst>
                  <a:ext uri="{FF2B5EF4-FFF2-40B4-BE49-F238E27FC236}">
                    <a16:creationId xmlns:a16="http://schemas.microsoft.com/office/drawing/2014/main" id="{E1E598A8-195E-41F9-9E3E-18957F65FF16}"/>
                  </a:ext>
                </a:extLst>
              </p:cNvPr>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3" name="Oval 167">
                <a:extLst>
                  <a:ext uri="{FF2B5EF4-FFF2-40B4-BE49-F238E27FC236}">
                    <a16:creationId xmlns:a16="http://schemas.microsoft.com/office/drawing/2014/main" id="{21B38E7C-2521-48AC-B2AF-05E360A8E7AD}"/>
                  </a:ext>
                </a:extLst>
              </p:cNvPr>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4" name="Oval 168">
                <a:extLst>
                  <a:ext uri="{FF2B5EF4-FFF2-40B4-BE49-F238E27FC236}">
                    <a16:creationId xmlns:a16="http://schemas.microsoft.com/office/drawing/2014/main" id="{86193A2F-CCFE-4ACA-BE43-D2AECB38584F}"/>
                  </a:ext>
                </a:extLst>
              </p:cNvPr>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5" name="Oval 169">
                <a:extLst>
                  <a:ext uri="{FF2B5EF4-FFF2-40B4-BE49-F238E27FC236}">
                    <a16:creationId xmlns:a16="http://schemas.microsoft.com/office/drawing/2014/main" id="{0D58D6F8-4190-4A84-8FBC-D8AE872637C4}"/>
                  </a:ext>
                </a:extLst>
              </p:cNvPr>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6" name="Oval 170">
                <a:extLst>
                  <a:ext uri="{FF2B5EF4-FFF2-40B4-BE49-F238E27FC236}">
                    <a16:creationId xmlns:a16="http://schemas.microsoft.com/office/drawing/2014/main" id="{8806A18A-7B4B-4A1C-8575-06C41E22B2CB}"/>
                  </a:ext>
                </a:extLst>
              </p:cNvPr>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7" name="Oval 171">
                <a:extLst>
                  <a:ext uri="{FF2B5EF4-FFF2-40B4-BE49-F238E27FC236}">
                    <a16:creationId xmlns:a16="http://schemas.microsoft.com/office/drawing/2014/main" id="{A92CE7BF-34DF-454B-A747-10081989D865}"/>
                  </a:ext>
                </a:extLst>
              </p:cNvPr>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8" name="Oval 172">
                <a:extLst>
                  <a:ext uri="{FF2B5EF4-FFF2-40B4-BE49-F238E27FC236}">
                    <a16:creationId xmlns:a16="http://schemas.microsoft.com/office/drawing/2014/main" id="{1938D649-CE6D-4E40-A112-460B6FA95886}"/>
                  </a:ext>
                </a:extLst>
              </p:cNvPr>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9" name="Oval 173">
                <a:extLst>
                  <a:ext uri="{FF2B5EF4-FFF2-40B4-BE49-F238E27FC236}">
                    <a16:creationId xmlns:a16="http://schemas.microsoft.com/office/drawing/2014/main" id="{2DF76A47-63BD-43B0-AE20-CBC8F6F905F8}"/>
                  </a:ext>
                </a:extLst>
              </p:cNvPr>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0" name="Oval 174">
                <a:extLst>
                  <a:ext uri="{FF2B5EF4-FFF2-40B4-BE49-F238E27FC236}">
                    <a16:creationId xmlns:a16="http://schemas.microsoft.com/office/drawing/2014/main" id="{73213A40-A256-42ED-86D5-7EF3B83D2445}"/>
                  </a:ext>
                </a:extLst>
              </p:cNvPr>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1" name="Oval 175">
                <a:extLst>
                  <a:ext uri="{FF2B5EF4-FFF2-40B4-BE49-F238E27FC236}">
                    <a16:creationId xmlns:a16="http://schemas.microsoft.com/office/drawing/2014/main" id="{A44FA8FA-EEEB-4796-B75B-F12B3BC61390}"/>
                  </a:ext>
                </a:extLst>
              </p:cNvPr>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2" name="Oval 176">
                <a:extLst>
                  <a:ext uri="{FF2B5EF4-FFF2-40B4-BE49-F238E27FC236}">
                    <a16:creationId xmlns:a16="http://schemas.microsoft.com/office/drawing/2014/main" id="{7429C531-B13F-403A-AD75-85392C6B38BD}"/>
                  </a:ext>
                </a:extLst>
              </p:cNvPr>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3" name="Oval 177">
                <a:extLst>
                  <a:ext uri="{FF2B5EF4-FFF2-40B4-BE49-F238E27FC236}">
                    <a16:creationId xmlns:a16="http://schemas.microsoft.com/office/drawing/2014/main" id="{77AA19B7-311E-4546-94C0-FF2698AB41D6}"/>
                  </a:ext>
                </a:extLst>
              </p:cNvPr>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4" name="Oval 178">
                <a:extLst>
                  <a:ext uri="{FF2B5EF4-FFF2-40B4-BE49-F238E27FC236}">
                    <a16:creationId xmlns:a16="http://schemas.microsoft.com/office/drawing/2014/main" id="{A9DA62F0-D6F1-40C8-978C-D05D51BE8B5E}"/>
                  </a:ext>
                </a:extLst>
              </p:cNvPr>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5" name="Oval 179">
                <a:extLst>
                  <a:ext uri="{FF2B5EF4-FFF2-40B4-BE49-F238E27FC236}">
                    <a16:creationId xmlns:a16="http://schemas.microsoft.com/office/drawing/2014/main" id="{0F1976B3-7D80-4E28-BA47-1969A862030E}"/>
                  </a:ext>
                </a:extLst>
              </p:cNvPr>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6" name="Oval 180">
                <a:extLst>
                  <a:ext uri="{FF2B5EF4-FFF2-40B4-BE49-F238E27FC236}">
                    <a16:creationId xmlns:a16="http://schemas.microsoft.com/office/drawing/2014/main" id="{5F4495B7-FA0A-4963-9AC0-7A9350237E4B}"/>
                  </a:ext>
                </a:extLst>
              </p:cNvPr>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7" name="Oval 181">
                <a:extLst>
                  <a:ext uri="{FF2B5EF4-FFF2-40B4-BE49-F238E27FC236}">
                    <a16:creationId xmlns:a16="http://schemas.microsoft.com/office/drawing/2014/main" id="{2D133432-23EF-4CE2-8D50-6A30C0CDB1AF}"/>
                  </a:ext>
                </a:extLst>
              </p:cNvPr>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8" name="Oval 182">
                <a:extLst>
                  <a:ext uri="{FF2B5EF4-FFF2-40B4-BE49-F238E27FC236}">
                    <a16:creationId xmlns:a16="http://schemas.microsoft.com/office/drawing/2014/main" id="{3C4A4002-A3D2-4DD2-9091-6850CEC951B1}"/>
                  </a:ext>
                </a:extLst>
              </p:cNvPr>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9" name="Oval 183">
                <a:extLst>
                  <a:ext uri="{FF2B5EF4-FFF2-40B4-BE49-F238E27FC236}">
                    <a16:creationId xmlns:a16="http://schemas.microsoft.com/office/drawing/2014/main" id="{A250ED55-433E-4162-B9AA-AA92D700B1E3}"/>
                  </a:ext>
                </a:extLst>
              </p:cNvPr>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0" name="Oval 184">
                <a:extLst>
                  <a:ext uri="{FF2B5EF4-FFF2-40B4-BE49-F238E27FC236}">
                    <a16:creationId xmlns:a16="http://schemas.microsoft.com/office/drawing/2014/main" id="{25685301-1B76-4B55-A979-573CD1CCD85D}"/>
                  </a:ext>
                </a:extLst>
              </p:cNvPr>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1" name="Oval 185">
                <a:extLst>
                  <a:ext uri="{FF2B5EF4-FFF2-40B4-BE49-F238E27FC236}">
                    <a16:creationId xmlns:a16="http://schemas.microsoft.com/office/drawing/2014/main" id="{420E3A68-B053-4078-A0F1-91CD9EA0AFAA}"/>
                  </a:ext>
                </a:extLst>
              </p:cNvPr>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2" name="Oval 186">
                <a:extLst>
                  <a:ext uri="{FF2B5EF4-FFF2-40B4-BE49-F238E27FC236}">
                    <a16:creationId xmlns:a16="http://schemas.microsoft.com/office/drawing/2014/main" id="{C1A6F540-7D93-4783-AC22-0DEE98FF6DF0}"/>
                  </a:ext>
                </a:extLst>
              </p:cNvPr>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3" name="Oval 187">
                <a:extLst>
                  <a:ext uri="{FF2B5EF4-FFF2-40B4-BE49-F238E27FC236}">
                    <a16:creationId xmlns:a16="http://schemas.microsoft.com/office/drawing/2014/main" id="{4F2AE87B-906B-4D0F-A071-927DA3BE7102}"/>
                  </a:ext>
                </a:extLst>
              </p:cNvPr>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4" name="Oval 188">
                <a:extLst>
                  <a:ext uri="{FF2B5EF4-FFF2-40B4-BE49-F238E27FC236}">
                    <a16:creationId xmlns:a16="http://schemas.microsoft.com/office/drawing/2014/main" id="{E1552C99-AE1A-4F79-808E-E8BEAAA935DC}"/>
                  </a:ext>
                </a:extLst>
              </p:cNvPr>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5" name="Oval 189">
                <a:extLst>
                  <a:ext uri="{FF2B5EF4-FFF2-40B4-BE49-F238E27FC236}">
                    <a16:creationId xmlns:a16="http://schemas.microsoft.com/office/drawing/2014/main" id="{C04691B3-D4BA-4CF3-8C08-B3DA441785B1}"/>
                  </a:ext>
                </a:extLst>
              </p:cNvPr>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6" name="Oval 190">
                <a:extLst>
                  <a:ext uri="{FF2B5EF4-FFF2-40B4-BE49-F238E27FC236}">
                    <a16:creationId xmlns:a16="http://schemas.microsoft.com/office/drawing/2014/main" id="{EFB7D2B9-C5FF-402D-B5C2-2ED8DBC6615B}"/>
                  </a:ext>
                </a:extLst>
              </p:cNvPr>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7" name="Oval 191">
                <a:extLst>
                  <a:ext uri="{FF2B5EF4-FFF2-40B4-BE49-F238E27FC236}">
                    <a16:creationId xmlns:a16="http://schemas.microsoft.com/office/drawing/2014/main" id="{0DA2AFFB-70AB-4FA5-9604-C7D22650744E}"/>
                  </a:ext>
                </a:extLst>
              </p:cNvPr>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8" name="Oval 192">
                <a:extLst>
                  <a:ext uri="{FF2B5EF4-FFF2-40B4-BE49-F238E27FC236}">
                    <a16:creationId xmlns:a16="http://schemas.microsoft.com/office/drawing/2014/main" id="{9D54E586-F83D-4E02-98FB-5E79ABC0C7B2}"/>
                  </a:ext>
                </a:extLst>
              </p:cNvPr>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9" name="Oval 193">
                <a:extLst>
                  <a:ext uri="{FF2B5EF4-FFF2-40B4-BE49-F238E27FC236}">
                    <a16:creationId xmlns:a16="http://schemas.microsoft.com/office/drawing/2014/main" id="{85294ADC-DDFA-4EEF-A495-C59150C8079F}"/>
                  </a:ext>
                </a:extLst>
              </p:cNvPr>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0" name="Oval 194">
                <a:extLst>
                  <a:ext uri="{FF2B5EF4-FFF2-40B4-BE49-F238E27FC236}">
                    <a16:creationId xmlns:a16="http://schemas.microsoft.com/office/drawing/2014/main" id="{6E452527-9990-40F6-AE8E-645A11AB5868}"/>
                  </a:ext>
                </a:extLst>
              </p:cNvPr>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1" name="Oval 195">
                <a:extLst>
                  <a:ext uri="{FF2B5EF4-FFF2-40B4-BE49-F238E27FC236}">
                    <a16:creationId xmlns:a16="http://schemas.microsoft.com/office/drawing/2014/main" id="{B574890E-DF2D-492D-B8E5-9B2E7711586D}"/>
                  </a:ext>
                </a:extLst>
              </p:cNvPr>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2" name="Oval 196">
                <a:extLst>
                  <a:ext uri="{FF2B5EF4-FFF2-40B4-BE49-F238E27FC236}">
                    <a16:creationId xmlns:a16="http://schemas.microsoft.com/office/drawing/2014/main" id="{D1F944A1-E3AD-4A68-9125-92A766A066E9}"/>
                  </a:ext>
                </a:extLst>
              </p:cNvPr>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3" name="Oval 197">
                <a:extLst>
                  <a:ext uri="{FF2B5EF4-FFF2-40B4-BE49-F238E27FC236}">
                    <a16:creationId xmlns:a16="http://schemas.microsoft.com/office/drawing/2014/main" id="{4C9FCF46-E452-49CE-B293-A7E89E25AECC}"/>
                  </a:ext>
                </a:extLst>
              </p:cNvPr>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4" name="Oval 198">
                <a:extLst>
                  <a:ext uri="{FF2B5EF4-FFF2-40B4-BE49-F238E27FC236}">
                    <a16:creationId xmlns:a16="http://schemas.microsoft.com/office/drawing/2014/main" id="{35FC0D74-C06C-4447-9EDB-CFFDEF1686AA}"/>
                  </a:ext>
                </a:extLst>
              </p:cNvPr>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5" name="Oval 199">
                <a:extLst>
                  <a:ext uri="{FF2B5EF4-FFF2-40B4-BE49-F238E27FC236}">
                    <a16:creationId xmlns:a16="http://schemas.microsoft.com/office/drawing/2014/main" id="{CF48D309-86FD-4EF9-948A-11AD97DFF80B}"/>
                  </a:ext>
                </a:extLst>
              </p:cNvPr>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6" name="Oval 200">
                <a:extLst>
                  <a:ext uri="{FF2B5EF4-FFF2-40B4-BE49-F238E27FC236}">
                    <a16:creationId xmlns:a16="http://schemas.microsoft.com/office/drawing/2014/main" id="{00EACD22-5383-4ADD-990F-3AFD904687ED}"/>
                  </a:ext>
                </a:extLst>
              </p:cNvPr>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7" name="Oval 201">
                <a:extLst>
                  <a:ext uri="{FF2B5EF4-FFF2-40B4-BE49-F238E27FC236}">
                    <a16:creationId xmlns:a16="http://schemas.microsoft.com/office/drawing/2014/main" id="{2D9A67C9-5379-4057-A420-CB312D4D8AAF}"/>
                  </a:ext>
                </a:extLst>
              </p:cNvPr>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8" name="Oval 202">
                <a:extLst>
                  <a:ext uri="{FF2B5EF4-FFF2-40B4-BE49-F238E27FC236}">
                    <a16:creationId xmlns:a16="http://schemas.microsoft.com/office/drawing/2014/main" id="{D892904A-7192-46BD-9B3A-9A9204A830A5}"/>
                  </a:ext>
                </a:extLst>
              </p:cNvPr>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9" name="Oval 203">
                <a:extLst>
                  <a:ext uri="{FF2B5EF4-FFF2-40B4-BE49-F238E27FC236}">
                    <a16:creationId xmlns:a16="http://schemas.microsoft.com/office/drawing/2014/main" id="{F7F8C798-B612-4098-B1F4-793E07C29116}"/>
                  </a:ext>
                </a:extLst>
              </p:cNvPr>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0" name="Oval 204">
                <a:extLst>
                  <a:ext uri="{FF2B5EF4-FFF2-40B4-BE49-F238E27FC236}">
                    <a16:creationId xmlns:a16="http://schemas.microsoft.com/office/drawing/2014/main" id="{99DC75F7-85D7-498B-B5B3-0C3A701CB27D}"/>
                  </a:ext>
                </a:extLst>
              </p:cNvPr>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1" name="Oval 205">
                <a:extLst>
                  <a:ext uri="{FF2B5EF4-FFF2-40B4-BE49-F238E27FC236}">
                    <a16:creationId xmlns:a16="http://schemas.microsoft.com/office/drawing/2014/main" id="{95172F59-2044-49D8-A138-FF2456409767}"/>
                  </a:ext>
                </a:extLst>
              </p:cNvPr>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2" name="Oval 206">
                <a:extLst>
                  <a:ext uri="{FF2B5EF4-FFF2-40B4-BE49-F238E27FC236}">
                    <a16:creationId xmlns:a16="http://schemas.microsoft.com/office/drawing/2014/main" id="{3F560332-7C39-4C3C-AEC5-FA495BEA155C}"/>
                  </a:ext>
                </a:extLst>
              </p:cNvPr>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3" name="Oval 207">
                <a:extLst>
                  <a:ext uri="{FF2B5EF4-FFF2-40B4-BE49-F238E27FC236}">
                    <a16:creationId xmlns:a16="http://schemas.microsoft.com/office/drawing/2014/main" id="{48193EC1-2006-4E53-90B5-3D3F8D4BF165}"/>
                  </a:ext>
                </a:extLst>
              </p:cNvPr>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4" name="Oval 208">
                <a:extLst>
                  <a:ext uri="{FF2B5EF4-FFF2-40B4-BE49-F238E27FC236}">
                    <a16:creationId xmlns:a16="http://schemas.microsoft.com/office/drawing/2014/main" id="{176F9EAD-474B-4BAC-8933-4583F54244EA}"/>
                  </a:ext>
                </a:extLst>
              </p:cNvPr>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5" name="Oval 209">
                <a:extLst>
                  <a:ext uri="{FF2B5EF4-FFF2-40B4-BE49-F238E27FC236}">
                    <a16:creationId xmlns:a16="http://schemas.microsoft.com/office/drawing/2014/main" id="{9E95E925-7BD6-4814-8F63-775C74F00775}"/>
                  </a:ext>
                </a:extLst>
              </p:cNvPr>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6" name="Oval 210">
                <a:extLst>
                  <a:ext uri="{FF2B5EF4-FFF2-40B4-BE49-F238E27FC236}">
                    <a16:creationId xmlns:a16="http://schemas.microsoft.com/office/drawing/2014/main" id="{0FC55EFE-78F3-4898-A3F6-075726981BB5}"/>
                  </a:ext>
                </a:extLst>
              </p:cNvPr>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7" name="Oval 211">
                <a:extLst>
                  <a:ext uri="{FF2B5EF4-FFF2-40B4-BE49-F238E27FC236}">
                    <a16:creationId xmlns:a16="http://schemas.microsoft.com/office/drawing/2014/main" id="{3703611C-D51F-4296-AD33-8FCF82B59168}"/>
                  </a:ext>
                </a:extLst>
              </p:cNvPr>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8" name="Oval 212">
                <a:extLst>
                  <a:ext uri="{FF2B5EF4-FFF2-40B4-BE49-F238E27FC236}">
                    <a16:creationId xmlns:a16="http://schemas.microsoft.com/office/drawing/2014/main" id="{404DFE9D-A8B9-42FB-B724-4B9EE2FEAB7F}"/>
                  </a:ext>
                </a:extLst>
              </p:cNvPr>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9" name="Oval 213">
                <a:extLst>
                  <a:ext uri="{FF2B5EF4-FFF2-40B4-BE49-F238E27FC236}">
                    <a16:creationId xmlns:a16="http://schemas.microsoft.com/office/drawing/2014/main" id="{4B511FCB-FDBD-4F51-9307-8AFBAAF714A5}"/>
                  </a:ext>
                </a:extLst>
              </p:cNvPr>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0" name="Oval 214">
                <a:extLst>
                  <a:ext uri="{FF2B5EF4-FFF2-40B4-BE49-F238E27FC236}">
                    <a16:creationId xmlns:a16="http://schemas.microsoft.com/office/drawing/2014/main" id="{5C3D5BAB-E2FE-4B4D-AA6F-D548E138E299}"/>
                  </a:ext>
                </a:extLst>
              </p:cNvPr>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1" name="Oval 215">
                <a:extLst>
                  <a:ext uri="{FF2B5EF4-FFF2-40B4-BE49-F238E27FC236}">
                    <a16:creationId xmlns:a16="http://schemas.microsoft.com/office/drawing/2014/main" id="{617A85CF-A6B3-4E21-8001-E2ECEA1842CB}"/>
                  </a:ext>
                </a:extLst>
              </p:cNvPr>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2" name="Oval 216">
                <a:extLst>
                  <a:ext uri="{FF2B5EF4-FFF2-40B4-BE49-F238E27FC236}">
                    <a16:creationId xmlns:a16="http://schemas.microsoft.com/office/drawing/2014/main" id="{43379E4D-2A0F-445C-83B5-E973EA1E9125}"/>
                  </a:ext>
                </a:extLst>
              </p:cNvPr>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3" name="Oval 217">
                <a:extLst>
                  <a:ext uri="{FF2B5EF4-FFF2-40B4-BE49-F238E27FC236}">
                    <a16:creationId xmlns:a16="http://schemas.microsoft.com/office/drawing/2014/main" id="{10647152-050F-46C1-915D-953431E8E2F2}"/>
                  </a:ext>
                </a:extLst>
              </p:cNvPr>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4" name="Oval 218">
                <a:extLst>
                  <a:ext uri="{FF2B5EF4-FFF2-40B4-BE49-F238E27FC236}">
                    <a16:creationId xmlns:a16="http://schemas.microsoft.com/office/drawing/2014/main" id="{5AE20B12-AA8C-4CBD-91A9-B8BEBC38FC95}"/>
                  </a:ext>
                </a:extLst>
              </p:cNvPr>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5" name="Oval 219">
                <a:extLst>
                  <a:ext uri="{FF2B5EF4-FFF2-40B4-BE49-F238E27FC236}">
                    <a16:creationId xmlns:a16="http://schemas.microsoft.com/office/drawing/2014/main" id="{BA8B1695-8E13-4E72-9619-976F161DEE83}"/>
                  </a:ext>
                </a:extLst>
              </p:cNvPr>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6" name="Oval 220">
                <a:extLst>
                  <a:ext uri="{FF2B5EF4-FFF2-40B4-BE49-F238E27FC236}">
                    <a16:creationId xmlns:a16="http://schemas.microsoft.com/office/drawing/2014/main" id="{DDB57EFF-0C2C-461B-BF44-790406D5F09A}"/>
                  </a:ext>
                </a:extLst>
              </p:cNvPr>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7" name="Oval 221">
                <a:extLst>
                  <a:ext uri="{FF2B5EF4-FFF2-40B4-BE49-F238E27FC236}">
                    <a16:creationId xmlns:a16="http://schemas.microsoft.com/office/drawing/2014/main" id="{3629CF76-EC80-4DEE-AAE2-3D521B330A9B}"/>
                  </a:ext>
                </a:extLst>
              </p:cNvPr>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8" name="Oval 222">
                <a:extLst>
                  <a:ext uri="{FF2B5EF4-FFF2-40B4-BE49-F238E27FC236}">
                    <a16:creationId xmlns:a16="http://schemas.microsoft.com/office/drawing/2014/main" id="{23714F07-62DC-4E07-AA59-8D19E689ED7B}"/>
                  </a:ext>
                </a:extLst>
              </p:cNvPr>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9" name="Oval 223">
                <a:extLst>
                  <a:ext uri="{FF2B5EF4-FFF2-40B4-BE49-F238E27FC236}">
                    <a16:creationId xmlns:a16="http://schemas.microsoft.com/office/drawing/2014/main" id="{10892141-9B0F-4D42-B75A-434A263AA0F0}"/>
                  </a:ext>
                </a:extLst>
              </p:cNvPr>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0" name="Oval 224">
                <a:extLst>
                  <a:ext uri="{FF2B5EF4-FFF2-40B4-BE49-F238E27FC236}">
                    <a16:creationId xmlns:a16="http://schemas.microsoft.com/office/drawing/2014/main" id="{EFF3E070-E84C-44FF-96B8-C92E1D71EFDC}"/>
                  </a:ext>
                </a:extLst>
              </p:cNvPr>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1" name="Oval 225">
                <a:extLst>
                  <a:ext uri="{FF2B5EF4-FFF2-40B4-BE49-F238E27FC236}">
                    <a16:creationId xmlns:a16="http://schemas.microsoft.com/office/drawing/2014/main" id="{53C3E553-7E64-419F-A603-FED391992726}"/>
                  </a:ext>
                </a:extLst>
              </p:cNvPr>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2" name="Oval 226">
                <a:extLst>
                  <a:ext uri="{FF2B5EF4-FFF2-40B4-BE49-F238E27FC236}">
                    <a16:creationId xmlns:a16="http://schemas.microsoft.com/office/drawing/2014/main" id="{0E1F82B1-98C5-4394-B3DD-5F4311872254}"/>
                  </a:ext>
                </a:extLst>
              </p:cNvPr>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3" name="Oval 227">
                <a:extLst>
                  <a:ext uri="{FF2B5EF4-FFF2-40B4-BE49-F238E27FC236}">
                    <a16:creationId xmlns:a16="http://schemas.microsoft.com/office/drawing/2014/main" id="{E696ED81-5784-4F66-A7AE-426E95B638E4}"/>
                  </a:ext>
                </a:extLst>
              </p:cNvPr>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4" name="Oval 228">
                <a:extLst>
                  <a:ext uri="{FF2B5EF4-FFF2-40B4-BE49-F238E27FC236}">
                    <a16:creationId xmlns:a16="http://schemas.microsoft.com/office/drawing/2014/main" id="{D9009F20-0696-444C-929D-AD5AAE95F7EA}"/>
                  </a:ext>
                </a:extLst>
              </p:cNvPr>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5" name="Oval 229">
                <a:extLst>
                  <a:ext uri="{FF2B5EF4-FFF2-40B4-BE49-F238E27FC236}">
                    <a16:creationId xmlns:a16="http://schemas.microsoft.com/office/drawing/2014/main" id="{D2A33699-C4A5-4997-A50B-66E2D078EFF8}"/>
                  </a:ext>
                </a:extLst>
              </p:cNvPr>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6" name="Oval 230">
                <a:extLst>
                  <a:ext uri="{FF2B5EF4-FFF2-40B4-BE49-F238E27FC236}">
                    <a16:creationId xmlns:a16="http://schemas.microsoft.com/office/drawing/2014/main" id="{C5624E69-3295-4E99-8047-C271AA9B5905}"/>
                  </a:ext>
                </a:extLst>
              </p:cNvPr>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7" name="Oval 231">
                <a:extLst>
                  <a:ext uri="{FF2B5EF4-FFF2-40B4-BE49-F238E27FC236}">
                    <a16:creationId xmlns:a16="http://schemas.microsoft.com/office/drawing/2014/main" id="{6B2891C1-BB10-4E75-8B2A-10FF876C1911}"/>
                  </a:ext>
                </a:extLst>
              </p:cNvPr>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8" name="Oval 232">
                <a:extLst>
                  <a:ext uri="{FF2B5EF4-FFF2-40B4-BE49-F238E27FC236}">
                    <a16:creationId xmlns:a16="http://schemas.microsoft.com/office/drawing/2014/main" id="{EFE42824-7BC1-444C-BB6B-EC144D0AC6F5}"/>
                  </a:ext>
                </a:extLst>
              </p:cNvPr>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29" name="Oval 233">
                <a:extLst>
                  <a:ext uri="{FF2B5EF4-FFF2-40B4-BE49-F238E27FC236}">
                    <a16:creationId xmlns:a16="http://schemas.microsoft.com/office/drawing/2014/main" id="{E6CF3B00-02C1-441B-9866-4DC97D40B036}"/>
                  </a:ext>
                </a:extLst>
              </p:cNvPr>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0" name="Oval 234">
                <a:extLst>
                  <a:ext uri="{FF2B5EF4-FFF2-40B4-BE49-F238E27FC236}">
                    <a16:creationId xmlns:a16="http://schemas.microsoft.com/office/drawing/2014/main" id="{BF2CED29-FFC2-4A37-A9CF-6F49D855264F}"/>
                  </a:ext>
                </a:extLst>
              </p:cNvPr>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1" name="Oval 235">
                <a:extLst>
                  <a:ext uri="{FF2B5EF4-FFF2-40B4-BE49-F238E27FC236}">
                    <a16:creationId xmlns:a16="http://schemas.microsoft.com/office/drawing/2014/main" id="{6A35FA64-2E2D-4AB9-BD9F-CDC4DBE22FF3}"/>
                  </a:ext>
                </a:extLst>
              </p:cNvPr>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2" name="Oval 236">
                <a:extLst>
                  <a:ext uri="{FF2B5EF4-FFF2-40B4-BE49-F238E27FC236}">
                    <a16:creationId xmlns:a16="http://schemas.microsoft.com/office/drawing/2014/main" id="{8549EA52-3035-4906-AC76-C0BCFDA3BB24}"/>
                  </a:ext>
                </a:extLst>
              </p:cNvPr>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3" name="Oval 237">
                <a:extLst>
                  <a:ext uri="{FF2B5EF4-FFF2-40B4-BE49-F238E27FC236}">
                    <a16:creationId xmlns:a16="http://schemas.microsoft.com/office/drawing/2014/main" id="{3C651BCA-AD9E-49CC-8FE1-0961574FB9FD}"/>
                  </a:ext>
                </a:extLst>
              </p:cNvPr>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4" name="Oval 238">
                <a:extLst>
                  <a:ext uri="{FF2B5EF4-FFF2-40B4-BE49-F238E27FC236}">
                    <a16:creationId xmlns:a16="http://schemas.microsoft.com/office/drawing/2014/main" id="{8BB24C29-6225-4540-B94D-640A03D14B8C}"/>
                  </a:ext>
                </a:extLst>
              </p:cNvPr>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5" name="Oval 239">
                <a:extLst>
                  <a:ext uri="{FF2B5EF4-FFF2-40B4-BE49-F238E27FC236}">
                    <a16:creationId xmlns:a16="http://schemas.microsoft.com/office/drawing/2014/main" id="{A8BA6F1D-985B-46FE-ACB1-8168AA04B601}"/>
                  </a:ext>
                </a:extLst>
              </p:cNvPr>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6" name="Oval 240">
                <a:extLst>
                  <a:ext uri="{FF2B5EF4-FFF2-40B4-BE49-F238E27FC236}">
                    <a16:creationId xmlns:a16="http://schemas.microsoft.com/office/drawing/2014/main" id="{9FBC824D-3BF9-4DD7-BFB1-754CED85DEDC}"/>
                  </a:ext>
                </a:extLst>
              </p:cNvPr>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7" name="Oval 241">
                <a:extLst>
                  <a:ext uri="{FF2B5EF4-FFF2-40B4-BE49-F238E27FC236}">
                    <a16:creationId xmlns:a16="http://schemas.microsoft.com/office/drawing/2014/main" id="{E1E52093-09FB-4F41-9AED-EBF90CB65666}"/>
                  </a:ext>
                </a:extLst>
              </p:cNvPr>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8" name="Oval 242">
                <a:extLst>
                  <a:ext uri="{FF2B5EF4-FFF2-40B4-BE49-F238E27FC236}">
                    <a16:creationId xmlns:a16="http://schemas.microsoft.com/office/drawing/2014/main" id="{8838D15D-71E6-4E3C-99E7-591F9F83CB57}"/>
                  </a:ext>
                </a:extLst>
              </p:cNvPr>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9" name="Oval 243">
                <a:extLst>
                  <a:ext uri="{FF2B5EF4-FFF2-40B4-BE49-F238E27FC236}">
                    <a16:creationId xmlns:a16="http://schemas.microsoft.com/office/drawing/2014/main" id="{30DC5DDD-7849-4D91-B8F8-120F846E8310}"/>
                  </a:ext>
                </a:extLst>
              </p:cNvPr>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0" name="Oval 244">
                <a:extLst>
                  <a:ext uri="{FF2B5EF4-FFF2-40B4-BE49-F238E27FC236}">
                    <a16:creationId xmlns:a16="http://schemas.microsoft.com/office/drawing/2014/main" id="{7DCBEB65-AAFA-482D-A941-A167B42F3FE6}"/>
                  </a:ext>
                </a:extLst>
              </p:cNvPr>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1" name="Oval 245">
                <a:extLst>
                  <a:ext uri="{FF2B5EF4-FFF2-40B4-BE49-F238E27FC236}">
                    <a16:creationId xmlns:a16="http://schemas.microsoft.com/office/drawing/2014/main" id="{707F52B7-580C-4415-84A8-E4CB137C1E45}"/>
                  </a:ext>
                </a:extLst>
              </p:cNvPr>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2" name="Oval 246">
                <a:extLst>
                  <a:ext uri="{FF2B5EF4-FFF2-40B4-BE49-F238E27FC236}">
                    <a16:creationId xmlns:a16="http://schemas.microsoft.com/office/drawing/2014/main" id="{1CE83F7A-C93E-410D-B269-D8841B8C92C6}"/>
                  </a:ext>
                </a:extLst>
              </p:cNvPr>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3" name="Oval 247">
                <a:extLst>
                  <a:ext uri="{FF2B5EF4-FFF2-40B4-BE49-F238E27FC236}">
                    <a16:creationId xmlns:a16="http://schemas.microsoft.com/office/drawing/2014/main" id="{AE46ABF6-8D31-4889-87CB-B2E3D4B69432}"/>
                  </a:ext>
                </a:extLst>
              </p:cNvPr>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4" name="Oval 248">
                <a:extLst>
                  <a:ext uri="{FF2B5EF4-FFF2-40B4-BE49-F238E27FC236}">
                    <a16:creationId xmlns:a16="http://schemas.microsoft.com/office/drawing/2014/main" id="{AC8D0DE4-F919-44D6-A3CC-CA050A440FD9}"/>
                  </a:ext>
                </a:extLst>
              </p:cNvPr>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5" name="Oval 249">
                <a:extLst>
                  <a:ext uri="{FF2B5EF4-FFF2-40B4-BE49-F238E27FC236}">
                    <a16:creationId xmlns:a16="http://schemas.microsoft.com/office/drawing/2014/main" id="{035F71CD-1105-4F29-B639-46DC96F0623F}"/>
                  </a:ext>
                </a:extLst>
              </p:cNvPr>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6" name="Oval 250">
                <a:extLst>
                  <a:ext uri="{FF2B5EF4-FFF2-40B4-BE49-F238E27FC236}">
                    <a16:creationId xmlns:a16="http://schemas.microsoft.com/office/drawing/2014/main" id="{F03DD39A-571F-40EC-9AFB-9821070F9F59}"/>
                  </a:ext>
                </a:extLst>
              </p:cNvPr>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7" name="Oval 251">
                <a:extLst>
                  <a:ext uri="{FF2B5EF4-FFF2-40B4-BE49-F238E27FC236}">
                    <a16:creationId xmlns:a16="http://schemas.microsoft.com/office/drawing/2014/main" id="{43815BCC-F9EA-4505-9767-C9D1478A37A3}"/>
                  </a:ext>
                </a:extLst>
              </p:cNvPr>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8" name="Oval 252">
                <a:extLst>
                  <a:ext uri="{FF2B5EF4-FFF2-40B4-BE49-F238E27FC236}">
                    <a16:creationId xmlns:a16="http://schemas.microsoft.com/office/drawing/2014/main" id="{754EBD17-1A73-43F1-94AF-9568D69CCA17}"/>
                  </a:ext>
                </a:extLst>
              </p:cNvPr>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9" name="Oval 253">
                <a:extLst>
                  <a:ext uri="{FF2B5EF4-FFF2-40B4-BE49-F238E27FC236}">
                    <a16:creationId xmlns:a16="http://schemas.microsoft.com/office/drawing/2014/main" id="{A2D29663-CFF1-4BF1-991E-96390F8F822B}"/>
                  </a:ext>
                </a:extLst>
              </p:cNvPr>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0" name="Oval 254">
                <a:extLst>
                  <a:ext uri="{FF2B5EF4-FFF2-40B4-BE49-F238E27FC236}">
                    <a16:creationId xmlns:a16="http://schemas.microsoft.com/office/drawing/2014/main" id="{AE4AA739-860B-48D1-96B7-715A58A37F12}"/>
                  </a:ext>
                </a:extLst>
              </p:cNvPr>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1" name="Oval 255">
                <a:extLst>
                  <a:ext uri="{FF2B5EF4-FFF2-40B4-BE49-F238E27FC236}">
                    <a16:creationId xmlns:a16="http://schemas.microsoft.com/office/drawing/2014/main" id="{463635AD-F5FD-4975-B65E-EB3EB9DD7A50}"/>
                  </a:ext>
                </a:extLst>
              </p:cNvPr>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2" name="Oval 256">
                <a:extLst>
                  <a:ext uri="{FF2B5EF4-FFF2-40B4-BE49-F238E27FC236}">
                    <a16:creationId xmlns:a16="http://schemas.microsoft.com/office/drawing/2014/main" id="{7D4DE83F-65C6-47AD-BBA0-5981AA91AB31}"/>
                  </a:ext>
                </a:extLst>
              </p:cNvPr>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3" name="Oval 257">
                <a:extLst>
                  <a:ext uri="{FF2B5EF4-FFF2-40B4-BE49-F238E27FC236}">
                    <a16:creationId xmlns:a16="http://schemas.microsoft.com/office/drawing/2014/main" id="{BD29910B-BDC0-4560-84C2-7AB479C7E9FB}"/>
                  </a:ext>
                </a:extLst>
              </p:cNvPr>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4" name="Oval 258">
                <a:extLst>
                  <a:ext uri="{FF2B5EF4-FFF2-40B4-BE49-F238E27FC236}">
                    <a16:creationId xmlns:a16="http://schemas.microsoft.com/office/drawing/2014/main" id="{D234382F-8C05-4C3B-A04F-34D0DFBBFE10}"/>
                  </a:ext>
                </a:extLst>
              </p:cNvPr>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5" name="Oval 259">
                <a:extLst>
                  <a:ext uri="{FF2B5EF4-FFF2-40B4-BE49-F238E27FC236}">
                    <a16:creationId xmlns:a16="http://schemas.microsoft.com/office/drawing/2014/main" id="{9F8CA449-BDF5-4940-A051-B5C30453AD6A}"/>
                  </a:ext>
                </a:extLst>
              </p:cNvPr>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6" name="Oval 260">
                <a:extLst>
                  <a:ext uri="{FF2B5EF4-FFF2-40B4-BE49-F238E27FC236}">
                    <a16:creationId xmlns:a16="http://schemas.microsoft.com/office/drawing/2014/main" id="{AB49FF19-3F49-45F5-973B-92707E2B9C0D}"/>
                  </a:ext>
                </a:extLst>
              </p:cNvPr>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7" name="Oval 261">
                <a:extLst>
                  <a:ext uri="{FF2B5EF4-FFF2-40B4-BE49-F238E27FC236}">
                    <a16:creationId xmlns:a16="http://schemas.microsoft.com/office/drawing/2014/main" id="{7F8E02DD-9C0E-4EE7-B2D2-39D448F7CCB6}"/>
                  </a:ext>
                </a:extLst>
              </p:cNvPr>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8" name="Oval 262">
                <a:extLst>
                  <a:ext uri="{FF2B5EF4-FFF2-40B4-BE49-F238E27FC236}">
                    <a16:creationId xmlns:a16="http://schemas.microsoft.com/office/drawing/2014/main" id="{2756BA60-8944-42CF-8C7D-D8517C38078C}"/>
                  </a:ext>
                </a:extLst>
              </p:cNvPr>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9" name="Oval 263">
                <a:extLst>
                  <a:ext uri="{FF2B5EF4-FFF2-40B4-BE49-F238E27FC236}">
                    <a16:creationId xmlns:a16="http://schemas.microsoft.com/office/drawing/2014/main" id="{52B423B1-E731-47EC-9195-E27BFDB1B38B}"/>
                  </a:ext>
                </a:extLst>
              </p:cNvPr>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0" name="Oval 264">
                <a:extLst>
                  <a:ext uri="{FF2B5EF4-FFF2-40B4-BE49-F238E27FC236}">
                    <a16:creationId xmlns:a16="http://schemas.microsoft.com/office/drawing/2014/main" id="{B1C3D2A7-0818-46C2-A621-5B8D4FD10E73}"/>
                  </a:ext>
                </a:extLst>
              </p:cNvPr>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1" name="Oval 265">
                <a:extLst>
                  <a:ext uri="{FF2B5EF4-FFF2-40B4-BE49-F238E27FC236}">
                    <a16:creationId xmlns:a16="http://schemas.microsoft.com/office/drawing/2014/main" id="{F90E7E58-83B7-4C68-9214-F9F4BCC884EA}"/>
                  </a:ext>
                </a:extLst>
              </p:cNvPr>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2" name="Oval 266">
                <a:extLst>
                  <a:ext uri="{FF2B5EF4-FFF2-40B4-BE49-F238E27FC236}">
                    <a16:creationId xmlns:a16="http://schemas.microsoft.com/office/drawing/2014/main" id="{35D34480-34F9-4085-936E-BAE9931ACC4D}"/>
                  </a:ext>
                </a:extLst>
              </p:cNvPr>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3" name="Oval 267">
                <a:extLst>
                  <a:ext uri="{FF2B5EF4-FFF2-40B4-BE49-F238E27FC236}">
                    <a16:creationId xmlns:a16="http://schemas.microsoft.com/office/drawing/2014/main" id="{BB443AF4-EBAE-4238-9D9B-0CB644E11753}"/>
                  </a:ext>
                </a:extLst>
              </p:cNvPr>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4" name="Oval 268">
                <a:extLst>
                  <a:ext uri="{FF2B5EF4-FFF2-40B4-BE49-F238E27FC236}">
                    <a16:creationId xmlns:a16="http://schemas.microsoft.com/office/drawing/2014/main" id="{FC39E5E1-8BA4-4B76-83B2-D2C75E7E88BF}"/>
                  </a:ext>
                </a:extLst>
              </p:cNvPr>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5" name="Oval 269">
                <a:extLst>
                  <a:ext uri="{FF2B5EF4-FFF2-40B4-BE49-F238E27FC236}">
                    <a16:creationId xmlns:a16="http://schemas.microsoft.com/office/drawing/2014/main" id="{09F7CEE5-2ADD-4439-B4AD-DB12B4CE8C0F}"/>
                  </a:ext>
                </a:extLst>
              </p:cNvPr>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6" name="Oval 270">
                <a:extLst>
                  <a:ext uri="{FF2B5EF4-FFF2-40B4-BE49-F238E27FC236}">
                    <a16:creationId xmlns:a16="http://schemas.microsoft.com/office/drawing/2014/main" id="{1D6B0597-16F0-4DE6-898A-F80E89B6C4EC}"/>
                  </a:ext>
                </a:extLst>
              </p:cNvPr>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7" name="Oval 271">
                <a:extLst>
                  <a:ext uri="{FF2B5EF4-FFF2-40B4-BE49-F238E27FC236}">
                    <a16:creationId xmlns:a16="http://schemas.microsoft.com/office/drawing/2014/main" id="{1BD03A5C-7ADD-4157-A42B-3949B53FF363}"/>
                  </a:ext>
                </a:extLst>
              </p:cNvPr>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8" name="Oval 272">
                <a:extLst>
                  <a:ext uri="{FF2B5EF4-FFF2-40B4-BE49-F238E27FC236}">
                    <a16:creationId xmlns:a16="http://schemas.microsoft.com/office/drawing/2014/main" id="{0A28546B-7722-47C0-B3EB-77657E0A1BF8}"/>
                  </a:ext>
                </a:extLst>
              </p:cNvPr>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9" name="Oval 273">
                <a:extLst>
                  <a:ext uri="{FF2B5EF4-FFF2-40B4-BE49-F238E27FC236}">
                    <a16:creationId xmlns:a16="http://schemas.microsoft.com/office/drawing/2014/main" id="{7E0AAEA8-223D-4A4C-89BB-BA6C5D1794AC}"/>
                  </a:ext>
                </a:extLst>
              </p:cNvPr>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0" name="Oval 274">
                <a:extLst>
                  <a:ext uri="{FF2B5EF4-FFF2-40B4-BE49-F238E27FC236}">
                    <a16:creationId xmlns:a16="http://schemas.microsoft.com/office/drawing/2014/main" id="{313E4C70-0378-4429-B037-ABB193435F1B}"/>
                  </a:ext>
                </a:extLst>
              </p:cNvPr>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1" name="Oval 275">
                <a:extLst>
                  <a:ext uri="{FF2B5EF4-FFF2-40B4-BE49-F238E27FC236}">
                    <a16:creationId xmlns:a16="http://schemas.microsoft.com/office/drawing/2014/main" id="{07BDCA5D-40EB-42F6-9B96-C73F5ED4D712}"/>
                  </a:ext>
                </a:extLst>
              </p:cNvPr>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2" name="Oval 276">
                <a:extLst>
                  <a:ext uri="{FF2B5EF4-FFF2-40B4-BE49-F238E27FC236}">
                    <a16:creationId xmlns:a16="http://schemas.microsoft.com/office/drawing/2014/main" id="{5C78C136-8509-4AD5-BE39-45C1CD36AC38}"/>
                  </a:ext>
                </a:extLst>
              </p:cNvPr>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3" name="Oval 277">
                <a:extLst>
                  <a:ext uri="{FF2B5EF4-FFF2-40B4-BE49-F238E27FC236}">
                    <a16:creationId xmlns:a16="http://schemas.microsoft.com/office/drawing/2014/main" id="{8D2017B6-63C7-42F3-9431-ECEA6C278DB8}"/>
                  </a:ext>
                </a:extLst>
              </p:cNvPr>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4" name="Oval 278">
                <a:extLst>
                  <a:ext uri="{FF2B5EF4-FFF2-40B4-BE49-F238E27FC236}">
                    <a16:creationId xmlns:a16="http://schemas.microsoft.com/office/drawing/2014/main" id="{CED6A58E-357F-45F2-8F54-98978613DBCD}"/>
                  </a:ext>
                </a:extLst>
              </p:cNvPr>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5" name="Oval 279">
                <a:extLst>
                  <a:ext uri="{FF2B5EF4-FFF2-40B4-BE49-F238E27FC236}">
                    <a16:creationId xmlns:a16="http://schemas.microsoft.com/office/drawing/2014/main" id="{E97CA869-9C42-4067-8232-3E49D70B5ECE}"/>
                  </a:ext>
                </a:extLst>
              </p:cNvPr>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6" name="Oval 280">
                <a:extLst>
                  <a:ext uri="{FF2B5EF4-FFF2-40B4-BE49-F238E27FC236}">
                    <a16:creationId xmlns:a16="http://schemas.microsoft.com/office/drawing/2014/main" id="{5B998CF6-35F8-4ED4-8094-CF4B86C5CB94}"/>
                  </a:ext>
                </a:extLst>
              </p:cNvPr>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7" name="Oval 281">
                <a:extLst>
                  <a:ext uri="{FF2B5EF4-FFF2-40B4-BE49-F238E27FC236}">
                    <a16:creationId xmlns:a16="http://schemas.microsoft.com/office/drawing/2014/main" id="{2ECEF5F2-E300-4482-822C-0E9F34229208}"/>
                  </a:ext>
                </a:extLst>
              </p:cNvPr>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8" name="Oval 282">
                <a:extLst>
                  <a:ext uri="{FF2B5EF4-FFF2-40B4-BE49-F238E27FC236}">
                    <a16:creationId xmlns:a16="http://schemas.microsoft.com/office/drawing/2014/main" id="{78F27D98-02B4-41FB-9631-3BC6B239C6E7}"/>
                  </a:ext>
                </a:extLst>
              </p:cNvPr>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9" name="Oval 283">
                <a:extLst>
                  <a:ext uri="{FF2B5EF4-FFF2-40B4-BE49-F238E27FC236}">
                    <a16:creationId xmlns:a16="http://schemas.microsoft.com/office/drawing/2014/main" id="{A1D9F9C5-EB75-452F-B38C-4206B869FCB6}"/>
                  </a:ext>
                </a:extLst>
              </p:cNvPr>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0" name="Oval 284">
                <a:extLst>
                  <a:ext uri="{FF2B5EF4-FFF2-40B4-BE49-F238E27FC236}">
                    <a16:creationId xmlns:a16="http://schemas.microsoft.com/office/drawing/2014/main" id="{64E2B826-DE90-4C9C-A411-77DA20008932}"/>
                  </a:ext>
                </a:extLst>
              </p:cNvPr>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1" name="Oval 285">
                <a:extLst>
                  <a:ext uri="{FF2B5EF4-FFF2-40B4-BE49-F238E27FC236}">
                    <a16:creationId xmlns:a16="http://schemas.microsoft.com/office/drawing/2014/main" id="{538B8F25-2AA1-4800-9207-C5B59E50FE51}"/>
                  </a:ext>
                </a:extLst>
              </p:cNvPr>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2" name="Oval 286">
                <a:extLst>
                  <a:ext uri="{FF2B5EF4-FFF2-40B4-BE49-F238E27FC236}">
                    <a16:creationId xmlns:a16="http://schemas.microsoft.com/office/drawing/2014/main" id="{BF6A78C5-7BB4-49A1-BBE0-EDC29FB0AD08}"/>
                  </a:ext>
                </a:extLst>
              </p:cNvPr>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3" name="Oval 287">
                <a:extLst>
                  <a:ext uri="{FF2B5EF4-FFF2-40B4-BE49-F238E27FC236}">
                    <a16:creationId xmlns:a16="http://schemas.microsoft.com/office/drawing/2014/main" id="{43EE617A-2E91-44CF-8771-66EC2B3B80B5}"/>
                  </a:ext>
                </a:extLst>
              </p:cNvPr>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4" name="Oval 288">
                <a:extLst>
                  <a:ext uri="{FF2B5EF4-FFF2-40B4-BE49-F238E27FC236}">
                    <a16:creationId xmlns:a16="http://schemas.microsoft.com/office/drawing/2014/main" id="{FC533AAF-EC58-40D8-B28A-7A8DF7292B1B}"/>
                  </a:ext>
                </a:extLst>
              </p:cNvPr>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5" name="Oval 289">
                <a:extLst>
                  <a:ext uri="{FF2B5EF4-FFF2-40B4-BE49-F238E27FC236}">
                    <a16:creationId xmlns:a16="http://schemas.microsoft.com/office/drawing/2014/main" id="{BA436EF4-0C5D-46FC-BC3F-E10E6F9DA2F3}"/>
                  </a:ext>
                </a:extLst>
              </p:cNvPr>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6" name="Oval 290">
                <a:extLst>
                  <a:ext uri="{FF2B5EF4-FFF2-40B4-BE49-F238E27FC236}">
                    <a16:creationId xmlns:a16="http://schemas.microsoft.com/office/drawing/2014/main" id="{BC195406-793D-477F-B090-30B65F08A35D}"/>
                  </a:ext>
                </a:extLst>
              </p:cNvPr>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7" name="Oval 291">
                <a:extLst>
                  <a:ext uri="{FF2B5EF4-FFF2-40B4-BE49-F238E27FC236}">
                    <a16:creationId xmlns:a16="http://schemas.microsoft.com/office/drawing/2014/main" id="{B222C007-A1AA-4184-B12A-9BE42F18EDB2}"/>
                  </a:ext>
                </a:extLst>
              </p:cNvPr>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8" name="Oval 292">
                <a:extLst>
                  <a:ext uri="{FF2B5EF4-FFF2-40B4-BE49-F238E27FC236}">
                    <a16:creationId xmlns:a16="http://schemas.microsoft.com/office/drawing/2014/main" id="{00C70417-F367-4A1A-827E-750D95A439E0}"/>
                  </a:ext>
                </a:extLst>
              </p:cNvPr>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9" name="Oval 293">
                <a:extLst>
                  <a:ext uri="{FF2B5EF4-FFF2-40B4-BE49-F238E27FC236}">
                    <a16:creationId xmlns:a16="http://schemas.microsoft.com/office/drawing/2014/main" id="{C71FDA2B-3EE6-42A8-86C6-011699836854}"/>
                  </a:ext>
                </a:extLst>
              </p:cNvPr>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0" name="Oval 294">
                <a:extLst>
                  <a:ext uri="{FF2B5EF4-FFF2-40B4-BE49-F238E27FC236}">
                    <a16:creationId xmlns:a16="http://schemas.microsoft.com/office/drawing/2014/main" id="{AF56CBFD-936D-4FD8-AC59-20023AE28EC3}"/>
                  </a:ext>
                </a:extLst>
              </p:cNvPr>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1" name="Oval 295">
                <a:extLst>
                  <a:ext uri="{FF2B5EF4-FFF2-40B4-BE49-F238E27FC236}">
                    <a16:creationId xmlns:a16="http://schemas.microsoft.com/office/drawing/2014/main" id="{30B987BD-382D-4D4F-99C4-8679D5C16434}"/>
                  </a:ext>
                </a:extLst>
              </p:cNvPr>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2" name="Oval 296">
                <a:extLst>
                  <a:ext uri="{FF2B5EF4-FFF2-40B4-BE49-F238E27FC236}">
                    <a16:creationId xmlns:a16="http://schemas.microsoft.com/office/drawing/2014/main" id="{504727BC-A44F-4CA7-BB06-683FE2B1C004}"/>
                  </a:ext>
                </a:extLst>
              </p:cNvPr>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3" name="Oval 297">
                <a:extLst>
                  <a:ext uri="{FF2B5EF4-FFF2-40B4-BE49-F238E27FC236}">
                    <a16:creationId xmlns:a16="http://schemas.microsoft.com/office/drawing/2014/main" id="{2E54D6BB-19E5-471D-A08B-EA792DE829DD}"/>
                  </a:ext>
                </a:extLst>
              </p:cNvPr>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4" name="Oval 298">
                <a:extLst>
                  <a:ext uri="{FF2B5EF4-FFF2-40B4-BE49-F238E27FC236}">
                    <a16:creationId xmlns:a16="http://schemas.microsoft.com/office/drawing/2014/main" id="{28A8BC40-4A42-4A70-AC0C-96E14EFF478E}"/>
                  </a:ext>
                </a:extLst>
              </p:cNvPr>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5" name="Oval 299">
                <a:extLst>
                  <a:ext uri="{FF2B5EF4-FFF2-40B4-BE49-F238E27FC236}">
                    <a16:creationId xmlns:a16="http://schemas.microsoft.com/office/drawing/2014/main" id="{AE82B54A-E319-457D-A0BF-6041E603C323}"/>
                  </a:ext>
                </a:extLst>
              </p:cNvPr>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6" name="Oval 300">
                <a:extLst>
                  <a:ext uri="{FF2B5EF4-FFF2-40B4-BE49-F238E27FC236}">
                    <a16:creationId xmlns:a16="http://schemas.microsoft.com/office/drawing/2014/main" id="{2D5D0E42-CA70-4664-944D-8694A2716EAA}"/>
                  </a:ext>
                </a:extLst>
              </p:cNvPr>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7" name="Oval 301">
                <a:extLst>
                  <a:ext uri="{FF2B5EF4-FFF2-40B4-BE49-F238E27FC236}">
                    <a16:creationId xmlns:a16="http://schemas.microsoft.com/office/drawing/2014/main" id="{B579176D-EBD2-41DB-B2D1-9F9B8BB8F5D3}"/>
                  </a:ext>
                </a:extLst>
              </p:cNvPr>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8" name="Oval 302">
                <a:extLst>
                  <a:ext uri="{FF2B5EF4-FFF2-40B4-BE49-F238E27FC236}">
                    <a16:creationId xmlns:a16="http://schemas.microsoft.com/office/drawing/2014/main" id="{F5408CA5-D264-4616-A428-1783D0F37EFF}"/>
                  </a:ext>
                </a:extLst>
              </p:cNvPr>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9" name="Oval 303">
                <a:extLst>
                  <a:ext uri="{FF2B5EF4-FFF2-40B4-BE49-F238E27FC236}">
                    <a16:creationId xmlns:a16="http://schemas.microsoft.com/office/drawing/2014/main" id="{8A75D926-7580-400B-A218-92645186D5FC}"/>
                  </a:ext>
                </a:extLst>
              </p:cNvPr>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0" name="Oval 304">
                <a:extLst>
                  <a:ext uri="{FF2B5EF4-FFF2-40B4-BE49-F238E27FC236}">
                    <a16:creationId xmlns:a16="http://schemas.microsoft.com/office/drawing/2014/main" id="{48AF66A2-D3A9-48B2-88B3-318C98EE363D}"/>
                  </a:ext>
                </a:extLst>
              </p:cNvPr>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1" name="Oval 305">
                <a:extLst>
                  <a:ext uri="{FF2B5EF4-FFF2-40B4-BE49-F238E27FC236}">
                    <a16:creationId xmlns:a16="http://schemas.microsoft.com/office/drawing/2014/main" id="{58EB6756-C0C9-410C-8D26-ABFD5C81B821}"/>
                  </a:ext>
                </a:extLst>
              </p:cNvPr>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2" name="Oval 306">
                <a:extLst>
                  <a:ext uri="{FF2B5EF4-FFF2-40B4-BE49-F238E27FC236}">
                    <a16:creationId xmlns:a16="http://schemas.microsoft.com/office/drawing/2014/main" id="{409DAAE2-4040-489C-9C12-F8C6B06265F7}"/>
                  </a:ext>
                </a:extLst>
              </p:cNvPr>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3" name="Oval 307">
                <a:extLst>
                  <a:ext uri="{FF2B5EF4-FFF2-40B4-BE49-F238E27FC236}">
                    <a16:creationId xmlns:a16="http://schemas.microsoft.com/office/drawing/2014/main" id="{66B76A14-E1C5-477D-9646-EA9CD5D54B9B}"/>
                  </a:ext>
                </a:extLst>
              </p:cNvPr>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4" name="Oval 308">
                <a:extLst>
                  <a:ext uri="{FF2B5EF4-FFF2-40B4-BE49-F238E27FC236}">
                    <a16:creationId xmlns:a16="http://schemas.microsoft.com/office/drawing/2014/main" id="{F7EF2120-7D97-4F87-AC4E-3A022DEF21B5}"/>
                  </a:ext>
                </a:extLst>
              </p:cNvPr>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5" name="Oval 309">
                <a:extLst>
                  <a:ext uri="{FF2B5EF4-FFF2-40B4-BE49-F238E27FC236}">
                    <a16:creationId xmlns:a16="http://schemas.microsoft.com/office/drawing/2014/main" id="{97C306F5-34D5-4176-B748-8C236CE509C7}"/>
                  </a:ext>
                </a:extLst>
              </p:cNvPr>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6" name="Oval 310">
                <a:extLst>
                  <a:ext uri="{FF2B5EF4-FFF2-40B4-BE49-F238E27FC236}">
                    <a16:creationId xmlns:a16="http://schemas.microsoft.com/office/drawing/2014/main" id="{05C903E9-8FB0-451F-B73F-5137D654EE9B}"/>
                  </a:ext>
                </a:extLst>
              </p:cNvPr>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7" name="Oval 311">
                <a:extLst>
                  <a:ext uri="{FF2B5EF4-FFF2-40B4-BE49-F238E27FC236}">
                    <a16:creationId xmlns:a16="http://schemas.microsoft.com/office/drawing/2014/main" id="{B2EA34DB-601E-4DA7-96FD-553E367EAFF9}"/>
                  </a:ext>
                </a:extLst>
              </p:cNvPr>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8" name="Oval 312">
                <a:extLst>
                  <a:ext uri="{FF2B5EF4-FFF2-40B4-BE49-F238E27FC236}">
                    <a16:creationId xmlns:a16="http://schemas.microsoft.com/office/drawing/2014/main" id="{33B08A63-BB2C-4F4C-AED6-9BD8E9C816D6}"/>
                  </a:ext>
                </a:extLst>
              </p:cNvPr>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09" name="Oval 313">
                <a:extLst>
                  <a:ext uri="{FF2B5EF4-FFF2-40B4-BE49-F238E27FC236}">
                    <a16:creationId xmlns:a16="http://schemas.microsoft.com/office/drawing/2014/main" id="{2DBDCBFA-FC83-4B34-8E94-6A6A11FAD2DA}"/>
                  </a:ext>
                </a:extLst>
              </p:cNvPr>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0" name="Oval 314">
                <a:extLst>
                  <a:ext uri="{FF2B5EF4-FFF2-40B4-BE49-F238E27FC236}">
                    <a16:creationId xmlns:a16="http://schemas.microsoft.com/office/drawing/2014/main" id="{EF68CCBB-6B98-4FD8-BF7B-A1797FB3D724}"/>
                  </a:ext>
                </a:extLst>
              </p:cNvPr>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1" name="Oval 315">
                <a:extLst>
                  <a:ext uri="{FF2B5EF4-FFF2-40B4-BE49-F238E27FC236}">
                    <a16:creationId xmlns:a16="http://schemas.microsoft.com/office/drawing/2014/main" id="{0F1B870D-F513-45B0-AA46-4394FB38E055}"/>
                  </a:ext>
                </a:extLst>
              </p:cNvPr>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2" name="Oval 316">
                <a:extLst>
                  <a:ext uri="{FF2B5EF4-FFF2-40B4-BE49-F238E27FC236}">
                    <a16:creationId xmlns:a16="http://schemas.microsoft.com/office/drawing/2014/main" id="{4F4E1E73-0340-4D1E-BB3E-CDF4B49DADEA}"/>
                  </a:ext>
                </a:extLst>
              </p:cNvPr>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3" name="Oval 317">
                <a:extLst>
                  <a:ext uri="{FF2B5EF4-FFF2-40B4-BE49-F238E27FC236}">
                    <a16:creationId xmlns:a16="http://schemas.microsoft.com/office/drawing/2014/main" id="{7234F226-8C60-42E9-9A7F-81B6504A08E0}"/>
                  </a:ext>
                </a:extLst>
              </p:cNvPr>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4" name="Oval 318">
                <a:extLst>
                  <a:ext uri="{FF2B5EF4-FFF2-40B4-BE49-F238E27FC236}">
                    <a16:creationId xmlns:a16="http://schemas.microsoft.com/office/drawing/2014/main" id="{9105C5A4-1652-41DF-8D10-5873DF785E3C}"/>
                  </a:ext>
                </a:extLst>
              </p:cNvPr>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5" name="Oval 319">
                <a:extLst>
                  <a:ext uri="{FF2B5EF4-FFF2-40B4-BE49-F238E27FC236}">
                    <a16:creationId xmlns:a16="http://schemas.microsoft.com/office/drawing/2014/main" id="{7821C18E-083F-4EA3-A63C-F07AB6D5F850}"/>
                  </a:ext>
                </a:extLst>
              </p:cNvPr>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6" name="Oval 320">
                <a:extLst>
                  <a:ext uri="{FF2B5EF4-FFF2-40B4-BE49-F238E27FC236}">
                    <a16:creationId xmlns:a16="http://schemas.microsoft.com/office/drawing/2014/main" id="{A0B47B69-2461-4A53-8A7C-9FBEE17FAF7F}"/>
                  </a:ext>
                </a:extLst>
              </p:cNvPr>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7" name="Oval 321">
                <a:extLst>
                  <a:ext uri="{FF2B5EF4-FFF2-40B4-BE49-F238E27FC236}">
                    <a16:creationId xmlns:a16="http://schemas.microsoft.com/office/drawing/2014/main" id="{A73D0738-27A0-4B9D-8D71-170D04BDAF03}"/>
                  </a:ext>
                </a:extLst>
              </p:cNvPr>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8" name="Oval 322">
                <a:extLst>
                  <a:ext uri="{FF2B5EF4-FFF2-40B4-BE49-F238E27FC236}">
                    <a16:creationId xmlns:a16="http://schemas.microsoft.com/office/drawing/2014/main" id="{AE89EE49-8F92-4A52-91F7-C59772B76A2D}"/>
                  </a:ext>
                </a:extLst>
              </p:cNvPr>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9" name="Oval 323">
                <a:extLst>
                  <a:ext uri="{FF2B5EF4-FFF2-40B4-BE49-F238E27FC236}">
                    <a16:creationId xmlns:a16="http://schemas.microsoft.com/office/drawing/2014/main" id="{1C1D1DFC-B1D8-49C1-818F-138FCAABEE55}"/>
                  </a:ext>
                </a:extLst>
              </p:cNvPr>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0" name="Oval 324">
                <a:extLst>
                  <a:ext uri="{FF2B5EF4-FFF2-40B4-BE49-F238E27FC236}">
                    <a16:creationId xmlns:a16="http://schemas.microsoft.com/office/drawing/2014/main" id="{E74FD385-41B4-42E0-8E2A-D6F73AC0D7A5}"/>
                  </a:ext>
                </a:extLst>
              </p:cNvPr>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1" name="Oval 325">
                <a:extLst>
                  <a:ext uri="{FF2B5EF4-FFF2-40B4-BE49-F238E27FC236}">
                    <a16:creationId xmlns:a16="http://schemas.microsoft.com/office/drawing/2014/main" id="{61A74906-48BB-4510-AF9F-5A7272417CBB}"/>
                  </a:ext>
                </a:extLst>
              </p:cNvPr>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2" name="Oval 326">
                <a:extLst>
                  <a:ext uri="{FF2B5EF4-FFF2-40B4-BE49-F238E27FC236}">
                    <a16:creationId xmlns:a16="http://schemas.microsoft.com/office/drawing/2014/main" id="{9071A8B2-1859-459B-98C5-1B1490819FEB}"/>
                  </a:ext>
                </a:extLst>
              </p:cNvPr>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3" name="Oval 327">
                <a:extLst>
                  <a:ext uri="{FF2B5EF4-FFF2-40B4-BE49-F238E27FC236}">
                    <a16:creationId xmlns:a16="http://schemas.microsoft.com/office/drawing/2014/main" id="{4366F162-31B4-4930-BCAF-392F827BDEE6}"/>
                  </a:ext>
                </a:extLst>
              </p:cNvPr>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4" name="Oval 328">
                <a:extLst>
                  <a:ext uri="{FF2B5EF4-FFF2-40B4-BE49-F238E27FC236}">
                    <a16:creationId xmlns:a16="http://schemas.microsoft.com/office/drawing/2014/main" id="{CA9381B2-0F5F-4AD0-B337-7B4421EE976B}"/>
                  </a:ext>
                </a:extLst>
              </p:cNvPr>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5" name="Oval 329">
                <a:extLst>
                  <a:ext uri="{FF2B5EF4-FFF2-40B4-BE49-F238E27FC236}">
                    <a16:creationId xmlns:a16="http://schemas.microsoft.com/office/drawing/2014/main" id="{C18E7BB1-D6DB-4C15-A923-13B5E89C1DBD}"/>
                  </a:ext>
                </a:extLst>
              </p:cNvPr>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6" name="Oval 330">
                <a:extLst>
                  <a:ext uri="{FF2B5EF4-FFF2-40B4-BE49-F238E27FC236}">
                    <a16:creationId xmlns:a16="http://schemas.microsoft.com/office/drawing/2014/main" id="{77C0D989-C1EF-4596-8410-5D4D78B05D2C}"/>
                  </a:ext>
                </a:extLst>
              </p:cNvPr>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7" name="Oval 331">
                <a:extLst>
                  <a:ext uri="{FF2B5EF4-FFF2-40B4-BE49-F238E27FC236}">
                    <a16:creationId xmlns:a16="http://schemas.microsoft.com/office/drawing/2014/main" id="{0F4CC75E-C1E0-4E2E-9CA0-4E77A8C9885D}"/>
                  </a:ext>
                </a:extLst>
              </p:cNvPr>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8" name="Oval 332">
                <a:extLst>
                  <a:ext uri="{FF2B5EF4-FFF2-40B4-BE49-F238E27FC236}">
                    <a16:creationId xmlns:a16="http://schemas.microsoft.com/office/drawing/2014/main" id="{BF98FD7E-25A2-4D86-BF11-2414BEDBAD2D}"/>
                  </a:ext>
                </a:extLst>
              </p:cNvPr>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9" name="Oval 333">
                <a:extLst>
                  <a:ext uri="{FF2B5EF4-FFF2-40B4-BE49-F238E27FC236}">
                    <a16:creationId xmlns:a16="http://schemas.microsoft.com/office/drawing/2014/main" id="{87318D33-CF23-4EE6-B2FA-74F88F8735DB}"/>
                  </a:ext>
                </a:extLst>
              </p:cNvPr>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0" name="Oval 334">
                <a:extLst>
                  <a:ext uri="{FF2B5EF4-FFF2-40B4-BE49-F238E27FC236}">
                    <a16:creationId xmlns:a16="http://schemas.microsoft.com/office/drawing/2014/main" id="{05296E9E-73BD-4D88-9B8C-08F5E0CF67AF}"/>
                  </a:ext>
                </a:extLst>
              </p:cNvPr>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1" name="Oval 335">
                <a:extLst>
                  <a:ext uri="{FF2B5EF4-FFF2-40B4-BE49-F238E27FC236}">
                    <a16:creationId xmlns:a16="http://schemas.microsoft.com/office/drawing/2014/main" id="{99809DDE-D49C-4334-96BB-D93D4887D6BA}"/>
                  </a:ext>
                </a:extLst>
              </p:cNvPr>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2" name="Oval 336">
                <a:extLst>
                  <a:ext uri="{FF2B5EF4-FFF2-40B4-BE49-F238E27FC236}">
                    <a16:creationId xmlns:a16="http://schemas.microsoft.com/office/drawing/2014/main" id="{820A5510-6EC3-4169-98DB-935DD29F03BC}"/>
                  </a:ext>
                </a:extLst>
              </p:cNvPr>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3" name="Oval 337">
                <a:extLst>
                  <a:ext uri="{FF2B5EF4-FFF2-40B4-BE49-F238E27FC236}">
                    <a16:creationId xmlns:a16="http://schemas.microsoft.com/office/drawing/2014/main" id="{BC2006A6-2018-4C94-968A-09A7461C6103}"/>
                  </a:ext>
                </a:extLst>
              </p:cNvPr>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4" name="Oval 338">
                <a:extLst>
                  <a:ext uri="{FF2B5EF4-FFF2-40B4-BE49-F238E27FC236}">
                    <a16:creationId xmlns:a16="http://schemas.microsoft.com/office/drawing/2014/main" id="{1206C986-4673-45A1-9CE3-AF856DEEE853}"/>
                  </a:ext>
                </a:extLst>
              </p:cNvPr>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5" name="Oval 339">
                <a:extLst>
                  <a:ext uri="{FF2B5EF4-FFF2-40B4-BE49-F238E27FC236}">
                    <a16:creationId xmlns:a16="http://schemas.microsoft.com/office/drawing/2014/main" id="{A6F69880-1CD2-4B4E-8052-02668D40844D}"/>
                  </a:ext>
                </a:extLst>
              </p:cNvPr>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6" name="Oval 340">
                <a:extLst>
                  <a:ext uri="{FF2B5EF4-FFF2-40B4-BE49-F238E27FC236}">
                    <a16:creationId xmlns:a16="http://schemas.microsoft.com/office/drawing/2014/main" id="{2A7E7078-9F0A-447A-BF4C-EE4F1EA75A6B}"/>
                  </a:ext>
                </a:extLst>
              </p:cNvPr>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7" name="Oval 341">
                <a:extLst>
                  <a:ext uri="{FF2B5EF4-FFF2-40B4-BE49-F238E27FC236}">
                    <a16:creationId xmlns:a16="http://schemas.microsoft.com/office/drawing/2014/main" id="{867BF994-B944-4D5B-9E14-73FF434FC855}"/>
                  </a:ext>
                </a:extLst>
              </p:cNvPr>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8" name="Oval 342">
                <a:extLst>
                  <a:ext uri="{FF2B5EF4-FFF2-40B4-BE49-F238E27FC236}">
                    <a16:creationId xmlns:a16="http://schemas.microsoft.com/office/drawing/2014/main" id="{319A112D-1E46-46E2-AE58-E6A74BCE5DC6}"/>
                  </a:ext>
                </a:extLst>
              </p:cNvPr>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39" name="Oval 343">
                <a:extLst>
                  <a:ext uri="{FF2B5EF4-FFF2-40B4-BE49-F238E27FC236}">
                    <a16:creationId xmlns:a16="http://schemas.microsoft.com/office/drawing/2014/main" id="{7AFB18B7-574E-4827-8394-F75BE1BBA715}"/>
                  </a:ext>
                </a:extLst>
              </p:cNvPr>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0" name="Oval 344">
                <a:extLst>
                  <a:ext uri="{FF2B5EF4-FFF2-40B4-BE49-F238E27FC236}">
                    <a16:creationId xmlns:a16="http://schemas.microsoft.com/office/drawing/2014/main" id="{02799808-61B2-4B73-8D37-5F9CF78D8FE2}"/>
                  </a:ext>
                </a:extLst>
              </p:cNvPr>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1" name="Oval 345">
                <a:extLst>
                  <a:ext uri="{FF2B5EF4-FFF2-40B4-BE49-F238E27FC236}">
                    <a16:creationId xmlns:a16="http://schemas.microsoft.com/office/drawing/2014/main" id="{8F894597-DAAE-4229-9D78-4AE56DC09AFD}"/>
                  </a:ext>
                </a:extLst>
              </p:cNvPr>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2" name="Oval 346">
                <a:extLst>
                  <a:ext uri="{FF2B5EF4-FFF2-40B4-BE49-F238E27FC236}">
                    <a16:creationId xmlns:a16="http://schemas.microsoft.com/office/drawing/2014/main" id="{070EAC45-9465-4030-AF92-1A70DB210ED2}"/>
                  </a:ext>
                </a:extLst>
              </p:cNvPr>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3" name="Oval 347">
                <a:extLst>
                  <a:ext uri="{FF2B5EF4-FFF2-40B4-BE49-F238E27FC236}">
                    <a16:creationId xmlns:a16="http://schemas.microsoft.com/office/drawing/2014/main" id="{B3CD1E57-280C-4BCC-B3E1-77D0196F7620}"/>
                  </a:ext>
                </a:extLst>
              </p:cNvPr>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4" name="Oval 348">
                <a:extLst>
                  <a:ext uri="{FF2B5EF4-FFF2-40B4-BE49-F238E27FC236}">
                    <a16:creationId xmlns:a16="http://schemas.microsoft.com/office/drawing/2014/main" id="{AFEEE54A-80C1-444B-B4E4-C47541D0E895}"/>
                  </a:ext>
                </a:extLst>
              </p:cNvPr>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5" name="Oval 349">
                <a:extLst>
                  <a:ext uri="{FF2B5EF4-FFF2-40B4-BE49-F238E27FC236}">
                    <a16:creationId xmlns:a16="http://schemas.microsoft.com/office/drawing/2014/main" id="{0D6F4BD1-18D3-4C73-9A33-346E3950951E}"/>
                  </a:ext>
                </a:extLst>
              </p:cNvPr>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6" name="Oval 350">
                <a:extLst>
                  <a:ext uri="{FF2B5EF4-FFF2-40B4-BE49-F238E27FC236}">
                    <a16:creationId xmlns:a16="http://schemas.microsoft.com/office/drawing/2014/main" id="{8B7D4497-651E-420C-AD5D-A8072E39F393}"/>
                  </a:ext>
                </a:extLst>
              </p:cNvPr>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7" name="Oval 351">
                <a:extLst>
                  <a:ext uri="{FF2B5EF4-FFF2-40B4-BE49-F238E27FC236}">
                    <a16:creationId xmlns:a16="http://schemas.microsoft.com/office/drawing/2014/main" id="{8B59C5B8-B6EA-4EE6-9893-FC2C06B7E566}"/>
                  </a:ext>
                </a:extLst>
              </p:cNvPr>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8" name="Oval 352">
                <a:extLst>
                  <a:ext uri="{FF2B5EF4-FFF2-40B4-BE49-F238E27FC236}">
                    <a16:creationId xmlns:a16="http://schemas.microsoft.com/office/drawing/2014/main" id="{DE2F1DB0-8958-4060-9C09-C827A85833BD}"/>
                  </a:ext>
                </a:extLst>
              </p:cNvPr>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9" name="Oval 353">
                <a:extLst>
                  <a:ext uri="{FF2B5EF4-FFF2-40B4-BE49-F238E27FC236}">
                    <a16:creationId xmlns:a16="http://schemas.microsoft.com/office/drawing/2014/main" id="{531BA20C-C326-4A39-8886-AAC979DF7C37}"/>
                  </a:ext>
                </a:extLst>
              </p:cNvPr>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0" name="Oval 354">
                <a:extLst>
                  <a:ext uri="{FF2B5EF4-FFF2-40B4-BE49-F238E27FC236}">
                    <a16:creationId xmlns:a16="http://schemas.microsoft.com/office/drawing/2014/main" id="{C4124D33-2C1D-443A-8C3B-2832E1B78D6F}"/>
                  </a:ext>
                </a:extLst>
              </p:cNvPr>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1" name="Oval 355">
                <a:extLst>
                  <a:ext uri="{FF2B5EF4-FFF2-40B4-BE49-F238E27FC236}">
                    <a16:creationId xmlns:a16="http://schemas.microsoft.com/office/drawing/2014/main" id="{20B9EFBB-15AC-4437-B9BB-1E5B7EC7135D}"/>
                  </a:ext>
                </a:extLst>
              </p:cNvPr>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2" name="Oval 356">
                <a:extLst>
                  <a:ext uri="{FF2B5EF4-FFF2-40B4-BE49-F238E27FC236}">
                    <a16:creationId xmlns:a16="http://schemas.microsoft.com/office/drawing/2014/main" id="{E2F5B69C-90E5-47AC-A70D-76A7534F91A6}"/>
                  </a:ext>
                </a:extLst>
              </p:cNvPr>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3" name="Oval 357">
                <a:extLst>
                  <a:ext uri="{FF2B5EF4-FFF2-40B4-BE49-F238E27FC236}">
                    <a16:creationId xmlns:a16="http://schemas.microsoft.com/office/drawing/2014/main" id="{8F80D576-F9B5-4ED9-86D1-5D367FA5D0FE}"/>
                  </a:ext>
                </a:extLst>
              </p:cNvPr>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4" name="Oval 358">
                <a:extLst>
                  <a:ext uri="{FF2B5EF4-FFF2-40B4-BE49-F238E27FC236}">
                    <a16:creationId xmlns:a16="http://schemas.microsoft.com/office/drawing/2014/main" id="{1A92B20C-5C0D-4034-8364-DCD0867960BA}"/>
                  </a:ext>
                </a:extLst>
              </p:cNvPr>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5" name="Oval 359">
                <a:extLst>
                  <a:ext uri="{FF2B5EF4-FFF2-40B4-BE49-F238E27FC236}">
                    <a16:creationId xmlns:a16="http://schemas.microsoft.com/office/drawing/2014/main" id="{F713BF3F-C614-4795-8166-31008E016BE0}"/>
                  </a:ext>
                </a:extLst>
              </p:cNvPr>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6" name="Oval 360">
                <a:extLst>
                  <a:ext uri="{FF2B5EF4-FFF2-40B4-BE49-F238E27FC236}">
                    <a16:creationId xmlns:a16="http://schemas.microsoft.com/office/drawing/2014/main" id="{903A5296-C673-441D-887E-3ACB9F89A3D4}"/>
                  </a:ext>
                </a:extLst>
              </p:cNvPr>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7" name="Oval 361">
                <a:extLst>
                  <a:ext uri="{FF2B5EF4-FFF2-40B4-BE49-F238E27FC236}">
                    <a16:creationId xmlns:a16="http://schemas.microsoft.com/office/drawing/2014/main" id="{76EEC9A6-DF78-46FC-8546-A52B1E6CDD94}"/>
                  </a:ext>
                </a:extLst>
              </p:cNvPr>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8" name="Oval 362">
                <a:extLst>
                  <a:ext uri="{FF2B5EF4-FFF2-40B4-BE49-F238E27FC236}">
                    <a16:creationId xmlns:a16="http://schemas.microsoft.com/office/drawing/2014/main" id="{938DE4FD-CF5C-4A17-AC45-64B6809D2351}"/>
                  </a:ext>
                </a:extLst>
              </p:cNvPr>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59" name="Oval 363">
                <a:extLst>
                  <a:ext uri="{FF2B5EF4-FFF2-40B4-BE49-F238E27FC236}">
                    <a16:creationId xmlns:a16="http://schemas.microsoft.com/office/drawing/2014/main" id="{65766B2C-8C73-4B91-82EA-50712D6FE11F}"/>
                  </a:ext>
                </a:extLst>
              </p:cNvPr>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0" name="Oval 364">
                <a:extLst>
                  <a:ext uri="{FF2B5EF4-FFF2-40B4-BE49-F238E27FC236}">
                    <a16:creationId xmlns:a16="http://schemas.microsoft.com/office/drawing/2014/main" id="{6307999B-10D3-4AD8-BEA6-FDDC77B055D6}"/>
                  </a:ext>
                </a:extLst>
              </p:cNvPr>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1" name="Oval 365">
                <a:extLst>
                  <a:ext uri="{FF2B5EF4-FFF2-40B4-BE49-F238E27FC236}">
                    <a16:creationId xmlns:a16="http://schemas.microsoft.com/office/drawing/2014/main" id="{5FB46EC1-A5EC-4E3B-ADEE-BDF9AD23E737}"/>
                  </a:ext>
                </a:extLst>
              </p:cNvPr>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2" name="Oval 366">
                <a:extLst>
                  <a:ext uri="{FF2B5EF4-FFF2-40B4-BE49-F238E27FC236}">
                    <a16:creationId xmlns:a16="http://schemas.microsoft.com/office/drawing/2014/main" id="{2703CCFB-85CA-4BDA-BCE5-F8860794F274}"/>
                  </a:ext>
                </a:extLst>
              </p:cNvPr>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3" name="Oval 367">
                <a:extLst>
                  <a:ext uri="{FF2B5EF4-FFF2-40B4-BE49-F238E27FC236}">
                    <a16:creationId xmlns:a16="http://schemas.microsoft.com/office/drawing/2014/main" id="{A9F47681-20CD-4BF5-BC9F-89A24ED10193}"/>
                  </a:ext>
                </a:extLst>
              </p:cNvPr>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4" name="Oval 368">
                <a:extLst>
                  <a:ext uri="{FF2B5EF4-FFF2-40B4-BE49-F238E27FC236}">
                    <a16:creationId xmlns:a16="http://schemas.microsoft.com/office/drawing/2014/main" id="{B66DFDA5-FA2E-4B31-A06F-17C1C663E5E5}"/>
                  </a:ext>
                </a:extLst>
              </p:cNvPr>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5" name="Oval 369">
                <a:extLst>
                  <a:ext uri="{FF2B5EF4-FFF2-40B4-BE49-F238E27FC236}">
                    <a16:creationId xmlns:a16="http://schemas.microsoft.com/office/drawing/2014/main" id="{AD762382-419C-4049-BA29-743285DDCFDA}"/>
                  </a:ext>
                </a:extLst>
              </p:cNvPr>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6" name="Oval 370">
                <a:extLst>
                  <a:ext uri="{FF2B5EF4-FFF2-40B4-BE49-F238E27FC236}">
                    <a16:creationId xmlns:a16="http://schemas.microsoft.com/office/drawing/2014/main" id="{81D45FC0-D306-4274-BA92-F8620BFF1D60}"/>
                  </a:ext>
                </a:extLst>
              </p:cNvPr>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7" name="Oval 371">
                <a:extLst>
                  <a:ext uri="{FF2B5EF4-FFF2-40B4-BE49-F238E27FC236}">
                    <a16:creationId xmlns:a16="http://schemas.microsoft.com/office/drawing/2014/main" id="{97332C94-3541-4D01-9665-A7128AA79BF9}"/>
                  </a:ext>
                </a:extLst>
              </p:cNvPr>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8" name="Oval 372">
                <a:extLst>
                  <a:ext uri="{FF2B5EF4-FFF2-40B4-BE49-F238E27FC236}">
                    <a16:creationId xmlns:a16="http://schemas.microsoft.com/office/drawing/2014/main" id="{6885CA5A-3F4D-49DC-BED8-0FB90A63E925}"/>
                  </a:ext>
                </a:extLst>
              </p:cNvPr>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9" name="Oval 373">
                <a:extLst>
                  <a:ext uri="{FF2B5EF4-FFF2-40B4-BE49-F238E27FC236}">
                    <a16:creationId xmlns:a16="http://schemas.microsoft.com/office/drawing/2014/main" id="{1D776134-8726-4E1C-985C-B8373642FDE2}"/>
                  </a:ext>
                </a:extLst>
              </p:cNvPr>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0" name="Oval 374">
                <a:extLst>
                  <a:ext uri="{FF2B5EF4-FFF2-40B4-BE49-F238E27FC236}">
                    <a16:creationId xmlns:a16="http://schemas.microsoft.com/office/drawing/2014/main" id="{12BEE1E9-10C1-478D-A8F2-4AD93934B673}"/>
                  </a:ext>
                </a:extLst>
              </p:cNvPr>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1" name="Oval 375">
                <a:extLst>
                  <a:ext uri="{FF2B5EF4-FFF2-40B4-BE49-F238E27FC236}">
                    <a16:creationId xmlns:a16="http://schemas.microsoft.com/office/drawing/2014/main" id="{98773ED6-90B8-454A-B978-353E92574911}"/>
                  </a:ext>
                </a:extLst>
              </p:cNvPr>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2" name="Oval 376">
                <a:extLst>
                  <a:ext uri="{FF2B5EF4-FFF2-40B4-BE49-F238E27FC236}">
                    <a16:creationId xmlns:a16="http://schemas.microsoft.com/office/drawing/2014/main" id="{613D734E-DAEF-430D-88EC-BFB7281BBE83}"/>
                  </a:ext>
                </a:extLst>
              </p:cNvPr>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3" name="Oval 377">
                <a:extLst>
                  <a:ext uri="{FF2B5EF4-FFF2-40B4-BE49-F238E27FC236}">
                    <a16:creationId xmlns:a16="http://schemas.microsoft.com/office/drawing/2014/main" id="{E9609156-61EE-40EF-A8E1-9F902B09FEE7}"/>
                  </a:ext>
                </a:extLst>
              </p:cNvPr>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4" name="Oval 378">
                <a:extLst>
                  <a:ext uri="{FF2B5EF4-FFF2-40B4-BE49-F238E27FC236}">
                    <a16:creationId xmlns:a16="http://schemas.microsoft.com/office/drawing/2014/main" id="{7E0238CD-C304-4E7D-8D6B-093835870A0B}"/>
                  </a:ext>
                </a:extLst>
              </p:cNvPr>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5" name="Oval 379">
                <a:extLst>
                  <a:ext uri="{FF2B5EF4-FFF2-40B4-BE49-F238E27FC236}">
                    <a16:creationId xmlns:a16="http://schemas.microsoft.com/office/drawing/2014/main" id="{900EBF46-7573-49DB-8E0A-1B05EFADF58B}"/>
                  </a:ext>
                </a:extLst>
              </p:cNvPr>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6" name="Oval 380">
                <a:extLst>
                  <a:ext uri="{FF2B5EF4-FFF2-40B4-BE49-F238E27FC236}">
                    <a16:creationId xmlns:a16="http://schemas.microsoft.com/office/drawing/2014/main" id="{5B3E7277-957E-48E7-A1D9-5EFC9A7F1144}"/>
                  </a:ext>
                </a:extLst>
              </p:cNvPr>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7" name="Oval 381">
                <a:extLst>
                  <a:ext uri="{FF2B5EF4-FFF2-40B4-BE49-F238E27FC236}">
                    <a16:creationId xmlns:a16="http://schemas.microsoft.com/office/drawing/2014/main" id="{89457CC9-A795-4515-A62F-7E9B88B4ADF5}"/>
                  </a:ext>
                </a:extLst>
              </p:cNvPr>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8" name="Oval 382">
                <a:extLst>
                  <a:ext uri="{FF2B5EF4-FFF2-40B4-BE49-F238E27FC236}">
                    <a16:creationId xmlns:a16="http://schemas.microsoft.com/office/drawing/2014/main" id="{B73512CA-BC6D-4A3A-9813-293149DB9404}"/>
                  </a:ext>
                </a:extLst>
              </p:cNvPr>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79" name="Oval 383">
                <a:extLst>
                  <a:ext uri="{FF2B5EF4-FFF2-40B4-BE49-F238E27FC236}">
                    <a16:creationId xmlns:a16="http://schemas.microsoft.com/office/drawing/2014/main" id="{C4E71B8A-B4A4-4B8A-8959-246097EE3635}"/>
                  </a:ext>
                </a:extLst>
              </p:cNvPr>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0" name="Oval 384">
                <a:extLst>
                  <a:ext uri="{FF2B5EF4-FFF2-40B4-BE49-F238E27FC236}">
                    <a16:creationId xmlns:a16="http://schemas.microsoft.com/office/drawing/2014/main" id="{7CE3A1C3-9725-4F5C-B305-9D33F059C53E}"/>
                  </a:ext>
                </a:extLst>
              </p:cNvPr>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1" name="Oval 385">
                <a:extLst>
                  <a:ext uri="{FF2B5EF4-FFF2-40B4-BE49-F238E27FC236}">
                    <a16:creationId xmlns:a16="http://schemas.microsoft.com/office/drawing/2014/main" id="{F8370AA1-6183-4334-BA0B-E796F012D83B}"/>
                  </a:ext>
                </a:extLst>
              </p:cNvPr>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2" name="Oval 386">
                <a:extLst>
                  <a:ext uri="{FF2B5EF4-FFF2-40B4-BE49-F238E27FC236}">
                    <a16:creationId xmlns:a16="http://schemas.microsoft.com/office/drawing/2014/main" id="{53112617-2318-41E1-B31E-D4E6C086BE6F}"/>
                  </a:ext>
                </a:extLst>
              </p:cNvPr>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3" name="Oval 387">
                <a:extLst>
                  <a:ext uri="{FF2B5EF4-FFF2-40B4-BE49-F238E27FC236}">
                    <a16:creationId xmlns:a16="http://schemas.microsoft.com/office/drawing/2014/main" id="{14777E4B-A3EC-4118-B76B-20DE64832B86}"/>
                  </a:ext>
                </a:extLst>
              </p:cNvPr>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4" name="Oval 388">
                <a:extLst>
                  <a:ext uri="{FF2B5EF4-FFF2-40B4-BE49-F238E27FC236}">
                    <a16:creationId xmlns:a16="http://schemas.microsoft.com/office/drawing/2014/main" id="{D3854901-E4CF-4A0F-8F85-754D6BB1025A}"/>
                  </a:ext>
                </a:extLst>
              </p:cNvPr>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5" name="Oval 389">
                <a:extLst>
                  <a:ext uri="{FF2B5EF4-FFF2-40B4-BE49-F238E27FC236}">
                    <a16:creationId xmlns:a16="http://schemas.microsoft.com/office/drawing/2014/main" id="{52BD14F7-5ACB-48FC-BE93-02994D7CF92C}"/>
                  </a:ext>
                </a:extLst>
              </p:cNvPr>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6" name="Oval 390">
                <a:extLst>
                  <a:ext uri="{FF2B5EF4-FFF2-40B4-BE49-F238E27FC236}">
                    <a16:creationId xmlns:a16="http://schemas.microsoft.com/office/drawing/2014/main" id="{63242D8E-A2E0-493A-87FA-E0ABFA1C31EE}"/>
                  </a:ext>
                </a:extLst>
              </p:cNvPr>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7" name="Oval 391">
                <a:extLst>
                  <a:ext uri="{FF2B5EF4-FFF2-40B4-BE49-F238E27FC236}">
                    <a16:creationId xmlns:a16="http://schemas.microsoft.com/office/drawing/2014/main" id="{2F77D396-E2F3-4E39-B27E-1A3ADEB7284E}"/>
                  </a:ext>
                </a:extLst>
              </p:cNvPr>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8" name="Oval 392">
                <a:extLst>
                  <a:ext uri="{FF2B5EF4-FFF2-40B4-BE49-F238E27FC236}">
                    <a16:creationId xmlns:a16="http://schemas.microsoft.com/office/drawing/2014/main" id="{BB5F9AC0-D60F-4029-A43E-9F1F556E34A7}"/>
                  </a:ext>
                </a:extLst>
              </p:cNvPr>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9" name="Oval 393">
                <a:extLst>
                  <a:ext uri="{FF2B5EF4-FFF2-40B4-BE49-F238E27FC236}">
                    <a16:creationId xmlns:a16="http://schemas.microsoft.com/office/drawing/2014/main" id="{67E0427D-6B25-49AC-BAB7-5E5BDEF99899}"/>
                  </a:ext>
                </a:extLst>
              </p:cNvPr>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0" name="Oval 394">
                <a:extLst>
                  <a:ext uri="{FF2B5EF4-FFF2-40B4-BE49-F238E27FC236}">
                    <a16:creationId xmlns:a16="http://schemas.microsoft.com/office/drawing/2014/main" id="{400F9E64-12E8-43CF-99E8-A94CBAFC62D2}"/>
                  </a:ext>
                </a:extLst>
              </p:cNvPr>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1" name="Oval 395">
                <a:extLst>
                  <a:ext uri="{FF2B5EF4-FFF2-40B4-BE49-F238E27FC236}">
                    <a16:creationId xmlns:a16="http://schemas.microsoft.com/office/drawing/2014/main" id="{BBCE31B7-F068-4862-9A05-F46DDB10703E}"/>
                  </a:ext>
                </a:extLst>
              </p:cNvPr>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2" name="Oval 396">
                <a:extLst>
                  <a:ext uri="{FF2B5EF4-FFF2-40B4-BE49-F238E27FC236}">
                    <a16:creationId xmlns:a16="http://schemas.microsoft.com/office/drawing/2014/main" id="{D5F4AEB6-BA63-46F1-9B1F-AD3CD65B2E49}"/>
                  </a:ext>
                </a:extLst>
              </p:cNvPr>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3" name="Oval 397">
                <a:extLst>
                  <a:ext uri="{FF2B5EF4-FFF2-40B4-BE49-F238E27FC236}">
                    <a16:creationId xmlns:a16="http://schemas.microsoft.com/office/drawing/2014/main" id="{9403FAF1-86A8-4BDD-8A00-7C1D506CAFE9}"/>
                  </a:ext>
                </a:extLst>
              </p:cNvPr>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4" name="Oval 398">
                <a:extLst>
                  <a:ext uri="{FF2B5EF4-FFF2-40B4-BE49-F238E27FC236}">
                    <a16:creationId xmlns:a16="http://schemas.microsoft.com/office/drawing/2014/main" id="{87BB6ACC-DE99-44F5-8579-3571B2B742A6}"/>
                  </a:ext>
                </a:extLst>
              </p:cNvPr>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5" name="Oval 399">
                <a:extLst>
                  <a:ext uri="{FF2B5EF4-FFF2-40B4-BE49-F238E27FC236}">
                    <a16:creationId xmlns:a16="http://schemas.microsoft.com/office/drawing/2014/main" id="{B8C55854-262C-4775-9DE7-3285A3ADF1FB}"/>
                  </a:ext>
                </a:extLst>
              </p:cNvPr>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6" name="Oval 400">
                <a:extLst>
                  <a:ext uri="{FF2B5EF4-FFF2-40B4-BE49-F238E27FC236}">
                    <a16:creationId xmlns:a16="http://schemas.microsoft.com/office/drawing/2014/main" id="{A572D281-9575-4C53-B929-8518B94A5C7C}"/>
                  </a:ext>
                </a:extLst>
              </p:cNvPr>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7" name="Oval 401">
                <a:extLst>
                  <a:ext uri="{FF2B5EF4-FFF2-40B4-BE49-F238E27FC236}">
                    <a16:creationId xmlns:a16="http://schemas.microsoft.com/office/drawing/2014/main" id="{9DB9B659-472D-4F1F-8540-2B561AEEBA3B}"/>
                  </a:ext>
                </a:extLst>
              </p:cNvPr>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8" name="Oval 402">
                <a:extLst>
                  <a:ext uri="{FF2B5EF4-FFF2-40B4-BE49-F238E27FC236}">
                    <a16:creationId xmlns:a16="http://schemas.microsoft.com/office/drawing/2014/main" id="{B01B0715-8120-407F-895B-CD165229D36C}"/>
                  </a:ext>
                </a:extLst>
              </p:cNvPr>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99" name="Oval 403">
                <a:extLst>
                  <a:ext uri="{FF2B5EF4-FFF2-40B4-BE49-F238E27FC236}">
                    <a16:creationId xmlns:a16="http://schemas.microsoft.com/office/drawing/2014/main" id="{2A3B3F6F-C4B2-41BC-92EA-3EDF549B7518}"/>
                  </a:ext>
                </a:extLst>
              </p:cNvPr>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0" name="Oval 404">
                <a:extLst>
                  <a:ext uri="{FF2B5EF4-FFF2-40B4-BE49-F238E27FC236}">
                    <a16:creationId xmlns:a16="http://schemas.microsoft.com/office/drawing/2014/main" id="{F0D79BBF-9754-4490-82C6-C9C5345DAD82}"/>
                  </a:ext>
                </a:extLst>
              </p:cNvPr>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1" name="Oval 405">
                <a:extLst>
                  <a:ext uri="{FF2B5EF4-FFF2-40B4-BE49-F238E27FC236}">
                    <a16:creationId xmlns:a16="http://schemas.microsoft.com/office/drawing/2014/main" id="{1F354163-4E0C-42D0-AFA6-1551F8DAEABC}"/>
                  </a:ext>
                </a:extLst>
              </p:cNvPr>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2" name="Oval 406">
                <a:extLst>
                  <a:ext uri="{FF2B5EF4-FFF2-40B4-BE49-F238E27FC236}">
                    <a16:creationId xmlns:a16="http://schemas.microsoft.com/office/drawing/2014/main" id="{F0CBAB3E-A7F0-4DEA-AD24-CC043725C65E}"/>
                  </a:ext>
                </a:extLst>
              </p:cNvPr>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3" name="Oval 407">
                <a:extLst>
                  <a:ext uri="{FF2B5EF4-FFF2-40B4-BE49-F238E27FC236}">
                    <a16:creationId xmlns:a16="http://schemas.microsoft.com/office/drawing/2014/main" id="{096E5857-154F-4595-9109-DF5E4DA14D77}"/>
                  </a:ext>
                </a:extLst>
              </p:cNvPr>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4" name="Oval 408">
                <a:extLst>
                  <a:ext uri="{FF2B5EF4-FFF2-40B4-BE49-F238E27FC236}">
                    <a16:creationId xmlns:a16="http://schemas.microsoft.com/office/drawing/2014/main" id="{C5ADDFE8-E8BA-4A01-BF35-694159A06119}"/>
                  </a:ext>
                </a:extLst>
              </p:cNvPr>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5" name="Oval 409">
                <a:extLst>
                  <a:ext uri="{FF2B5EF4-FFF2-40B4-BE49-F238E27FC236}">
                    <a16:creationId xmlns:a16="http://schemas.microsoft.com/office/drawing/2014/main" id="{25225B3B-9F1B-4ECF-A632-82706E577BD8}"/>
                  </a:ext>
                </a:extLst>
              </p:cNvPr>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6" name="Oval 410">
                <a:extLst>
                  <a:ext uri="{FF2B5EF4-FFF2-40B4-BE49-F238E27FC236}">
                    <a16:creationId xmlns:a16="http://schemas.microsoft.com/office/drawing/2014/main" id="{C6DBA94C-1CB6-48F1-A03F-FE8832E27E36}"/>
                  </a:ext>
                </a:extLst>
              </p:cNvPr>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7" name="Oval 411">
                <a:extLst>
                  <a:ext uri="{FF2B5EF4-FFF2-40B4-BE49-F238E27FC236}">
                    <a16:creationId xmlns:a16="http://schemas.microsoft.com/office/drawing/2014/main" id="{97AA98FE-EF01-4AFA-A5D0-73957AB9F5A6}"/>
                  </a:ext>
                </a:extLst>
              </p:cNvPr>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8" name="Oval 412">
                <a:extLst>
                  <a:ext uri="{FF2B5EF4-FFF2-40B4-BE49-F238E27FC236}">
                    <a16:creationId xmlns:a16="http://schemas.microsoft.com/office/drawing/2014/main" id="{7107D7C0-8B6A-4C86-B7FD-5A4FE5D3E82B}"/>
                  </a:ext>
                </a:extLst>
              </p:cNvPr>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9" name="Oval 413">
                <a:extLst>
                  <a:ext uri="{FF2B5EF4-FFF2-40B4-BE49-F238E27FC236}">
                    <a16:creationId xmlns:a16="http://schemas.microsoft.com/office/drawing/2014/main" id="{52628D1A-E66C-4A5C-B21F-83E060C9EFED}"/>
                  </a:ext>
                </a:extLst>
              </p:cNvPr>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0" name="Oval 414">
                <a:extLst>
                  <a:ext uri="{FF2B5EF4-FFF2-40B4-BE49-F238E27FC236}">
                    <a16:creationId xmlns:a16="http://schemas.microsoft.com/office/drawing/2014/main" id="{9B008060-D8E3-4BD3-B2F1-C16FDE1B2FE8}"/>
                  </a:ext>
                </a:extLst>
              </p:cNvPr>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1" name="Oval 415">
                <a:extLst>
                  <a:ext uri="{FF2B5EF4-FFF2-40B4-BE49-F238E27FC236}">
                    <a16:creationId xmlns:a16="http://schemas.microsoft.com/office/drawing/2014/main" id="{7F567284-825F-42E7-B83A-47BE44FBDF37}"/>
                  </a:ext>
                </a:extLst>
              </p:cNvPr>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2" name="Oval 416">
                <a:extLst>
                  <a:ext uri="{FF2B5EF4-FFF2-40B4-BE49-F238E27FC236}">
                    <a16:creationId xmlns:a16="http://schemas.microsoft.com/office/drawing/2014/main" id="{4E29A849-744E-41A9-A605-31ECDC424027}"/>
                  </a:ext>
                </a:extLst>
              </p:cNvPr>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3" name="Oval 417">
                <a:extLst>
                  <a:ext uri="{FF2B5EF4-FFF2-40B4-BE49-F238E27FC236}">
                    <a16:creationId xmlns:a16="http://schemas.microsoft.com/office/drawing/2014/main" id="{F04944B8-4554-4D08-B04D-30BEB0224587}"/>
                  </a:ext>
                </a:extLst>
              </p:cNvPr>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4" name="Oval 418">
                <a:extLst>
                  <a:ext uri="{FF2B5EF4-FFF2-40B4-BE49-F238E27FC236}">
                    <a16:creationId xmlns:a16="http://schemas.microsoft.com/office/drawing/2014/main" id="{FE3CFA3A-D129-4278-8014-2FDCEF81CEA2}"/>
                  </a:ext>
                </a:extLst>
              </p:cNvPr>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5" name="Oval 419">
                <a:extLst>
                  <a:ext uri="{FF2B5EF4-FFF2-40B4-BE49-F238E27FC236}">
                    <a16:creationId xmlns:a16="http://schemas.microsoft.com/office/drawing/2014/main" id="{C81B9EA8-9E41-42AE-BE1F-E33239AFC1F4}"/>
                  </a:ext>
                </a:extLst>
              </p:cNvPr>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6" name="Oval 420">
                <a:extLst>
                  <a:ext uri="{FF2B5EF4-FFF2-40B4-BE49-F238E27FC236}">
                    <a16:creationId xmlns:a16="http://schemas.microsoft.com/office/drawing/2014/main" id="{1688AC75-BCFA-4AF7-84BB-7EC981D714C4}"/>
                  </a:ext>
                </a:extLst>
              </p:cNvPr>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7" name="Oval 421">
                <a:extLst>
                  <a:ext uri="{FF2B5EF4-FFF2-40B4-BE49-F238E27FC236}">
                    <a16:creationId xmlns:a16="http://schemas.microsoft.com/office/drawing/2014/main" id="{D063CE7A-A033-49DA-AA0F-CFB8C64D0E1D}"/>
                  </a:ext>
                </a:extLst>
              </p:cNvPr>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8" name="Oval 422">
                <a:extLst>
                  <a:ext uri="{FF2B5EF4-FFF2-40B4-BE49-F238E27FC236}">
                    <a16:creationId xmlns:a16="http://schemas.microsoft.com/office/drawing/2014/main" id="{C8B15890-2BF7-4008-AE25-1134DE16966E}"/>
                  </a:ext>
                </a:extLst>
              </p:cNvPr>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9" name="Oval 423">
                <a:extLst>
                  <a:ext uri="{FF2B5EF4-FFF2-40B4-BE49-F238E27FC236}">
                    <a16:creationId xmlns:a16="http://schemas.microsoft.com/office/drawing/2014/main" id="{9B2F384C-2BE6-40C5-96DA-D79D162E1A09}"/>
                  </a:ext>
                </a:extLst>
              </p:cNvPr>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0" name="Oval 424">
                <a:extLst>
                  <a:ext uri="{FF2B5EF4-FFF2-40B4-BE49-F238E27FC236}">
                    <a16:creationId xmlns:a16="http://schemas.microsoft.com/office/drawing/2014/main" id="{F8526986-60CE-4DF5-9A30-F5C00B15E863}"/>
                  </a:ext>
                </a:extLst>
              </p:cNvPr>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1" name="Oval 425">
                <a:extLst>
                  <a:ext uri="{FF2B5EF4-FFF2-40B4-BE49-F238E27FC236}">
                    <a16:creationId xmlns:a16="http://schemas.microsoft.com/office/drawing/2014/main" id="{E2292583-FB05-4584-89C9-4DBC38C8835B}"/>
                  </a:ext>
                </a:extLst>
              </p:cNvPr>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2" name="Oval 426">
                <a:extLst>
                  <a:ext uri="{FF2B5EF4-FFF2-40B4-BE49-F238E27FC236}">
                    <a16:creationId xmlns:a16="http://schemas.microsoft.com/office/drawing/2014/main" id="{322D591B-1D67-4E20-99DF-C3788E456DC0}"/>
                  </a:ext>
                </a:extLst>
              </p:cNvPr>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3" name="Oval 427">
                <a:extLst>
                  <a:ext uri="{FF2B5EF4-FFF2-40B4-BE49-F238E27FC236}">
                    <a16:creationId xmlns:a16="http://schemas.microsoft.com/office/drawing/2014/main" id="{3D5CF272-3AD8-4D39-98DE-BCE9E2700845}"/>
                  </a:ext>
                </a:extLst>
              </p:cNvPr>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4" name="Oval 428">
                <a:extLst>
                  <a:ext uri="{FF2B5EF4-FFF2-40B4-BE49-F238E27FC236}">
                    <a16:creationId xmlns:a16="http://schemas.microsoft.com/office/drawing/2014/main" id="{B6A23D5B-BCF7-4A40-B463-96E26C04AD2A}"/>
                  </a:ext>
                </a:extLst>
              </p:cNvPr>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5" name="Oval 429">
                <a:extLst>
                  <a:ext uri="{FF2B5EF4-FFF2-40B4-BE49-F238E27FC236}">
                    <a16:creationId xmlns:a16="http://schemas.microsoft.com/office/drawing/2014/main" id="{BC588286-089B-4F1E-B521-4BECC53FCE32}"/>
                  </a:ext>
                </a:extLst>
              </p:cNvPr>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6" name="Oval 430">
                <a:extLst>
                  <a:ext uri="{FF2B5EF4-FFF2-40B4-BE49-F238E27FC236}">
                    <a16:creationId xmlns:a16="http://schemas.microsoft.com/office/drawing/2014/main" id="{32430DD0-D303-45EE-8B7C-22360B831F11}"/>
                  </a:ext>
                </a:extLst>
              </p:cNvPr>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7" name="Oval 431">
                <a:extLst>
                  <a:ext uri="{FF2B5EF4-FFF2-40B4-BE49-F238E27FC236}">
                    <a16:creationId xmlns:a16="http://schemas.microsoft.com/office/drawing/2014/main" id="{2274AD68-CB22-4226-91A1-C64728E67F62}"/>
                  </a:ext>
                </a:extLst>
              </p:cNvPr>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8" name="Oval 432">
                <a:extLst>
                  <a:ext uri="{FF2B5EF4-FFF2-40B4-BE49-F238E27FC236}">
                    <a16:creationId xmlns:a16="http://schemas.microsoft.com/office/drawing/2014/main" id="{065A1990-44F0-429E-B8CC-AE4A0663092E}"/>
                  </a:ext>
                </a:extLst>
              </p:cNvPr>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9" name="Oval 433">
                <a:extLst>
                  <a:ext uri="{FF2B5EF4-FFF2-40B4-BE49-F238E27FC236}">
                    <a16:creationId xmlns:a16="http://schemas.microsoft.com/office/drawing/2014/main" id="{899F754C-440F-4CF0-BC7C-C9F43E34BA2D}"/>
                  </a:ext>
                </a:extLst>
              </p:cNvPr>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0" name="Oval 434">
                <a:extLst>
                  <a:ext uri="{FF2B5EF4-FFF2-40B4-BE49-F238E27FC236}">
                    <a16:creationId xmlns:a16="http://schemas.microsoft.com/office/drawing/2014/main" id="{D59CE375-FF24-47AD-9A4D-939CD284826F}"/>
                  </a:ext>
                </a:extLst>
              </p:cNvPr>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1" name="Oval 435">
                <a:extLst>
                  <a:ext uri="{FF2B5EF4-FFF2-40B4-BE49-F238E27FC236}">
                    <a16:creationId xmlns:a16="http://schemas.microsoft.com/office/drawing/2014/main" id="{0DF72281-EC4C-44B2-9CD3-19C6A13CC1C8}"/>
                  </a:ext>
                </a:extLst>
              </p:cNvPr>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2" name="Oval 436">
                <a:extLst>
                  <a:ext uri="{FF2B5EF4-FFF2-40B4-BE49-F238E27FC236}">
                    <a16:creationId xmlns:a16="http://schemas.microsoft.com/office/drawing/2014/main" id="{C8C77FAA-BB0F-44C9-A123-7FD50F034C24}"/>
                  </a:ext>
                </a:extLst>
              </p:cNvPr>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3" name="Oval 437">
                <a:extLst>
                  <a:ext uri="{FF2B5EF4-FFF2-40B4-BE49-F238E27FC236}">
                    <a16:creationId xmlns:a16="http://schemas.microsoft.com/office/drawing/2014/main" id="{5E44FCEE-CB58-4869-8F62-CB09451188F1}"/>
                  </a:ext>
                </a:extLst>
              </p:cNvPr>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4" name="Oval 438">
                <a:extLst>
                  <a:ext uri="{FF2B5EF4-FFF2-40B4-BE49-F238E27FC236}">
                    <a16:creationId xmlns:a16="http://schemas.microsoft.com/office/drawing/2014/main" id="{2D7F92DC-8A0C-4DB4-9D08-F7129006D030}"/>
                  </a:ext>
                </a:extLst>
              </p:cNvPr>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5" name="Oval 439">
                <a:extLst>
                  <a:ext uri="{FF2B5EF4-FFF2-40B4-BE49-F238E27FC236}">
                    <a16:creationId xmlns:a16="http://schemas.microsoft.com/office/drawing/2014/main" id="{A5731413-3A08-4016-94F4-907B32AFB3A1}"/>
                  </a:ext>
                </a:extLst>
              </p:cNvPr>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6" name="Oval 440">
                <a:extLst>
                  <a:ext uri="{FF2B5EF4-FFF2-40B4-BE49-F238E27FC236}">
                    <a16:creationId xmlns:a16="http://schemas.microsoft.com/office/drawing/2014/main" id="{EB82E8DF-A5C2-4F4C-9BBD-5A63DA20DB66}"/>
                  </a:ext>
                </a:extLst>
              </p:cNvPr>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7" name="Oval 441">
                <a:extLst>
                  <a:ext uri="{FF2B5EF4-FFF2-40B4-BE49-F238E27FC236}">
                    <a16:creationId xmlns:a16="http://schemas.microsoft.com/office/drawing/2014/main" id="{0EEBE1FD-A675-465F-B347-3681E7AB51AD}"/>
                  </a:ext>
                </a:extLst>
              </p:cNvPr>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8" name="Oval 442">
                <a:extLst>
                  <a:ext uri="{FF2B5EF4-FFF2-40B4-BE49-F238E27FC236}">
                    <a16:creationId xmlns:a16="http://schemas.microsoft.com/office/drawing/2014/main" id="{1C1E9235-F6CC-4696-AF81-C58346C9D4FC}"/>
                  </a:ext>
                </a:extLst>
              </p:cNvPr>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9" name="Oval 443">
                <a:extLst>
                  <a:ext uri="{FF2B5EF4-FFF2-40B4-BE49-F238E27FC236}">
                    <a16:creationId xmlns:a16="http://schemas.microsoft.com/office/drawing/2014/main" id="{01762A3A-1859-4BA2-9148-A02BD68B4A30}"/>
                  </a:ext>
                </a:extLst>
              </p:cNvPr>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0" name="Oval 444">
                <a:extLst>
                  <a:ext uri="{FF2B5EF4-FFF2-40B4-BE49-F238E27FC236}">
                    <a16:creationId xmlns:a16="http://schemas.microsoft.com/office/drawing/2014/main" id="{52722CF7-03FF-4228-901B-2A6898155677}"/>
                  </a:ext>
                </a:extLst>
              </p:cNvPr>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1" name="Oval 445">
                <a:extLst>
                  <a:ext uri="{FF2B5EF4-FFF2-40B4-BE49-F238E27FC236}">
                    <a16:creationId xmlns:a16="http://schemas.microsoft.com/office/drawing/2014/main" id="{CC3F85DB-AC4A-4553-B7F8-C13564C4AAC3}"/>
                  </a:ext>
                </a:extLst>
              </p:cNvPr>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2" name="Oval 446">
                <a:extLst>
                  <a:ext uri="{FF2B5EF4-FFF2-40B4-BE49-F238E27FC236}">
                    <a16:creationId xmlns:a16="http://schemas.microsoft.com/office/drawing/2014/main" id="{5D9557BA-6072-41B9-BCD5-CE861479D950}"/>
                  </a:ext>
                </a:extLst>
              </p:cNvPr>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3" name="Oval 447">
                <a:extLst>
                  <a:ext uri="{FF2B5EF4-FFF2-40B4-BE49-F238E27FC236}">
                    <a16:creationId xmlns:a16="http://schemas.microsoft.com/office/drawing/2014/main" id="{ECEC2F48-F03E-479B-B838-C20C7C0E8D40}"/>
                  </a:ext>
                </a:extLst>
              </p:cNvPr>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4" name="Oval 448">
                <a:extLst>
                  <a:ext uri="{FF2B5EF4-FFF2-40B4-BE49-F238E27FC236}">
                    <a16:creationId xmlns:a16="http://schemas.microsoft.com/office/drawing/2014/main" id="{2356ADE6-3AB4-4528-9B72-01209AD4DE6E}"/>
                  </a:ext>
                </a:extLst>
              </p:cNvPr>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5" name="Oval 449">
                <a:extLst>
                  <a:ext uri="{FF2B5EF4-FFF2-40B4-BE49-F238E27FC236}">
                    <a16:creationId xmlns:a16="http://schemas.microsoft.com/office/drawing/2014/main" id="{3C21904A-B8B9-4ACC-97AA-1DBC651CD3B7}"/>
                  </a:ext>
                </a:extLst>
              </p:cNvPr>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6" name="Oval 450">
                <a:extLst>
                  <a:ext uri="{FF2B5EF4-FFF2-40B4-BE49-F238E27FC236}">
                    <a16:creationId xmlns:a16="http://schemas.microsoft.com/office/drawing/2014/main" id="{C7B19142-F2BB-4955-8126-143AB156A78D}"/>
                  </a:ext>
                </a:extLst>
              </p:cNvPr>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7" name="Oval 451">
                <a:extLst>
                  <a:ext uri="{FF2B5EF4-FFF2-40B4-BE49-F238E27FC236}">
                    <a16:creationId xmlns:a16="http://schemas.microsoft.com/office/drawing/2014/main" id="{A4752369-E32C-409E-9FB7-214E4FD9473C}"/>
                  </a:ext>
                </a:extLst>
              </p:cNvPr>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8" name="Oval 452">
                <a:extLst>
                  <a:ext uri="{FF2B5EF4-FFF2-40B4-BE49-F238E27FC236}">
                    <a16:creationId xmlns:a16="http://schemas.microsoft.com/office/drawing/2014/main" id="{50D0B2A3-3C2B-4D90-A2C9-9227A3033F75}"/>
                  </a:ext>
                </a:extLst>
              </p:cNvPr>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9" name="Oval 453">
                <a:extLst>
                  <a:ext uri="{FF2B5EF4-FFF2-40B4-BE49-F238E27FC236}">
                    <a16:creationId xmlns:a16="http://schemas.microsoft.com/office/drawing/2014/main" id="{545F6E88-E67D-4D38-8775-69ED9744CCED}"/>
                  </a:ext>
                </a:extLst>
              </p:cNvPr>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0" name="Oval 454">
                <a:extLst>
                  <a:ext uri="{FF2B5EF4-FFF2-40B4-BE49-F238E27FC236}">
                    <a16:creationId xmlns:a16="http://schemas.microsoft.com/office/drawing/2014/main" id="{66E0DF01-A7BD-4054-9F96-1F987091ED76}"/>
                  </a:ext>
                </a:extLst>
              </p:cNvPr>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1" name="Oval 455">
                <a:extLst>
                  <a:ext uri="{FF2B5EF4-FFF2-40B4-BE49-F238E27FC236}">
                    <a16:creationId xmlns:a16="http://schemas.microsoft.com/office/drawing/2014/main" id="{F554E08A-74D3-4536-A94A-9C3284E29422}"/>
                  </a:ext>
                </a:extLst>
              </p:cNvPr>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2" name="Oval 456">
                <a:extLst>
                  <a:ext uri="{FF2B5EF4-FFF2-40B4-BE49-F238E27FC236}">
                    <a16:creationId xmlns:a16="http://schemas.microsoft.com/office/drawing/2014/main" id="{DEA76795-69C3-4967-B399-90420F1FC60B}"/>
                  </a:ext>
                </a:extLst>
              </p:cNvPr>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3" name="Oval 457">
                <a:extLst>
                  <a:ext uri="{FF2B5EF4-FFF2-40B4-BE49-F238E27FC236}">
                    <a16:creationId xmlns:a16="http://schemas.microsoft.com/office/drawing/2014/main" id="{AFB5907D-3FAD-45CF-9B87-F515864BAF7C}"/>
                  </a:ext>
                </a:extLst>
              </p:cNvPr>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4" name="Oval 458">
                <a:extLst>
                  <a:ext uri="{FF2B5EF4-FFF2-40B4-BE49-F238E27FC236}">
                    <a16:creationId xmlns:a16="http://schemas.microsoft.com/office/drawing/2014/main" id="{606CB54C-F629-4A60-AD78-3BA79CEC484F}"/>
                  </a:ext>
                </a:extLst>
              </p:cNvPr>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5" name="Oval 459">
                <a:extLst>
                  <a:ext uri="{FF2B5EF4-FFF2-40B4-BE49-F238E27FC236}">
                    <a16:creationId xmlns:a16="http://schemas.microsoft.com/office/drawing/2014/main" id="{A2CBAEE6-AAAA-42F2-887A-B4AB5E7A623D}"/>
                  </a:ext>
                </a:extLst>
              </p:cNvPr>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6" name="Oval 460">
                <a:extLst>
                  <a:ext uri="{FF2B5EF4-FFF2-40B4-BE49-F238E27FC236}">
                    <a16:creationId xmlns:a16="http://schemas.microsoft.com/office/drawing/2014/main" id="{2154B9F1-DBF2-4802-AA02-9E3134B02F29}"/>
                  </a:ext>
                </a:extLst>
              </p:cNvPr>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7" name="Oval 461">
                <a:extLst>
                  <a:ext uri="{FF2B5EF4-FFF2-40B4-BE49-F238E27FC236}">
                    <a16:creationId xmlns:a16="http://schemas.microsoft.com/office/drawing/2014/main" id="{E75F4D55-075B-4506-8AAA-367D97228DBB}"/>
                  </a:ext>
                </a:extLst>
              </p:cNvPr>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8" name="Oval 462">
                <a:extLst>
                  <a:ext uri="{FF2B5EF4-FFF2-40B4-BE49-F238E27FC236}">
                    <a16:creationId xmlns:a16="http://schemas.microsoft.com/office/drawing/2014/main" id="{199CE570-8DFF-4F81-A249-34B3A1889FA3}"/>
                  </a:ext>
                </a:extLst>
              </p:cNvPr>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9" name="Oval 463">
                <a:extLst>
                  <a:ext uri="{FF2B5EF4-FFF2-40B4-BE49-F238E27FC236}">
                    <a16:creationId xmlns:a16="http://schemas.microsoft.com/office/drawing/2014/main" id="{56304735-D9F3-4A48-9FB7-D4CCB58A88F8}"/>
                  </a:ext>
                </a:extLst>
              </p:cNvPr>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0" name="Oval 464">
                <a:extLst>
                  <a:ext uri="{FF2B5EF4-FFF2-40B4-BE49-F238E27FC236}">
                    <a16:creationId xmlns:a16="http://schemas.microsoft.com/office/drawing/2014/main" id="{5E18C291-2396-4549-99B6-B5E55F5CB882}"/>
                  </a:ext>
                </a:extLst>
              </p:cNvPr>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1" name="Oval 465">
                <a:extLst>
                  <a:ext uri="{FF2B5EF4-FFF2-40B4-BE49-F238E27FC236}">
                    <a16:creationId xmlns:a16="http://schemas.microsoft.com/office/drawing/2014/main" id="{39F18473-4B82-489E-9287-8193BD779644}"/>
                  </a:ext>
                </a:extLst>
              </p:cNvPr>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2" name="Oval 466">
                <a:extLst>
                  <a:ext uri="{FF2B5EF4-FFF2-40B4-BE49-F238E27FC236}">
                    <a16:creationId xmlns:a16="http://schemas.microsoft.com/office/drawing/2014/main" id="{A16BEF73-9A65-4657-BA2C-EF7555299A6A}"/>
                  </a:ext>
                </a:extLst>
              </p:cNvPr>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3" name="Oval 467">
                <a:extLst>
                  <a:ext uri="{FF2B5EF4-FFF2-40B4-BE49-F238E27FC236}">
                    <a16:creationId xmlns:a16="http://schemas.microsoft.com/office/drawing/2014/main" id="{8590CC26-564F-4508-94D7-C1889CC51F56}"/>
                  </a:ext>
                </a:extLst>
              </p:cNvPr>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4" name="Oval 468">
                <a:extLst>
                  <a:ext uri="{FF2B5EF4-FFF2-40B4-BE49-F238E27FC236}">
                    <a16:creationId xmlns:a16="http://schemas.microsoft.com/office/drawing/2014/main" id="{4DE7CC09-1274-4191-B4E2-71F17383691F}"/>
                  </a:ext>
                </a:extLst>
              </p:cNvPr>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5" name="Oval 469">
                <a:extLst>
                  <a:ext uri="{FF2B5EF4-FFF2-40B4-BE49-F238E27FC236}">
                    <a16:creationId xmlns:a16="http://schemas.microsoft.com/office/drawing/2014/main" id="{001B9077-3C27-4069-B6F7-80905C3164B8}"/>
                  </a:ext>
                </a:extLst>
              </p:cNvPr>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6" name="Oval 470">
                <a:extLst>
                  <a:ext uri="{FF2B5EF4-FFF2-40B4-BE49-F238E27FC236}">
                    <a16:creationId xmlns:a16="http://schemas.microsoft.com/office/drawing/2014/main" id="{524529D5-6FF2-4B57-B820-004B74B930DC}"/>
                  </a:ext>
                </a:extLst>
              </p:cNvPr>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7" name="Oval 471">
                <a:extLst>
                  <a:ext uri="{FF2B5EF4-FFF2-40B4-BE49-F238E27FC236}">
                    <a16:creationId xmlns:a16="http://schemas.microsoft.com/office/drawing/2014/main" id="{0DC498E8-D301-4FAD-87D4-40B3CF72ED3E}"/>
                  </a:ext>
                </a:extLst>
              </p:cNvPr>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8" name="Oval 472">
                <a:extLst>
                  <a:ext uri="{FF2B5EF4-FFF2-40B4-BE49-F238E27FC236}">
                    <a16:creationId xmlns:a16="http://schemas.microsoft.com/office/drawing/2014/main" id="{491DC516-597B-4EC3-A8E8-562167268419}"/>
                  </a:ext>
                </a:extLst>
              </p:cNvPr>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9" name="Oval 473">
                <a:extLst>
                  <a:ext uri="{FF2B5EF4-FFF2-40B4-BE49-F238E27FC236}">
                    <a16:creationId xmlns:a16="http://schemas.microsoft.com/office/drawing/2014/main" id="{607F745A-12C8-4A78-BD0B-4AEE24811C16}"/>
                  </a:ext>
                </a:extLst>
              </p:cNvPr>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0" name="Oval 474">
                <a:extLst>
                  <a:ext uri="{FF2B5EF4-FFF2-40B4-BE49-F238E27FC236}">
                    <a16:creationId xmlns:a16="http://schemas.microsoft.com/office/drawing/2014/main" id="{F9D97545-9CB1-4BE2-9A66-A0848831BF05}"/>
                  </a:ext>
                </a:extLst>
              </p:cNvPr>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1" name="Oval 475">
                <a:extLst>
                  <a:ext uri="{FF2B5EF4-FFF2-40B4-BE49-F238E27FC236}">
                    <a16:creationId xmlns:a16="http://schemas.microsoft.com/office/drawing/2014/main" id="{AB89966D-B9B0-4C3C-B208-6F64B4608C38}"/>
                  </a:ext>
                </a:extLst>
              </p:cNvPr>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2" name="Oval 476">
                <a:extLst>
                  <a:ext uri="{FF2B5EF4-FFF2-40B4-BE49-F238E27FC236}">
                    <a16:creationId xmlns:a16="http://schemas.microsoft.com/office/drawing/2014/main" id="{E1C7963C-D3E6-4D7A-A3E4-2DCB73CB9D16}"/>
                  </a:ext>
                </a:extLst>
              </p:cNvPr>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3" name="Oval 477">
                <a:extLst>
                  <a:ext uri="{FF2B5EF4-FFF2-40B4-BE49-F238E27FC236}">
                    <a16:creationId xmlns:a16="http://schemas.microsoft.com/office/drawing/2014/main" id="{69986CBE-0DAD-4E87-9562-447BC7166C04}"/>
                  </a:ext>
                </a:extLst>
              </p:cNvPr>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4" name="Oval 478">
                <a:extLst>
                  <a:ext uri="{FF2B5EF4-FFF2-40B4-BE49-F238E27FC236}">
                    <a16:creationId xmlns:a16="http://schemas.microsoft.com/office/drawing/2014/main" id="{6226A9F5-E098-49A1-934E-CB543FFA365E}"/>
                  </a:ext>
                </a:extLst>
              </p:cNvPr>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5" name="Oval 479">
                <a:extLst>
                  <a:ext uri="{FF2B5EF4-FFF2-40B4-BE49-F238E27FC236}">
                    <a16:creationId xmlns:a16="http://schemas.microsoft.com/office/drawing/2014/main" id="{C08C10EB-E784-441A-923A-94162A50AA26}"/>
                  </a:ext>
                </a:extLst>
              </p:cNvPr>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6" name="Oval 480">
                <a:extLst>
                  <a:ext uri="{FF2B5EF4-FFF2-40B4-BE49-F238E27FC236}">
                    <a16:creationId xmlns:a16="http://schemas.microsoft.com/office/drawing/2014/main" id="{8C9B2193-0F85-4881-A710-7C08F5613598}"/>
                  </a:ext>
                </a:extLst>
              </p:cNvPr>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7" name="Oval 481">
                <a:extLst>
                  <a:ext uri="{FF2B5EF4-FFF2-40B4-BE49-F238E27FC236}">
                    <a16:creationId xmlns:a16="http://schemas.microsoft.com/office/drawing/2014/main" id="{8DA6B689-D6CD-4A9F-A244-33BEB0B19CE2}"/>
                  </a:ext>
                </a:extLst>
              </p:cNvPr>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8" name="Oval 482">
                <a:extLst>
                  <a:ext uri="{FF2B5EF4-FFF2-40B4-BE49-F238E27FC236}">
                    <a16:creationId xmlns:a16="http://schemas.microsoft.com/office/drawing/2014/main" id="{7AAE2765-A490-4F89-86B3-F89C42DCBFF4}"/>
                  </a:ext>
                </a:extLst>
              </p:cNvPr>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9" name="Oval 483">
                <a:extLst>
                  <a:ext uri="{FF2B5EF4-FFF2-40B4-BE49-F238E27FC236}">
                    <a16:creationId xmlns:a16="http://schemas.microsoft.com/office/drawing/2014/main" id="{5FC63423-095C-4808-B6DB-228EC57AD663}"/>
                  </a:ext>
                </a:extLst>
              </p:cNvPr>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0" name="Oval 484">
                <a:extLst>
                  <a:ext uri="{FF2B5EF4-FFF2-40B4-BE49-F238E27FC236}">
                    <a16:creationId xmlns:a16="http://schemas.microsoft.com/office/drawing/2014/main" id="{B34DAA05-C976-4D8E-8D25-600BA8298B7C}"/>
                  </a:ext>
                </a:extLst>
              </p:cNvPr>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1" name="Oval 485">
                <a:extLst>
                  <a:ext uri="{FF2B5EF4-FFF2-40B4-BE49-F238E27FC236}">
                    <a16:creationId xmlns:a16="http://schemas.microsoft.com/office/drawing/2014/main" id="{2DD84F4A-8491-4473-A1F4-513398209CF4}"/>
                  </a:ext>
                </a:extLst>
              </p:cNvPr>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2" name="Oval 486">
                <a:extLst>
                  <a:ext uri="{FF2B5EF4-FFF2-40B4-BE49-F238E27FC236}">
                    <a16:creationId xmlns:a16="http://schemas.microsoft.com/office/drawing/2014/main" id="{B30057EC-0C19-4609-916D-F75C57792EE8}"/>
                  </a:ext>
                </a:extLst>
              </p:cNvPr>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3" name="Oval 487">
                <a:extLst>
                  <a:ext uri="{FF2B5EF4-FFF2-40B4-BE49-F238E27FC236}">
                    <a16:creationId xmlns:a16="http://schemas.microsoft.com/office/drawing/2014/main" id="{4EABCCA7-448E-4A7E-A230-46A7ABD98F0A}"/>
                  </a:ext>
                </a:extLst>
              </p:cNvPr>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4" name="Oval 488">
                <a:extLst>
                  <a:ext uri="{FF2B5EF4-FFF2-40B4-BE49-F238E27FC236}">
                    <a16:creationId xmlns:a16="http://schemas.microsoft.com/office/drawing/2014/main" id="{8FB20C82-4863-44D2-929F-F5A20DD5A376}"/>
                  </a:ext>
                </a:extLst>
              </p:cNvPr>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5" name="Oval 489">
                <a:extLst>
                  <a:ext uri="{FF2B5EF4-FFF2-40B4-BE49-F238E27FC236}">
                    <a16:creationId xmlns:a16="http://schemas.microsoft.com/office/drawing/2014/main" id="{0E8912AF-22E0-491E-A2B5-B0E4212A4A12}"/>
                  </a:ext>
                </a:extLst>
              </p:cNvPr>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6" name="Oval 490">
                <a:extLst>
                  <a:ext uri="{FF2B5EF4-FFF2-40B4-BE49-F238E27FC236}">
                    <a16:creationId xmlns:a16="http://schemas.microsoft.com/office/drawing/2014/main" id="{A96CAC3C-532F-45DA-8735-F58D9424D391}"/>
                  </a:ext>
                </a:extLst>
              </p:cNvPr>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7" name="Oval 491">
                <a:extLst>
                  <a:ext uri="{FF2B5EF4-FFF2-40B4-BE49-F238E27FC236}">
                    <a16:creationId xmlns:a16="http://schemas.microsoft.com/office/drawing/2014/main" id="{DFB38BC8-0DD7-4409-B46E-D66406B2C565}"/>
                  </a:ext>
                </a:extLst>
              </p:cNvPr>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8" name="Oval 492">
                <a:extLst>
                  <a:ext uri="{FF2B5EF4-FFF2-40B4-BE49-F238E27FC236}">
                    <a16:creationId xmlns:a16="http://schemas.microsoft.com/office/drawing/2014/main" id="{E94C3EAE-2734-47FC-A654-EEB68F1ABEF3}"/>
                  </a:ext>
                </a:extLst>
              </p:cNvPr>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9" name="Oval 493">
                <a:extLst>
                  <a:ext uri="{FF2B5EF4-FFF2-40B4-BE49-F238E27FC236}">
                    <a16:creationId xmlns:a16="http://schemas.microsoft.com/office/drawing/2014/main" id="{FECACC11-0280-4956-9E92-43941DBBCE78}"/>
                  </a:ext>
                </a:extLst>
              </p:cNvPr>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0" name="Oval 494">
                <a:extLst>
                  <a:ext uri="{FF2B5EF4-FFF2-40B4-BE49-F238E27FC236}">
                    <a16:creationId xmlns:a16="http://schemas.microsoft.com/office/drawing/2014/main" id="{3C04E17F-6F59-4DF7-A74D-EDC0A303615D}"/>
                  </a:ext>
                </a:extLst>
              </p:cNvPr>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1" name="Oval 495">
                <a:extLst>
                  <a:ext uri="{FF2B5EF4-FFF2-40B4-BE49-F238E27FC236}">
                    <a16:creationId xmlns:a16="http://schemas.microsoft.com/office/drawing/2014/main" id="{CCA6EA6C-80EB-476D-ABE2-FB1B1FEFF2A3}"/>
                  </a:ext>
                </a:extLst>
              </p:cNvPr>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2" name="Oval 496">
                <a:extLst>
                  <a:ext uri="{FF2B5EF4-FFF2-40B4-BE49-F238E27FC236}">
                    <a16:creationId xmlns:a16="http://schemas.microsoft.com/office/drawing/2014/main" id="{62E8E0E6-7234-40F7-9129-952237B3C695}"/>
                  </a:ext>
                </a:extLst>
              </p:cNvPr>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3" name="Oval 497">
                <a:extLst>
                  <a:ext uri="{FF2B5EF4-FFF2-40B4-BE49-F238E27FC236}">
                    <a16:creationId xmlns:a16="http://schemas.microsoft.com/office/drawing/2014/main" id="{F680F071-8278-4A11-91DE-57360F9D3C81}"/>
                  </a:ext>
                </a:extLst>
              </p:cNvPr>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4" name="Oval 498">
                <a:extLst>
                  <a:ext uri="{FF2B5EF4-FFF2-40B4-BE49-F238E27FC236}">
                    <a16:creationId xmlns:a16="http://schemas.microsoft.com/office/drawing/2014/main" id="{542444BF-38FA-4AF5-90BA-E1C75ABF0F6A}"/>
                  </a:ext>
                </a:extLst>
              </p:cNvPr>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5" name="Oval 499">
                <a:extLst>
                  <a:ext uri="{FF2B5EF4-FFF2-40B4-BE49-F238E27FC236}">
                    <a16:creationId xmlns:a16="http://schemas.microsoft.com/office/drawing/2014/main" id="{333661F7-4498-4077-896F-7EEBB5F2510B}"/>
                  </a:ext>
                </a:extLst>
              </p:cNvPr>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6" name="Oval 500">
                <a:extLst>
                  <a:ext uri="{FF2B5EF4-FFF2-40B4-BE49-F238E27FC236}">
                    <a16:creationId xmlns:a16="http://schemas.microsoft.com/office/drawing/2014/main" id="{916BEB26-2C39-4441-A6E4-F1B02BA77435}"/>
                  </a:ext>
                </a:extLst>
              </p:cNvPr>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7" name="Oval 501">
                <a:extLst>
                  <a:ext uri="{FF2B5EF4-FFF2-40B4-BE49-F238E27FC236}">
                    <a16:creationId xmlns:a16="http://schemas.microsoft.com/office/drawing/2014/main" id="{D1924574-A358-49D9-B109-FA3D872EEEA4}"/>
                  </a:ext>
                </a:extLst>
              </p:cNvPr>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8" name="Oval 502">
                <a:extLst>
                  <a:ext uri="{FF2B5EF4-FFF2-40B4-BE49-F238E27FC236}">
                    <a16:creationId xmlns:a16="http://schemas.microsoft.com/office/drawing/2014/main" id="{60D40BC2-289E-4B4B-B6DF-86F58246F10C}"/>
                  </a:ext>
                </a:extLst>
              </p:cNvPr>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9" name="Oval 503">
                <a:extLst>
                  <a:ext uri="{FF2B5EF4-FFF2-40B4-BE49-F238E27FC236}">
                    <a16:creationId xmlns:a16="http://schemas.microsoft.com/office/drawing/2014/main" id="{C74EB005-5606-4924-BFA8-41367A4F8087}"/>
                  </a:ext>
                </a:extLst>
              </p:cNvPr>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0" name="Oval 504">
                <a:extLst>
                  <a:ext uri="{FF2B5EF4-FFF2-40B4-BE49-F238E27FC236}">
                    <a16:creationId xmlns:a16="http://schemas.microsoft.com/office/drawing/2014/main" id="{D01571D1-5123-4F4E-B660-13EFE8E3A7FD}"/>
                  </a:ext>
                </a:extLst>
              </p:cNvPr>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1" name="Oval 505">
                <a:extLst>
                  <a:ext uri="{FF2B5EF4-FFF2-40B4-BE49-F238E27FC236}">
                    <a16:creationId xmlns:a16="http://schemas.microsoft.com/office/drawing/2014/main" id="{2C87B89F-6C21-446E-9AA2-50702F8F5EC8}"/>
                  </a:ext>
                </a:extLst>
              </p:cNvPr>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2" name="Oval 506">
                <a:extLst>
                  <a:ext uri="{FF2B5EF4-FFF2-40B4-BE49-F238E27FC236}">
                    <a16:creationId xmlns:a16="http://schemas.microsoft.com/office/drawing/2014/main" id="{3E2B559C-ABC2-483B-AE9A-6D240658343A}"/>
                  </a:ext>
                </a:extLst>
              </p:cNvPr>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3" name="Oval 507">
                <a:extLst>
                  <a:ext uri="{FF2B5EF4-FFF2-40B4-BE49-F238E27FC236}">
                    <a16:creationId xmlns:a16="http://schemas.microsoft.com/office/drawing/2014/main" id="{52704C87-FEE9-4174-A9DD-0E0BA2761A36}"/>
                  </a:ext>
                </a:extLst>
              </p:cNvPr>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4" name="Oval 508">
                <a:extLst>
                  <a:ext uri="{FF2B5EF4-FFF2-40B4-BE49-F238E27FC236}">
                    <a16:creationId xmlns:a16="http://schemas.microsoft.com/office/drawing/2014/main" id="{6BEE6C54-9230-4D8D-8229-0F645AFC7D13}"/>
                  </a:ext>
                </a:extLst>
              </p:cNvPr>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5" name="Oval 509">
                <a:extLst>
                  <a:ext uri="{FF2B5EF4-FFF2-40B4-BE49-F238E27FC236}">
                    <a16:creationId xmlns:a16="http://schemas.microsoft.com/office/drawing/2014/main" id="{01BA285E-A188-48AC-A3F3-539D7A17D85A}"/>
                  </a:ext>
                </a:extLst>
              </p:cNvPr>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6" name="Oval 510">
                <a:extLst>
                  <a:ext uri="{FF2B5EF4-FFF2-40B4-BE49-F238E27FC236}">
                    <a16:creationId xmlns:a16="http://schemas.microsoft.com/office/drawing/2014/main" id="{F6013A06-1029-4397-AB27-B1D816F96DCB}"/>
                  </a:ext>
                </a:extLst>
              </p:cNvPr>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7" name="Oval 511">
                <a:extLst>
                  <a:ext uri="{FF2B5EF4-FFF2-40B4-BE49-F238E27FC236}">
                    <a16:creationId xmlns:a16="http://schemas.microsoft.com/office/drawing/2014/main" id="{5C628380-E966-418C-AE8C-BE05EA2350C6}"/>
                  </a:ext>
                </a:extLst>
              </p:cNvPr>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8" name="Oval 512">
                <a:extLst>
                  <a:ext uri="{FF2B5EF4-FFF2-40B4-BE49-F238E27FC236}">
                    <a16:creationId xmlns:a16="http://schemas.microsoft.com/office/drawing/2014/main" id="{F33FA72E-429A-488C-800A-5608DD72E206}"/>
                  </a:ext>
                </a:extLst>
              </p:cNvPr>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9" name="Oval 513">
                <a:extLst>
                  <a:ext uri="{FF2B5EF4-FFF2-40B4-BE49-F238E27FC236}">
                    <a16:creationId xmlns:a16="http://schemas.microsoft.com/office/drawing/2014/main" id="{393944DF-2F97-4022-AD86-9D8234D0101D}"/>
                  </a:ext>
                </a:extLst>
              </p:cNvPr>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0" name="Oval 514">
                <a:extLst>
                  <a:ext uri="{FF2B5EF4-FFF2-40B4-BE49-F238E27FC236}">
                    <a16:creationId xmlns:a16="http://schemas.microsoft.com/office/drawing/2014/main" id="{229F0A6C-9B57-46E7-82A2-A35CD61AAC58}"/>
                  </a:ext>
                </a:extLst>
              </p:cNvPr>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1" name="Oval 515">
                <a:extLst>
                  <a:ext uri="{FF2B5EF4-FFF2-40B4-BE49-F238E27FC236}">
                    <a16:creationId xmlns:a16="http://schemas.microsoft.com/office/drawing/2014/main" id="{F584DC21-2B4E-4CE5-AE48-41B83E83A880}"/>
                  </a:ext>
                </a:extLst>
              </p:cNvPr>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2" name="Oval 516">
                <a:extLst>
                  <a:ext uri="{FF2B5EF4-FFF2-40B4-BE49-F238E27FC236}">
                    <a16:creationId xmlns:a16="http://schemas.microsoft.com/office/drawing/2014/main" id="{CFF847B9-4A41-4750-8298-57F4E1932A40}"/>
                  </a:ext>
                </a:extLst>
              </p:cNvPr>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3" name="Oval 517">
                <a:extLst>
                  <a:ext uri="{FF2B5EF4-FFF2-40B4-BE49-F238E27FC236}">
                    <a16:creationId xmlns:a16="http://schemas.microsoft.com/office/drawing/2014/main" id="{A281EEAD-A40A-4E94-8167-03CB8993B6EB}"/>
                  </a:ext>
                </a:extLst>
              </p:cNvPr>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4" name="Oval 518">
                <a:extLst>
                  <a:ext uri="{FF2B5EF4-FFF2-40B4-BE49-F238E27FC236}">
                    <a16:creationId xmlns:a16="http://schemas.microsoft.com/office/drawing/2014/main" id="{FC7529E3-41EE-4CC6-91DC-C50E6F2037E4}"/>
                  </a:ext>
                </a:extLst>
              </p:cNvPr>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5" name="Oval 519">
                <a:extLst>
                  <a:ext uri="{FF2B5EF4-FFF2-40B4-BE49-F238E27FC236}">
                    <a16:creationId xmlns:a16="http://schemas.microsoft.com/office/drawing/2014/main" id="{E5BFE3C7-A65B-4C1B-9483-DF4C423B1884}"/>
                  </a:ext>
                </a:extLst>
              </p:cNvPr>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6" name="Oval 520">
                <a:extLst>
                  <a:ext uri="{FF2B5EF4-FFF2-40B4-BE49-F238E27FC236}">
                    <a16:creationId xmlns:a16="http://schemas.microsoft.com/office/drawing/2014/main" id="{A0DB00C3-7FE3-4BDA-B919-17AC4432653D}"/>
                  </a:ext>
                </a:extLst>
              </p:cNvPr>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7" name="Oval 521">
                <a:extLst>
                  <a:ext uri="{FF2B5EF4-FFF2-40B4-BE49-F238E27FC236}">
                    <a16:creationId xmlns:a16="http://schemas.microsoft.com/office/drawing/2014/main" id="{739D8E90-F0CD-4580-9F7F-5ACC1273A3FD}"/>
                  </a:ext>
                </a:extLst>
              </p:cNvPr>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8" name="Oval 522">
                <a:extLst>
                  <a:ext uri="{FF2B5EF4-FFF2-40B4-BE49-F238E27FC236}">
                    <a16:creationId xmlns:a16="http://schemas.microsoft.com/office/drawing/2014/main" id="{F18CD8B8-7680-4B1F-90AD-52E5F1E51FBE}"/>
                  </a:ext>
                </a:extLst>
              </p:cNvPr>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9" name="Oval 523">
                <a:extLst>
                  <a:ext uri="{FF2B5EF4-FFF2-40B4-BE49-F238E27FC236}">
                    <a16:creationId xmlns:a16="http://schemas.microsoft.com/office/drawing/2014/main" id="{E2B65F02-2839-4E56-B12C-5B5DE3C20566}"/>
                  </a:ext>
                </a:extLst>
              </p:cNvPr>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0" name="Oval 524">
                <a:extLst>
                  <a:ext uri="{FF2B5EF4-FFF2-40B4-BE49-F238E27FC236}">
                    <a16:creationId xmlns:a16="http://schemas.microsoft.com/office/drawing/2014/main" id="{69619844-036E-4E3D-95FE-F979061EBCF7}"/>
                  </a:ext>
                </a:extLst>
              </p:cNvPr>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1" name="Oval 525">
                <a:extLst>
                  <a:ext uri="{FF2B5EF4-FFF2-40B4-BE49-F238E27FC236}">
                    <a16:creationId xmlns:a16="http://schemas.microsoft.com/office/drawing/2014/main" id="{7C92CC88-0441-4FD6-82E4-11DC3FBFB49B}"/>
                  </a:ext>
                </a:extLst>
              </p:cNvPr>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2" name="Oval 526">
                <a:extLst>
                  <a:ext uri="{FF2B5EF4-FFF2-40B4-BE49-F238E27FC236}">
                    <a16:creationId xmlns:a16="http://schemas.microsoft.com/office/drawing/2014/main" id="{4136FEC9-2BB5-4935-A0BF-4B3C418E8B44}"/>
                  </a:ext>
                </a:extLst>
              </p:cNvPr>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3" name="Oval 527">
                <a:extLst>
                  <a:ext uri="{FF2B5EF4-FFF2-40B4-BE49-F238E27FC236}">
                    <a16:creationId xmlns:a16="http://schemas.microsoft.com/office/drawing/2014/main" id="{72C43578-00AE-47EE-8B2A-AA317EEAE4F7}"/>
                  </a:ext>
                </a:extLst>
              </p:cNvPr>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4" name="Oval 528">
                <a:extLst>
                  <a:ext uri="{FF2B5EF4-FFF2-40B4-BE49-F238E27FC236}">
                    <a16:creationId xmlns:a16="http://schemas.microsoft.com/office/drawing/2014/main" id="{53E14BB8-CAE6-4D7E-A877-D325A6EFC093}"/>
                  </a:ext>
                </a:extLst>
              </p:cNvPr>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5" name="Oval 529">
                <a:extLst>
                  <a:ext uri="{FF2B5EF4-FFF2-40B4-BE49-F238E27FC236}">
                    <a16:creationId xmlns:a16="http://schemas.microsoft.com/office/drawing/2014/main" id="{09475EE0-A062-4A45-A134-FEA9C6B0BA54}"/>
                  </a:ext>
                </a:extLst>
              </p:cNvPr>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6" name="Oval 530">
                <a:extLst>
                  <a:ext uri="{FF2B5EF4-FFF2-40B4-BE49-F238E27FC236}">
                    <a16:creationId xmlns:a16="http://schemas.microsoft.com/office/drawing/2014/main" id="{81A7E24B-F164-40FF-8E5E-CC15127D4979}"/>
                  </a:ext>
                </a:extLst>
              </p:cNvPr>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7" name="Oval 531">
                <a:extLst>
                  <a:ext uri="{FF2B5EF4-FFF2-40B4-BE49-F238E27FC236}">
                    <a16:creationId xmlns:a16="http://schemas.microsoft.com/office/drawing/2014/main" id="{C066FF74-85D5-4585-9589-CABB80E37CA4}"/>
                  </a:ext>
                </a:extLst>
              </p:cNvPr>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8" name="Oval 532">
                <a:extLst>
                  <a:ext uri="{FF2B5EF4-FFF2-40B4-BE49-F238E27FC236}">
                    <a16:creationId xmlns:a16="http://schemas.microsoft.com/office/drawing/2014/main" id="{C0BC4156-83AA-40A3-824B-CCF4FEBF448F}"/>
                  </a:ext>
                </a:extLst>
              </p:cNvPr>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9" name="Oval 533">
                <a:extLst>
                  <a:ext uri="{FF2B5EF4-FFF2-40B4-BE49-F238E27FC236}">
                    <a16:creationId xmlns:a16="http://schemas.microsoft.com/office/drawing/2014/main" id="{C01820FA-48A1-41E1-B757-6EEB1486A997}"/>
                  </a:ext>
                </a:extLst>
              </p:cNvPr>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0" name="Oval 534">
                <a:extLst>
                  <a:ext uri="{FF2B5EF4-FFF2-40B4-BE49-F238E27FC236}">
                    <a16:creationId xmlns:a16="http://schemas.microsoft.com/office/drawing/2014/main" id="{C48F4390-6D13-4EA6-B0A6-8130528EAD3D}"/>
                  </a:ext>
                </a:extLst>
              </p:cNvPr>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1" name="Oval 535">
                <a:extLst>
                  <a:ext uri="{FF2B5EF4-FFF2-40B4-BE49-F238E27FC236}">
                    <a16:creationId xmlns:a16="http://schemas.microsoft.com/office/drawing/2014/main" id="{6F84A1D7-912F-435A-B9B8-A8FA63A4E3EF}"/>
                  </a:ext>
                </a:extLst>
              </p:cNvPr>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2" name="Oval 536">
                <a:extLst>
                  <a:ext uri="{FF2B5EF4-FFF2-40B4-BE49-F238E27FC236}">
                    <a16:creationId xmlns:a16="http://schemas.microsoft.com/office/drawing/2014/main" id="{1988B67B-018C-497D-84B2-CDAC7D4F2AF0}"/>
                  </a:ext>
                </a:extLst>
              </p:cNvPr>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3" name="Oval 537">
                <a:extLst>
                  <a:ext uri="{FF2B5EF4-FFF2-40B4-BE49-F238E27FC236}">
                    <a16:creationId xmlns:a16="http://schemas.microsoft.com/office/drawing/2014/main" id="{E380E6E8-462F-4364-A1AE-19B4D9EA8484}"/>
                  </a:ext>
                </a:extLst>
              </p:cNvPr>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4" name="Oval 538">
                <a:extLst>
                  <a:ext uri="{FF2B5EF4-FFF2-40B4-BE49-F238E27FC236}">
                    <a16:creationId xmlns:a16="http://schemas.microsoft.com/office/drawing/2014/main" id="{D9F7B049-3D94-4156-9FE9-721066CEF169}"/>
                  </a:ext>
                </a:extLst>
              </p:cNvPr>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5" name="Oval 539">
                <a:extLst>
                  <a:ext uri="{FF2B5EF4-FFF2-40B4-BE49-F238E27FC236}">
                    <a16:creationId xmlns:a16="http://schemas.microsoft.com/office/drawing/2014/main" id="{496CB011-D1AF-4973-BBDD-6E9116F80B31}"/>
                  </a:ext>
                </a:extLst>
              </p:cNvPr>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6" name="Oval 540">
                <a:extLst>
                  <a:ext uri="{FF2B5EF4-FFF2-40B4-BE49-F238E27FC236}">
                    <a16:creationId xmlns:a16="http://schemas.microsoft.com/office/drawing/2014/main" id="{22B4249E-EF50-494D-838B-6B15604B5A3C}"/>
                  </a:ext>
                </a:extLst>
              </p:cNvPr>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7" name="Oval 541">
                <a:extLst>
                  <a:ext uri="{FF2B5EF4-FFF2-40B4-BE49-F238E27FC236}">
                    <a16:creationId xmlns:a16="http://schemas.microsoft.com/office/drawing/2014/main" id="{8B5D230D-B5AE-48EB-81D1-EF857A74DCC4}"/>
                  </a:ext>
                </a:extLst>
              </p:cNvPr>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8" name="Oval 542">
                <a:extLst>
                  <a:ext uri="{FF2B5EF4-FFF2-40B4-BE49-F238E27FC236}">
                    <a16:creationId xmlns:a16="http://schemas.microsoft.com/office/drawing/2014/main" id="{84128EA5-376B-4D04-9B0E-AC1CF33A40AA}"/>
                  </a:ext>
                </a:extLst>
              </p:cNvPr>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9" name="Oval 543">
                <a:extLst>
                  <a:ext uri="{FF2B5EF4-FFF2-40B4-BE49-F238E27FC236}">
                    <a16:creationId xmlns:a16="http://schemas.microsoft.com/office/drawing/2014/main" id="{DBBFF647-5769-4CA0-9F82-FE7FA58BFDA1}"/>
                  </a:ext>
                </a:extLst>
              </p:cNvPr>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0" name="Oval 544">
                <a:extLst>
                  <a:ext uri="{FF2B5EF4-FFF2-40B4-BE49-F238E27FC236}">
                    <a16:creationId xmlns:a16="http://schemas.microsoft.com/office/drawing/2014/main" id="{B1EF799B-AF14-4DA0-8A42-CB55C3AC9A0E}"/>
                  </a:ext>
                </a:extLst>
              </p:cNvPr>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1" name="Oval 545">
                <a:extLst>
                  <a:ext uri="{FF2B5EF4-FFF2-40B4-BE49-F238E27FC236}">
                    <a16:creationId xmlns:a16="http://schemas.microsoft.com/office/drawing/2014/main" id="{FC4EC211-EAAB-4D9E-B9AA-6A26930EA2E6}"/>
                  </a:ext>
                </a:extLst>
              </p:cNvPr>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2" name="Oval 546">
                <a:extLst>
                  <a:ext uri="{FF2B5EF4-FFF2-40B4-BE49-F238E27FC236}">
                    <a16:creationId xmlns:a16="http://schemas.microsoft.com/office/drawing/2014/main" id="{E77EE306-2B2E-4348-9653-F0796AF994FC}"/>
                  </a:ext>
                </a:extLst>
              </p:cNvPr>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3" name="Oval 547">
                <a:extLst>
                  <a:ext uri="{FF2B5EF4-FFF2-40B4-BE49-F238E27FC236}">
                    <a16:creationId xmlns:a16="http://schemas.microsoft.com/office/drawing/2014/main" id="{9C861B8E-070A-4494-B6B7-014278766C6B}"/>
                  </a:ext>
                </a:extLst>
              </p:cNvPr>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4" name="Oval 548">
                <a:extLst>
                  <a:ext uri="{FF2B5EF4-FFF2-40B4-BE49-F238E27FC236}">
                    <a16:creationId xmlns:a16="http://schemas.microsoft.com/office/drawing/2014/main" id="{75EA5AF9-B508-4976-A90C-2E6CFB55C9D4}"/>
                  </a:ext>
                </a:extLst>
              </p:cNvPr>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5" name="Oval 549">
                <a:extLst>
                  <a:ext uri="{FF2B5EF4-FFF2-40B4-BE49-F238E27FC236}">
                    <a16:creationId xmlns:a16="http://schemas.microsoft.com/office/drawing/2014/main" id="{A4519668-D61D-4B81-8CAA-88E55D36140B}"/>
                  </a:ext>
                </a:extLst>
              </p:cNvPr>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6" name="Oval 550">
                <a:extLst>
                  <a:ext uri="{FF2B5EF4-FFF2-40B4-BE49-F238E27FC236}">
                    <a16:creationId xmlns:a16="http://schemas.microsoft.com/office/drawing/2014/main" id="{385D8E97-DD86-47D3-9FB0-5C7DDE0773CF}"/>
                  </a:ext>
                </a:extLst>
              </p:cNvPr>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7" name="Oval 551">
                <a:extLst>
                  <a:ext uri="{FF2B5EF4-FFF2-40B4-BE49-F238E27FC236}">
                    <a16:creationId xmlns:a16="http://schemas.microsoft.com/office/drawing/2014/main" id="{95362F8D-65FE-4D76-896A-014F97DF1B58}"/>
                  </a:ext>
                </a:extLst>
              </p:cNvPr>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8" name="Oval 552">
                <a:extLst>
                  <a:ext uri="{FF2B5EF4-FFF2-40B4-BE49-F238E27FC236}">
                    <a16:creationId xmlns:a16="http://schemas.microsoft.com/office/drawing/2014/main" id="{D8C46626-905C-4E62-9C39-7A28A761D555}"/>
                  </a:ext>
                </a:extLst>
              </p:cNvPr>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9" name="Oval 553">
                <a:extLst>
                  <a:ext uri="{FF2B5EF4-FFF2-40B4-BE49-F238E27FC236}">
                    <a16:creationId xmlns:a16="http://schemas.microsoft.com/office/drawing/2014/main" id="{8C65345D-CD89-49A3-BA68-054F3D11179C}"/>
                  </a:ext>
                </a:extLst>
              </p:cNvPr>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0" name="Oval 554">
                <a:extLst>
                  <a:ext uri="{FF2B5EF4-FFF2-40B4-BE49-F238E27FC236}">
                    <a16:creationId xmlns:a16="http://schemas.microsoft.com/office/drawing/2014/main" id="{6788CA97-2A83-4007-9FD8-C8340725F5C1}"/>
                  </a:ext>
                </a:extLst>
              </p:cNvPr>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1" name="Oval 555">
                <a:extLst>
                  <a:ext uri="{FF2B5EF4-FFF2-40B4-BE49-F238E27FC236}">
                    <a16:creationId xmlns:a16="http://schemas.microsoft.com/office/drawing/2014/main" id="{B0FD37C7-AE77-46A5-B835-1477F90C985F}"/>
                  </a:ext>
                </a:extLst>
              </p:cNvPr>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2" name="Oval 556">
                <a:extLst>
                  <a:ext uri="{FF2B5EF4-FFF2-40B4-BE49-F238E27FC236}">
                    <a16:creationId xmlns:a16="http://schemas.microsoft.com/office/drawing/2014/main" id="{618300DF-22BB-4705-9FF8-CBD1E886851C}"/>
                  </a:ext>
                </a:extLst>
              </p:cNvPr>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3" name="Oval 557">
                <a:extLst>
                  <a:ext uri="{FF2B5EF4-FFF2-40B4-BE49-F238E27FC236}">
                    <a16:creationId xmlns:a16="http://schemas.microsoft.com/office/drawing/2014/main" id="{21A9A62E-E834-4CE7-8743-6D36961C5F3D}"/>
                  </a:ext>
                </a:extLst>
              </p:cNvPr>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4" name="Oval 558">
                <a:extLst>
                  <a:ext uri="{FF2B5EF4-FFF2-40B4-BE49-F238E27FC236}">
                    <a16:creationId xmlns:a16="http://schemas.microsoft.com/office/drawing/2014/main" id="{AC74D623-B3E1-4E37-BA9B-6F1136B69BE3}"/>
                  </a:ext>
                </a:extLst>
              </p:cNvPr>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5" name="Oval 559">
                <a:extLst>
                  <a:ext uri="{FF2B5EF4-FFF2-40B4-BE49-F238E27FC236}">
                    <a16:creationId xmlns:a16="http://schemas.microsoft.com/office/drawing/2014/main" id="{98E2C7BC-3AF2-4491-A3B9-DD4BD916BDC6}"/>
                  </a:ext>
                </a:extLst>
              </p:cNvPr>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6" name="Oval 560">
                <a:extLst>
                  <a:ext uri="{FF2B5EF4-FFF2-40B4-BE49-F238E27FC236}">
                    <a16:creationId xmlns:a16="http://schemas.microsoft.com/office/drawing/2014/main" id="{A0E3C068-4BFB-4EC1-8A65-EB1A610D9B67}"/>
                  </a:ext>
                </a:extLst>
              </p:cNvPr>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7" name="Oval 561">
                <a:extLst>
                  <a:ext uri="{FF2B5EF4-FFF2-40B4-BE49-F238E27FC236}">
                    <a16:creationId xmlns:a16="http://schemas.microsoft.com/office/drawing/2014/main" id="{1EEC209F-7E28-4929-B475-E7DECA867B83}"/>
                  </a:ext>
                </a:extLst>
              </p:cNvPr>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8" name="Oval 562">
                <a:extLst>
                  <a:ext uri="{FF2B5EF4-FFF2-40B4-BE49-F238E27FC236}">
                    <a16:creationId xmlns:a16="http://schemas.microsoft.com/office/drawing/2014/main" id="{853A1E56-DD4E-4255-A6F3-8F49DD885B74}"/>
                  </a:ext>
                </a:extLst>
              </p:cNvPr>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9" name="Oval 563">
                <a:extLst>
                  <a:ext uri="{FF2B5EF4-FFF2-40B4-BE49-F238E27FC236}">
                    <a16:creationId xmlns:a16="http://schemas.microsoft.com/office/drawing/2014/main" id="{3786B78D-74CB-4AA7-8CA6-2EF0841360BA}"/>
                  </a:ext>
                </a:extLst>
              </p:cNvPr>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0" name="Oval 564">
                <a:extLst>
                  <a:ext uri="{FF2B5EF4-FFF2-40B4-BE49-F238E27FC236}">
                    <a16:creationId xmlns:a16="http://schemas.microsoft.com/office/drawing/2014/main" id="{8A39B136-239C-4558-AEFD-5710005AB06F}"/>
                  </a:ext>
                </a:extLst>
              </p:cNvPr>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1" name="Oval 565">
                <a:extLst>
                  <a:ext uri="{FF2B5EF4-FFF2-40B4-BE49-F238E27FC236}">
                    <a16:creationId xmlns:a16="http://schemas.microsoft.com/office/drawing/2014/main" id="{D911BD83-FF0C-42A3-8265-11FB34D87B98}"/>
                  </a:ext>
                </a:extLst>
              </p:cNvPr>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2" name="Oval 566">
                <a:extLst>
                  <a:ext uri="{FF2B5EF4-FFF2-40B4-BE49-F238E27FC236}">
                    <a16:creationId xmlns:a16="http://schemas.microsoft.com/office/drawing/2014/main" id="{3206D826-30BC-4528-A66F-46AF9BC7050D}"/>
                  </a:ext>
                </a:extLst>
              </p:cNvPr>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3" name="Oval 567">
                <a:extLst>
                  <a:ext uri="{FF2B5EF4-FFF2-40B4-BE49-F238E27FC236}">
                    <a16:creationId xmlns:a16="http://schemas.microsoft.com/office/drawing/2014/main" id="{7FAF7B99-8081-4372-9885-7221FA4A389F}"/>
                  </a:ext>
                </a:extLst>
              </p:cNvPr>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4" name="Oval 568">
                <a:extLst>
                  <a:ext uri="{FF2B5EF4-FFF2-40B4-BE49-F238E27FC236}">
                    <a16:creationId xmlns:a16="http://schemas.microsoft.com/office/drawing/2014/main" id="{1F89F826-3C97-4EC8-B42B-213FD3ACF472}"/>
                  </a:ext>
                </a:extLst>
              </p:cNvPr>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5" name="Oval 569">
                <a:extLst>
                  <a:ext uri="{FF2B5EF4-FFF2-40B4-BE49-F238E27FC236}">
                    <a16:creationId xmlns:a16="http://schemas.microsoft.com/office/drawing/2014/main" id="{7244577E-8509-492B-AF79-F2EE78990056}"/>
                  </a:ext>
                </a:extLst>
              </p:cNvPr>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6" name="Oval 570">
                <a:extLst>
                  <a:ext uri="{FF2B5EF4-FFF2-40B4-BE49-F238E27FC236}">
                    <a16:creationId xmlns:a16="http://schemas.microsoft.com/office/drawing/2014/main" id="{1F579A6D-2276-4DF1-ABF0-7661A1AB5994}"/>
                  </a:ext>
                </a:extLst>
              </p:cNvPr>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7" name="Oval 571">
                <a:extLst>
                  <a:ext uri="{FF2B5EF4-FFF2-40B4-BE49-F238E27FC236}">
                    <a16:creationId xmlns:a16="http://schemas.microsoft.com/office/drawing/2014/main" id="{0ABB05A4-4A62-40C9-B91C-8E9D36BD7309}"/>
                  </a:ext>
                </a:extLst>
              </p:cNvPr>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8" name="Oval 572">
                <a:extLst>
                  <a:ext uri="{FF2B5EF4-FFF2-40B4-BE49-F238E27FC236}">
                    <a16:creationId xmlns:a16="http://schemas.microsoft.com/office/drawing/2014/main" id="{D7A17166-4A31-46D6-9114-1D3EC52AEDBA}"/>
                  </a:ext>
                </a:extLst>
              </p:cNvPr>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9" name="Oval 573">
                <a:extLst>
                  <a:ext uri="{FF2B5EF4-FFF2-40B4-BE49-F238E27FC236}">
                    <a16:creationId xmlns:a16="http://schemas.microsoft.com/office/drawing/2014/main" id="{369554E5-8F1A-4515-9CAB-14E83B4D0829}"/>
                  </a:ext>
                </a:extLst>
              </p:cNvPr>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0" name="Oval 574">
                <a:extLst>
                  <a:ext uri="{FF2B5EF4-FFF2-40B4-BE49-F238E27FC236}">
                    <a16:creationId xmlns:a16="http://schemas.microsoft.com/office/drawing/2014/main" id="{1085471C-8EC2-4322-85F9-19AF898851BE}"/>
                  </a:ext>
                </a:extLst>
              </p:cNvPr>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1" name="Oval 575">
                <a:extLst>
                  <a:ext uri="{FF2B5EF4-FFF2-40B4-BE49-F238E27FC236}">
                    <a16:creationId xmlns:a16="http://schemas.microsoft.com/office/drawing/2014/main" id="{6788E172-CC08-460A-A81C-6B8BBBB86D41}"/>
                  </a:ext>
                </a:extLst>
              </p:cNvPr>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2" name="Oval 576">
                <a:extLst>
                  <a:ext uri="{FF2B5EF4-FFF2-40B4-BE49-F238E27FC236}">
                    <a16:creationId xmlns:a16="http://schemas.microsoft.com/office/drawing/2014/main" id="{637D9972-DB68-4C35-BD70-2ABD6E0A15AE}"/>
                  </a:ext>
                </a:extLst>
              </p:cNvPr>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3" name="Oval 577">
                <a:extLst>
                  <a:ext uri="{FF2B5EF4-FFF2-40B4-BE49-F238E27FC236}">
                    <a16:creationId xmlns:a16="http://schemas.microsoft.com/office/drawing/2014/main" id="{2FA29861-75E9-45A0-A53C-CF504BACF9B4}"/>
                  </a:ext>
                </a:extLst>
              </p:cNvPr>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4" name="Oval 578">
                <a:extLst>
                  <a:ext uri="{FF2B5EF4-FFF2-40B4-BE49-F238E27FC236}">
                    <a16:creationId xmlns:a16="http://schemas.microsoft.com/office/drawing/2014/main" id="{F636C7C9-BD7E-44FC-8BFC-BF378550A5A9}"/>
                  </a:ext>
                </a:extLst>
              </p:cNvPr>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5" name="Oval 579">
                <a:extLst>
                  <a:ext uri="{FF2B5EF4-FFF2-40B4-BE49-F238E27FC236}">
                    <a16:creationId xmlns:a16="http://schemas.microsoft.com/office/drawing/2014/main" id="{3BFEA9AD-B510-469E-9FA9-CB7655A16B98}"/>
                  </a:ext>
                </a:extLst>
              </p:cNvPr>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6" name="Oval 580">
                <a:extLst>
                  <a:ext uri="{FF2B5EF4-FFF2-40B4-BE49-F238E27FC236}">
                    <a16:creationId xmlns:a16="http://schemas.microsoft.com/office/drawing/2014/main" id="{99D8C025-61FA-4AFD-A51A-C4ED3AA943D9}"/>
                  </a:ext>
                </a:extLst>
              </p:cNvPr>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7" name="Oval 581">
                <a:extLst>
                  <a:ext uri="{FF2B5EF4-FFF2-40B4-BE49-F238E27FC236}">
                    <a16:creationId xmlns:a16="http://schemas.microsoft.com/office/drawing/2014/main" id="{72EEF532-DF4B-4FDF-BB9D-8FF542905422}"/>
                  </a:ext>
                </a:extLst>
              </p:cNvPr>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8" name="Oval 582">
                <a:extLst>
                  <a:ext uri="{FF2B5EF4-FFF2-40B4-BE49-F238E27FC236}">
                    <a16:creationId xmlns:a16="http://schemas.microsoft.com/office/drawing/2014/main" id="{13E34583-363E-48F7-814F-6F78F2AA44F4}"/>
                  </a:ext>
                </a:extLst>
              </p:cNvPr>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9" name="Oval 583">
                <a:extLst>
                  <a:ext uri="{FF2B5EF4-FFF2-40B4-BE49-F238E27FC236}">
                    <a16:creationId xmlns:a16="http://schemas.microsoft.com/office/drawing/2014/main" id="{BA14EF7B-E484-45A2-96A5-7FEDAF1BC3D4}"/>
                  </a:ext>
                </a:extLst>
              </p:cNvPr>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0" name="Oval 584">
                <a:extLst>
                  <a:ext uri="{FF2B5EF4-FFF2-40B4-BE49-F238E27FC236}">
                    <a16:creationId xmlns:a16="http://schemas.microsoft.com/office/drawing/2014/main" id="{488CA99D-64EF-4235-BD17-20DAEAEE1603}"/>
                  </a:ext>
                </a:extLst>
              </p:cNvPr>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1" name="Oval 585">
                <a:extLst>
                  <a:ext uri="{FF2B5EF4-FFF2-40B4-BE49-F238E27FC236}">
                    <a16:creationId xmlns:a16="http://schemas.microsoft.com/office/drawing/2014/main" id="{D132CD5A-FCA4-401A-B0CC-DAA4BA1D5B72}"/>
                  </a:ext>
                </a:extLst>
              </p:cNvPr>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2" name="Oval 586">
                <a:extLst>
                  <a:ext uri="{FF2B5EF4-FFF2-40B4-BE49-F238E27FC236}">
                    <a16:creationId xmlns:a16="http://schemas.microsoft.com/office/drawing/2014/main" id="{08FB0979-8BCF-486E-AEDE-63F06BDDA005}"/>
                  </a:ext>
                </a:extLst>
              </p:cNvPr>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3" name="Oval 587">
                <a:extLst>
                  <a:ext uri="{FF2B5EF4-FFF2-40B4-BE49-F238E27FC236}">
                    <a16:creationId xmlns:a16="http://schemas.microsoft.com/office/drawing/2014/main" id="{0ED109BB-974A-44D9-B660-95EB2A205A4B}"/>
                  </a:ext>
                </a:extLst>
              </p:cNvPr>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4" name="Oval 588">
                <a:extLst>
                  <a:ext uri="{FF2B5EF4-FFF2-40B4-BE49-F238E27FC236}">
                    <a16:creationId xmlns:a16="http://schemas.microsoft.com/office/drawing/2014/main" id="{80BE0569-4CE7-4C21-97A0-CA21553C5CBE}"/>
                  </a:ext>
                </a:extLst>
              </p:cNvPr>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5" name="Oval 589">
                <a:extLst>
                  <a:ext uri="{FF2B5EF4-FFF2-40B4-BE49-F238E27FC236}">
                    <a16:creationId xmlns:a16="http://schemas.microsoft.com/office/drawing/2014/main" id="{C8D57627-60B4-40C3-A527-66B85B3FA339}"/>
                  </a:ext>
                </a:extLst>
              </p:cNvPr>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6" name="Oval 590">
                <a:extLst>
                  <a:ext uri="{FF2B5EF4-FFF2-40B4-BE49-F238E27FC236}">
                    <a16:creationId xmlns:a16="http://schemas.microsoft.com/office/drawing/2014/main" id="{F5FBD276-F845-4951-84C0-AFAC818F3153}"/>
                  </a:ext>
                </a:extLst>
              </p:cNvPr>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7" name="Oval 591">
                <a:extLst>
                  <a:ext uri="{FF2B5EF4-FFF2-40B4-BE49-F238E27FC236}">
                    <a16:creationId xmlns:a16="http://schemas.microsoft.com/office/drawing/2014/main" id="{05D85CD5-D719-4663-BB84-DED77825CB6E}"/>
                  </a:ext>
                </a:extLst>
              </p:cNvPr>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8" name="Oval 592">
                <a:extLst>
                  <a:ext uri="{FF2B5EF4-FFF2-40B4-BE49-F238E27FC236}">
                    <a16:creationId xmlns:a16="http://schemas.microsoft.com/office/drawing/2014/main" id="{0EADE754-A0F9-4598-A4DD-907A23916164}"/>
                  </a:ext>
                </a:extLst>
              </p:cNvPr>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9" name="Oval 593">
                <a:extLst>
                  <a:ext uri="{FF2B5EF4-FFF2-40B4-BE49-F238E27FC236}">
                    <a16:creationId xmlns:a16="http://schemas.microsoft.com/office/drawing/2014/main" id="{E1759DA9-2A7B-4D8E-B84C-35A3F4978A0B}"/>
                  </a:ext>
                </a:extLst>
              </p:cNvPr>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0" name="Oval 594">
                <a:extLst>
                  <a:ext uri="{FF2B5EF4-FFF2-40B4-BE49-F238E27FC236}">
                    <a16:creationId xmlns:a16="http://schemas.microsoft.com/office/drawing/2014/main" id="{7C5C89F0-67D6-464C-8E55-8436BD24F119}"/>
                  </a:ext>
                </a:extLst>
              </p:cNvPr>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1" name="Oval 595">
                <a:extLst>
                  <a:ext uri="{FF2B5EF4-FFF2-40B4-BE49-F238E27FC236}">
                    <a16:creationId xmlns:a16="http://schemas.microsoft.com/office/drawing/2014/main" id="{66B76DF9-F2C6-4A13-BB14-A9F2F77FD9F0}"/>
                  </a:ext>
                </a:extLst>
              </p:cNvPr>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2" name="Oval 596">
                <a:extLst>
                  <a:ext uri="{FF2B5EF4-FFF2-40B4-BE49-F238E27FC236}">
                    <a16:creationId xmlns:a16="http://schemas.microsoft.com/office/drawing/2014/main" id="{E2ADE6EB-2453-4650-8E4C-8A6EA72E2946}"/>
                  </a:ext>
                </a:extLst>
              </p:cNvPr>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3" name="Oval 597">
                <a:extLst>
                  <a:ext uri="{FF2B5EF4-FFF2-40B4-BE49-F238E27FC236}">
                    <a16:creationId xmlns:a16="http://schemas.microsoft.com/office/drawing/2014/main" id="{859390AB-5F4F-44DF-8028-FE87AAE230B8}"/>
                  </a:ext>
                </a:extLst>
              </p:cNvPr>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4" name="Oval 598">
                <a:extLst>
                  <a:ext uri="{FF2B5EF4-FFF2-40B4-BE49-F238E27FC236}">
                    <a16:creationId xmlns:a16="http://schemas.microsoft.com/office/drawing/2014/main" id="{37EEBBAC-08AE-4913-BE77-DE4BB8A050DE}"/>
                  </a:ext>
                </a:extLst>
              </p:cNvPr>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5" name="Oval 599">
                <a:extLst>
                  <a:ext uri="{FF2B5EF4-FFF2-40B4-BE49-F238E27FC236}">
                    <a16:creationId xmlns:a16="http://schemas.microsoft.com/office/drawing/2014/main" id="{A83F421B-B926-4EA3-A978-0894DD2FD543}"/>
                  </a:ext>
                </a:extLst>
              </p:cNvPr>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6" name="Oval 600">
                <a:extLst>
                  <a:ext uri="{FF2B5EF4-FFF2-40B4-BE49-F238E27FC236}">
                    <a16:creationId xmlns:a16="http://schemas.microsoft.com/office/drawing/2014/main" id="{B694E2E4-FCB6-4607-85F0-FAF755793894}"/>
                  </a:ext>
                </a:extLst>
              </p:cNvPr>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7" name="Oval 601">
                <a:extLst>
                  <a:ext uri="{FF2B5EF4-FFF2-40B4-BE49-F238E27FC236}">
                    <a16:creationId xmlns:a16="http://schemas.microsoft.com/office/drawing/2014/main" id="{791367BA-E002-4A7B-A675-7F9D31E4B6B0}"/>
                  </a:ext>
                </a:extLst>
              </p:cNvPr>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8" name="Oval 602">
                <a:extLst>
                  <a:ext uri="{FF2B5EF4-FFF2-40B4-BE49-F238E27FC236}">
                    <a16:creationId xmlns:a16="http://schemas.microsoft.com/office/drawing/2014/main" id="{74B27FF7-2631-4CF9-8652-A8A790BA7116}"/>
                  </a:ext>
                </a:extLst>
              </p:cNvPr>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9" name="Oval 603">
                <a:extLst>
                  <a:ext uri="{FF2B5EF4-FFF2-40B4-BE49-F238E27FC236}">
                    <a16:creationId xmlns:a16="http://schemas.microsoft.com/office/drawing/2014/main" id="{076B7FDF-AB90-4BC5-98C3-D9A444D0951D}"/>
                  </a:ext>
                </a:extLst>
              </p:cNvPr>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0" name="Oval 604">
                <a:extLst>
                  <a:ext uri="{FF2B5EF4-FFF2-40B4-BE49-F238E27FC236}">
                    <a16:creationId xmlns:a16="http://schemas.microsoft.com/office/drawing/2014/main" id="{4B5FFBB6-C849-4FDE-9F52-957D54BD785A}"/>
                  </a:ext>
                </a:extLst>
              </p:cNvPr>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1" name="Oval 605">
                <a:extLst>
                  <a:ext uri="{FF2B5EF4-FFF2-40B4-BE49-F238E27FC236}">
                    <a16:creationId xmlns:a16="http://schemas.microsoft.com/office/drawing/2014/main" id="{23091C00-6371-4ECF-93AF-88E0231BB528}"/>
                  </a:ext>
                </a:extLst>
              </p:cNvPr>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2" name="Oval 606">
                <a:extLst>
                  <a:ext uri="{FF2B5EF4-FFF2-40B4-BE49-F238E27FC236}">
                    <a16:creationId xmlns:a16="http://schemas.microsoft.com/office/drawing/2014/main" id="{A3DBC647-7268-4C69-87C9-1F2457F81AB2}"/>
                  </a:ext>
                </a:extLst>
              </p:cNvPr>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3" name="Oval 607">
                <a:extLst>
                  <a:ext uri="{FF2B5EF4-FFF2-40B4-BE49-F238E27FC236}">
                    <a16:creationId xmlns:a16="http://schemas.microsoft.com/office/drawing/2014/main" id="{648D4BEC-F4A6-419D-928D-1AB2DD75ABAA}"/>
                  </a:ext>
                </a:extLst>
              </p:cNvPr>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4" name="Oval 608">
                <a:extLst>
                  <a:ext uri="{FF2B5EF4-FFF2-40B4-BE49-F238E27FC236}">
                    <a16:creationId xmlns:a16="http://schemas.microsoft.com/office/drawing/2014/main" id="{9A529E64-0AF8-4721-B478-5F46B823E526}"/>
                  </a:ext>
                </a:extLst>
              </p:cNvPr>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5" name="Oval 609">
                <a:extLst>
                  <a:ext uri="{FF2B5EF4-FFF2-40B4-BE49-F238E27FC236}">
                    <a16:creationId xmlns:a16="http://schemas.microsoft.com/office/drawing/2014/main" id="{CCCFCF98-E04B-41D3-BE7A-4A89339C64F0}"/>
                  </a:ext>
                </a:extLst>
              </p:cNvPr>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6" name="Oval 610">
                <a:extLst>
                  <a:ext uri="{FF2B5EF4-FFF2-40B4-BE49-F238E27FC236}">
                    <a16:creationId xmlns:a16="http://schemas.microsoft.com/office/drawing/2014/main" id="{D20EF2AE-90FD-4C71-AAE5-5A282B893A5E}"/>
                  </a:ext>
                </a:extLst>
              </p:cNvPr>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7" name="Oval 611">
                <a:extLst>
                  <a:ext uri="{FF2B5EF4-FFF2-40B4-BE49-F238E27FC236}">
                    <a16:creationId xmlns:a16="http://schemas.microsoft.com/office/drawing/2014/main" id="{ACFF6040-A3EC-482D-B584-52F95121B844}"/>
                  </a:ext>
                </a:extLst>
              </p:cNvPr>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8" name="Oval 612">
                <a:extLst>
                  <a:ext uri="{FF2B5EF4-FFF2-40B4-BE49-F238E27FC236}">
                    <a16:creationId xmlns:a16="http://schemas.microsoft.com/office/drawing/2014/main" id="{F7BB19E3-C3A4-4C16-B7C2-8FC572F30279}"/>
                  </a:ext>
                </a:extLst>
              </p:cNvPr>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9" name="Oval 613">
                <a:extLst>
                  <a:ext uri="{FF2B5EF4-FFF2-40B4-BE49-F238E27FC236}">
                    <a16:creationId xmlns:a16="http://schemas.microsoft.com/office/drawing/2014/main" id="{0B3CAB52-6F0C-439E-955C-5C5E58680326}"/>
                  </a:ext>
                </a:extLst>
              </p:cNvPr>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0" name="Oval 614">
                <a:extLst>
                  <a:ext uri="{FF2B5EF4-FFF2-40B4-BE49-F238E27FC236}">
                    <a16:creationId xmlns:a16="http://schemas.microsoft.com/office/drawing/2014/main" id="{0070784E-28E1-4E13-ADC7-63C04EB6AFC5}"/>
                  </a:ext>
                </a:extLst>
              </p:cNvPr>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1" name="Oval 615">
                <a:extLst>
                  <a:ext uri="{FF2B5EF4-FFF2-40B4-BE49-F238E27FC236}">
                    <a16:creationId xmlns:a16="http://schemas.microsoft.com/office/drawing/2014/main" id="{E267727C-919D-4882-B767-C038C64DE412}"/>
                  </a:ext>
                </a:extLst>
              </p:cNvPr>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2" name="Oval 616">
                <a:extLst>
                  <a:ext uri="{FF2B5EF4-FFF2-40B4-BE49-F238E27FC236}">
                    <a16:creationId xmlns:a16="http://schemas.microsoft.com/office/drawing/2014/main" id="{1C34AF99-EB33-437B-8A25-B71D1BBCB9FA}"/>
                  </a:ext>
                </a:extLst>
              </p:cNvPr>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3" name="Oval 617">
                <a:extLst>
                  <a:ext uri="{FF2B5EF4-FFF2-40B4-BE49-F238E27FC236}">
                    <a16:creationId xmlns:a16="http://schemas.microsoft.com/office/drawing/2014/main" id="{8BA90446-325F-45BD-A34E-75893F6FE07E}"/>
                  </a:ext>
                </a:extLst>
              </p:cNvPr>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4" name="Oval 618">
                <a:extLst>
                  <a:ext uri="{FF2B5EF4-FFF2-40B4-BE49-F238E27FC236}">
                    <a16:creationId xmlns:a16="http://schemas.microsoft.com/office/drawing/2014/main" id="{6486882C-076A-406E-8A5D-CB10659A33E4}"/>
                  </a:ext>
                </a:extLst>
              </p:cNvPr>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5" name="Oval 619">
                <a:extLst>
                  <a:ext uri="{FF2B5EF4-FFF2-40B4-BE49-F238E27FC236}">
                    <a16:creationId xmlns:a16="http://schemas.microsoft.com/office/drawing/2014/main" id="{8F3B9241-A7A6-4B8C-ABBC-12EB46F4E5F9}"/>
                  </a:ext>
                </a:extLst>
              </p:cNvPr>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6" name="Oval 620">
                <a:extLst>
                  <a:ext uri="{FF2B5EF4-FFF2-40B4-BE49-F238E27FC236}">
                    <a16:creationId xmlns:a16="http://schemas.microsoft.com/office/drawing/2014/main" id="{68232328-3B82-4957-809C-92AE8885E710}"/>
                  </a:ext>
                </a:extLst>
              </p:cNvPr>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7" name="Oval 621">
                <a:extLst>
                  <a:ext uri="{FF2B5EF4-FFF2-40B4-BE49-F238E27FC236}">
                    <a16:creationId xmlns:a16="http://schemas.microsoft.com/office/drawing/2014/main" id="{D0CCAC6A-5A34-427F-B428-0DBF27559846}"/>
                  </a:ext>
                </a:extLst>
              </p:cNvPr>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8" name="Oval 622">
                <a:extLst>
                  <a:ext uri="{FF2B5EF4-FFF2-40B4-BE49-F238E27FC236}">
                    <a16:creationId xmlns:a16="http://schemas.microsoft.com/office/drawing/2014/main" id="{A8544312-7E8C-4955-8D85-B76DA8FAFB84}"/>
                  </a:ext>
                </a:extLst>
              </p:cNvPr>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9" name="Oval 623">
                <a:extLst>
                  <a:ext uri="{FF2B5EF4-FFF2-40B4-BE49-F238E27FC236}">
                    <a16:creationId xmlns:a16="http://schemas.microsoft.com/office/drawing/2014/main" id="{0F7AC12F-E4E9-489C-83B1-88B2A3985510}"/>
                  </a:ext>
                </a:extLst>
              </p:cNvPr>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0" name="Oval 624">
                <a:extLst>
                  <a:ext uri="{FF2B5EF4-FFF2-40B4-BE49-F238E27FC236}">
                    <a16:creationId xmlns:a16="http://schemas.microsoft.com/office/drawing/2014/main" id="{1083BE5B-4858-4D2A-A239-A5CEE1E9F97D}"/>
                  </a:ext>
                </a:extLst>
              </p:cNvPr>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1" name="Oval 625">
                <a:extLst>
                  <a:ext uri="{FF2B5EF4-FFF2-40B4-BE49-F238E27FC236}">
                    <a16:creationId xmlns:a16="http://schemas.microsoft.com/office/drawing/2014/main" id="{8AE3361C-CA36-424C-90AF-3D7E1082481D}"/>
                  </a:ext>
                </a:extLst>
              </p:cNvPr>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2" name="Oval 626">
                <a:extLst>
                  <a:ext uri="{FF2B5EF4-FFF2-40B4-BE49-F238E27FC236}">
                    <a16:creationId xmlns:a16="http://schemas.microsoft.com/office/drawing/2014/main" id="{438C2089-0A9A-44BC-8FD8-08143B7802EC}"/>
                  </a:ext>
                </a:extLst>
              </p:cNvPr>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3" name="Oval 627">
                <a:extLst>
                  <a:ext uri="{FF2B5EF4-FFF2-40B4-BE49-F238E27FC236}">
                    <a16:creationId xmlns:a16="http://schemas.microsoft.com/office/drawing/2014/main" id="{F00013F1-FF0D-4904-8829-71D892E5B1E3}"/>
                  </a:ext>
                </a:extLst>
              </p:cNvPr>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4" name="Oval 628">
                <a:extLst>
                  <a:ext uri="{FF2B5EF4-FFF2-40B4-BE49-F238E27FC236}">
                    <a16:creationId xmlns:a16="http://schemas.microsoft.com/office/drawing/2014/main" id="{2EB51EB5-E0CA-4789-84A4-4ED8798F4CF1}"/>
                  </a:ext>
                </a:extLst>
              </p:cNvPr>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5" name="Oval 629">
                <a:extLst>
                  <a:ext uri="{FF2B5EF4-FFF2-40B4-BE49-F238E27FC236}">
                    <a16:creationId xmlns:a16="http://schemas.microsoft.com/office/drawing/2014/main" id="{3A5A5B04-1AD9-429A-AE6A-FA10BF0E682B}"/>
                  </a:ext>
                </a:extLst>
              </p:cNvPr>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6" name="Oval 630">
                <a:extLst>
                  <a:ext uri="{FF2B5EF4-FFF2-40B4-BE49-F238E27FC236}">
                    <a16:creationId xmlns:a16="http://schemas.microsoft.com/office/drawing/2014/main" id="{31AF9DA4-DE1F-45AC-BA0B-809B13F7114C}"/>
                  </a:ext>
                </a:extLst>
              </p:cNvPr>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7" name="Oval 631">
                <a:extLst>
                  <a:ext uri="{FF2B5EF4-FFF2-40B4-BE49-F238E27FC236}">
                    <a16:creationId xmlns:a16="http://schemas.microsoft.com/office/drawing/2014/main" id="{17407289-F80D-44A6-809F-1DED02BA0CE9}"/>
                  </a:ext>
                </a:extLst>
              </p:cNvPr>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8" name="Oval 632">
                <a:extLst>
                  <a:ext uri="{FF2B5EF4-FFF2-40B4-BE49-F238E27FC236}">
                    <a16:creationId xmlns:a16="http://schemas.microsoft.com/office/drawing/2014/main" id="{A8EE1F23-9CBC-4822-8030-D68072859E8C}"/>
                  </a:ext>
                </a:extLst>
              </p:cNvPr>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9" name="Oval 633">
                <a:extLst>
                  <a:ext uri="{FF2B5EF4-FFF2-40B4-BE49-F238E27FC236}">
                    <a16:creationId xmlns:a16="http://schemas.microsoft.com/office/drawing/2014/main" id="{C523575A-5FFE-4A4C-BA4F-07F2A94381AA}"/>
                  </a:ext>
                </a:extLst>
              </p:cNvPr>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0" name="Oval 634">
                <a:extLst>
                  <a:ext uri="{FF2B5EF4-FFF2-40B4-BE49-F238E27FC236}">
                    <a16:creationId xmlns:a16="http://schemas.microsoft.com/office/drawing/2014/main" id="{8BA11826-FFBD-4128-A3CF-692858F91AE3}"/>
                  </a:ext>
                </a:extLst>
              </p:cNvPr>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1" name="Oval 635">
                <a:extLst>
                  <a:ext uri="{FF2B5EF4-FFF2-40B4-BE49-F238E27FC236}">
                    <a16:creationId xmlns:a16="http://schemas.microsoft.com/office/drawing/2014/main" id="{FCA257DD-2C37-4EC4-ABB3-D8A2F7AD5758}"/>
                  </a:ext>
                </a:extLst>
              </p:cNvPr>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2" name="Oval 636">
                <a:extLst>
                  <a:ext uri="{FF2B5EF4-FFF2-40B4-BE49-F238E27FC236}">
                    <a16:creationId xmlns:a16="http://schemas.microsoft.com/office/drawing/2014/main" id="{1CE933E8-D889-49A6-B0C2-4FD2BA2C7E77}"/>
                  </a:ext>
                </a:extLst>
              </p:cNvPr>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3" name="Oval 637">
                <a:extLst>
                  <a:ext uri="{FF2B5EF4-FFF2-40B4-BE49-F238E27FC236}">
                    <a16:creationId xmlns:a16="http://schemas.microsoft.com/office/drawing/2014/main" id="{CA47BAEA-7754-4569-B0E8-AC966D379676}"/>
                  </a:ext>
                </a:extLst>
              </p:cNvPr>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4" name="Oval 638">
                <a:extLst>
                  <a:ext uri="{FF2B5EF4-FFF2-40B4-BE49-F238E27FC236}">
                    <a16:creationId xmlns:a16="http://schemas.microsoft.com/office/drawing/2014/main" id="{1EBD715B-730A-43C1-8903-34DF89DB2C3B}"/>
                  </a:ext>
                </a:extLst>
              </p:cNvPr>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5" name="Oval 639">
                <a:extLst>
                  <a:ext uri="{FF2B5EF4-FFF2-40B4-BE49-F238E27FC236}">
                    <a16:creationId xmlns:a16="http://schemas.microsoft.com/office/drawing/2014/main" id="{AEDFB70F-7778-47AA-A247-E60230325509}"/>
                  </a:ext>
                </a:extLst>
              </p:cNvPr>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6" name="Oval 640">
                <a:extLst>
                  <a:ext uri="{FF2B5EF4-FFF2-40B4-BE49-F238E27FC236}">
                    <a16:creationId xmlns:a16="http://schemas.microsoft.com/office/drawing/2014/main" id="{ACEAF9E8-A138-45A6-9AB7-B625B2569224}"/>
                  </a:ext>
                </a:extLst>
              </p:cNvPr>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7" name="Oval 641">
                <a:extLst>
                  <a:ext uri="{FF2B5EF4-FFF2-40B4-BE49-F238E27FC236}">
                    <a16:creationId xmlns:a16="http://schemas.microsoft.com/office/drawing/2014/main" id="{8DFAAF4E-8C83-4997-ABF2-728D8A77DDBC}"/>
                  </a:ext>
                </a:extLst>
              </p:cNvPr>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8" name="Oval 642">
                <a:extLst>
                  <a:ext uri="{FF2B5EF4-FFF2-40B4-BE49-F238E27FC236}">
                    <a16:creationId xmlns:a16="http://schemas.microsoft.com/office/drawing/2014/main" id="{C1820EF1-CFC8-433D-89E4-BB1D6415130C}"/>
                  </a:ext>
                </a:extLst>
              </p:cNvPr>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9" name="Oval 643">
                <a:extLst>
                  <a:ext uri="{FF2B5EF4-FFF2-40B4-BE49-F238E27FC236}">
                    <a16:creationId xmlns:a16="http://schemas.microsoft.com/office/drawing/2014/main" id="{72EDBD7B-2B20-4947-A7A8-40FC1791FDB2}"/>
                  </a:ext>
                </a:extLst>
              </p:cNvPr>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0" name="Oval 644">
                <a:extLst>
                  <a:ext uri="{FF2B5EF4-FFF2-40B4-BE49-F238E27FC236}">
                    <a16:creationId xmlns:a16="http://schemas.microsoft.com/office/drawing/2014/main" id="{09407384-FA54-4403-9653-3DE7A1AB1B5B}"/>
                  </a:ext>
                </a:extLst>
              </p:cNvPr>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1" name="Oval 645">
                <a:extLst>
                  <a:ext uri="{FF2B5EF4-FFF2-40B4-BE49-F238E27FC236}">
                    <a16:creationId xmlns:a16="http://schemas.microsoft.com/office/drawing/2014/main" id="{D1BA27D9-95F5-4343-8713-785A7A502BAC}"/>
                  </a:ext>
                </a:extLst>
              </p:cNvPr>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2" name="Oval 646">
                <a:extLst>
                  <a:ext uri="{FF2B5EF4-FFF2-40B4-BE49-F238E27FC236}">
                    <a16:creationId xmlns:a16="http://schemas.microsoft.com/office/drawing/2014/main" id="{0785AEC8-04CD-4951-BB61-766BADCF945A}"/>
                  </a:ext>
                </a:extLst>
              </p:cNvPr>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3" name="Oval 647">
                <a:extLst>
                  <a:ext uri="{FF2B5EF4-FFF2-40B4-BE49-F238E27FC236}">
                    <a16:creationId xmlns:a16="http://schemas.microsoft.com/office/drawing/2014/main" id="{D8A46138-E327-49B8-BAD9-CD02B15C8C61}"/>
                  </a:ext>
                </a:extLst>
              </p:cNvPr>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4" name="Oval 648">
                <a:extLst>
                  <a:ext uri="{FF2B5EF4-FFF2-40B4-BE49-F238E27FC236}">
                    <a16:creationId xmlns:a16="http://schemas.microsoft.com/office/drawing/2014/main" id="{30B66C7F-FC14-4D1C-B567-077AC9BFD47E}"/>
                  </a:ext>
                </a:extLst>
              </p:cNvPr>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5" name="Oval 649">
                <a:extLst>
                  <a:ext uri="{FF2B5EF4-FFF2-40B4-BE49-F238E27FC236}">
                    <a16:creationId xmlns:a16="http://schemas.microsoft.com/office/drawing/2014/main" id="{80EF73FD-1B07-4080-9331-B4FA5E98DCA3}"/>
                  </a:ext>
                </a:extLst>
              </p:cNvPr>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6" name="Oval 650">
                <a:extLst>
                  <a:ext uri="{FF2B5EF4-FFF2-40B4-BE49-F238E27FC236}">
                    <a16:creationId xmlns:a16="http://schemas.microsoft.com/office/drawing/2014/main" id="{7B0C5501-A805-4DE7-ABC2-AF7DAD62141E}"/>
                  </a:ext>
                </a:extLst>
              </p:cNvPr>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7" name="Oval 651">
                <a:extLst>
                  <a:ext uri="{FF2B5EF4-FFF2-40B4-BE49-F238E27FC236}">
                    <a16:creationId xmlns:a16="http://schemas.microsoft.com/office/drawing/2014/main" id="{792918F0-F89B-4F7E-BA2C-B4CD7F441130}"/>
                  </a:ext>
                </a:extLst>
              </p:cNvPr>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8" name="Oval 652">
                <a:extLst>
                  <a:ext uri="{FF2B5EF4-FFF2-40B4-BE49-F238E27FC236}">
                    <a16:creationId xmlns:a16="http://schemas.microsoft.com/office/drawing/2014/main" id="{4AEFCEDE-059B-4BAE-8FAE-7D5D3F3CFBD7}"/>
                  </a:ext>
                </a:extLst>
              </p:cNvPr>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9" name="Oval 653">
                <a:extLst>
                  <a:ext uri="{FF2B5EF4-FFF2-40B4-BE49-F238E27FC236}">
                    <a16:creationId xmlns:a16="http://schemas.microsoft.com/office/drawing/2014/main" id="{A97BC76D-A083-42A1-8B92-874838DF2875}"/>
                  </a:ext>
                </a:extLst>
              </p:cNvPr>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0" name="Oval 654">
                <a:extLst>
                  <a:ext uri="{FF2B5EF4-FFF2-40B4-BE49-F238E27FC236}">
                    <a16:creationId xmlns:a16="http://schemas.microsoft.com/office/drawing/2014/main" id="{33A8DD28-23CA-428B-B08A-9AF044B64E8F}"/>
                  </a:ext>
                </a:extLst>
              </p:cNvPr>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1" name="Oval 655">
                <a:extLst>
                  <a:ext uri="{FF2B5EF4-FFF2-40B4-BE49-F238E27FC236}">
                    <a16:creationId xmlns:a16="http://schemas.microsoft.com/office/drawing/2014/main" id="{9DA44562-45C9-451D-B787-A2DDE4A326D6}"/>
                  </a:ext>
                </a:extLst>
              </p:cNvPr>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2" name="Oval 656">
                <a:extLst>
                  <a:ext uri="{FF2B5EF4-FFF2-40B4-BE49-F238E27FC236}">
                    <a16:creationId xmlns:a16="http://schemas.microsoft.com/office/drawing/2014/main" id="{35819155-9056-4BB7-A28B-A92F872216A4}"/>
                  </a:ext>
                </a:extLst>
              </p:cNvPr>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3" name="Oval 657">
                <a:extLst>
                  <a:ext uri="{FF2B5EF4-FFF2-40B4-BE49-F238E27FC236}">
                    <a16:creationId xmlns:a16="http://schemas.microsoft.com/office/drawing/2014/main" id="{CC74E3D1-0BAB-45A4-99BF-1B35C9146BE3}"/>
                  </a:ext>
                </a:extLst>
              </p:cNvPr>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4" name="Oval 658">
                <a:extLst>
                  <a:ext uri="{FF2B5EF4-FFF2-40B4-BE49-F238E27FC236}">
                    <a16:creationId xmlns:a16="http://schemas.microsoft.com/office/drawing/2014/main" id="{3772D4E2-04A0-407F-AE77-8C1C27503529}"/>
                  </a:ext>
                </a:extLst>
              </p:cNvPr>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5" name="Oval 659">
                <a:extLst>
                  <a:ext uri="{FF2B5EF4-FFF2-40B4-BE49-F238E27FC236}">
                    <a16:creationId xmlns:a16="http://schemas.microsoft.com/office/drawing/2014/main" id="{4E7C7EF9-5F1D-4A51-A3A8-8277F27A3CEF}"/>
                  </a:ext>
                </a:extLst>
              </p:cNvPr>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6" name="Oval 660">
                <a:extLst>
                  <a:ext uri="{FF2B5EF4-FFF2-40B4-BE49-F238E27FC236}">
                    <a16:creationId xmlns:a16="http://schemas.microsoft.com/office/drawing/2014/main" id="{5C237797-D820-42A1-A43F-C93103A8C1A4}"/>
                  </a:ext>
                </a:extLst>
              </p:cNvPr>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7" name="Oval 661">
                <a:extLst>
                  <a:ext uri="{FF2B5EF4-FFF2-40B4-BE49-F238E27FC236}">
                    <a16:creationId xmlns:a16="http://schemas.microsoft.com/office/drawing/2014/main" id="{BDEC1BD7-4372-4DBD-B8C4-1E4B04D88A7F}"/>
                  </a:ext>
                </a:extLst>
              </p:cNvPr>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8" name="Oval 662">
                <a:extLst>
                  <a:ext uri="{FF2B5EF4-FFF2-40B4-BE49-F238E27FC236}">
                    <a16:creationId xmlns:a16="http://schemas.microsoft.com/office/drawing/2014/main" id="{847C7772-06DA-498F-A428-A519E080EEAF}"/>
                  </a:ext>
                </a:extLst>
              </p:cNvPr>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59" name="Oval 663">
                <a:extLst>
                  <a:ext uri="{FF2B5EF4-FFF2-40B4-BE49-F238E27FC236}">
                    <a16:creationId xmlns:a16="http://schemas.microsoft.com/office/drawing/2014/main" id="{D9E17ECD-C3D1-4C04-8C33-171C0B9A3C54}"/>
                  </a:ext>
                </a:extLst>
              </p:cNvPr>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0" name="Oval 664">
                <a:extLst>
                  <a:ext uri="{FF2B5EF4-FFF2-40B4-BE49-F238E27FC236}">
                    <a16:creationId xmlns:a16="http://schemas.microsoft.com/office/drawing/2014/main" id="{3BEBDFB9-95E9-40FD-A255-8A2659D80DCE}"/>
                  </a:ext>
                </a:extLst>
              </p:cNvPr>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1" name="Oval 665">
                <a:extLst>
                  <a:ext uri="{FF2B5EF4-FFF2-40B4-BE49-F238E27FC236}">
                    <a16:creationId xmlns:a16="http://schemas.microsoft.com/office/drawing/2014/main" id="{EAC89946-0AB2-4542-8AEA-D2B273E0E80D}"/>
                  </a:ext>
                </a:extLst>
              </p:cNvPr>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2" name="Oval 666">
                <a:extLst>
                  <a:ext uri="{FF2B5EF4-FFF2-40B4-BE49-F238E27FC236}">
                    <a16:creationId xmlns:a16="http://schemas.microsoft.com/office/drawing/2014/main" id="{49E7541E-637E-4AB8-8D04-AFA95360C723}"/>
                  </a:ext>
                </a:extLst>
              </p:cNvPr>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3" name="Oval 667">
                <a:extLst>
                  <a:ext uri="{FF2B5EF4-FFF2-40B4-BE49-F238E27FC236}">
                    <a16:creationId xmlns:a16="http://schemas.microsoft.com/office/drawing/2014/main" id="{64B14F7A-DEAD-4B57-847F-4E89F3E16E8F}"/>
                  </a:ext>
                </a:extLst>
              </p:cNvPr>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4" name="Oval 668">
                <a:extLst>
                  <a:ext uri="{FF2B5EF4-FFF2-40B4-BE49-F238E27FC236}">
                    <a16:creationId xmlns:a16="http://schemas.microsoft.com/office/drawing/2014/main" id="{CFA003A8-A943-4333-9E8B-F87442E8DD75}"/>
                  </a:ext>
                </a:extLst>
              </p:cNvPr>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5" name="Oval 669">
                <a:extLst>
                  <a:ext uri="{FF2B5EF4-FFF2-40B4-BE49-F238E27FC236}">
                    <a16:creationId xmlns:a16="http://schemas.microsoft.com/office/drawing/2014/main" id="{1D8BAE07-87D4-47A6-A184-30CA5D0E4036}"/>
                  </a:ext>
                </a:extLst>
              </p:cNvPr>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6" name="Oval 670">
                <a:extLst>
                  <a:ext uri="{FF2B5EF4-FFF2-40B4-BE49-F238E27FC236}">
                    <a16:creationId xmlns:a16="http://schemas.microsoft.com/office/drawing/2014/main" id="{00E16816-0F45-4500-B205-BCF2926F20DC}"/>
                  </a:ext>
                </a:extLst>
              </p:cNvPr>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7" name="Oval 671">
                <a:extLst>
                  <a:ext uri="{FF2B5EF4-FFF2-40B4-BE49-F238E27FC236}">
                    <a16:creationId xmlns:a16="http://schemas.microsoft.com/office/drawing/2014/main" id="{8ACE9826-BE8E-4164-BA57-294A067E7C9D}"/>
                  </a:ext>
                </a:extLst>
              </p:cNvPr>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8" name="Oval 672">
                <a:extLst>
                  <a:ext uri="{FF2B5EF4-FFF2-40B4-BE49-F238E27FC236}">
                    <a16:creationId xmlns:a16="http://schemas.microsoft.com/office/drawing/2014/main" id="{842B82CD-DAC1-4BC0-B561-51F5D8F87218}"/>
                  </a:ext>
                </a:extLst>
              </p:cNvPr>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9" name="Oval 673">
                <a:extLst>
                  <a:ext uri="{FF2B5EF4-FFF2-40B4-BE49-F238E27FC236}">
                    <a16:creationId xmlns:a16="http://schemas.microsoft.com/office/drawing/2014/main" id="{6AEFFDD4-E5C9-4963-B3F9-7FD595B5B504}"/>
                  </a:ext>
                </a:extLst>
              </p:cNvPr>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0" name="Oval 674">
                <a:extLst>
                  <a:ext uri="{FF2B5EF4-FFF2-40B4-BE49-F238E27FC236}">
                    <a16:creationId xmlns:a16="http://schemas.microsoft.com/office/drawing/2014/main" id="{8DAB4406-89BF-4B9B-AF34-B019A68E387E}"/>
                  </a:ext>
                </a:extLst>
              </p:cNvPr>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1" name="Oval 675">
                <a:extLst>
                  <a:ext uri="{FF2B5EF4-FFF2-40B4-BE49-F238E27FC236}">
                    <a16:creationId xmlns:a16="http://schemas.microsoft.com/office/drawing/2014/main" id="{BDC4605A-4E09-4C70-9C2B-C7311D65BED4}"/>
                  </a:ext>
                </a:extLst>
              </p:cNvPr>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2" name="Oval 676">
                <a:extLst>
                  <a:ext uri="{FF2B5EF4-FFF2-40B4-BE49-F238E27FC236}">
                    <a16:creationId xmlns:a16="http://schemas.microsoft.com/office/drawing/2014/main" id="{079E07E6-AC1D-40CF-BF8C-F5A56872BC73}"/>
                  </a:ext>
                </a:extLst>
              </p:cNvPr>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3" name="Oval 677">
                <a:extLst>
                  <a:ext uri="{FF2B5EF4-FFF2-40B4-BE49-F238E27FC236}">
                    <a16:creationId xmlns:a16="http://schemas.microsoft.com/office/drawing/2014/main" id="{6B4E82BE-6114-40FD-B1E4-640209055F9E}"/>
                  </a:ext>
                </a:extLst>
              </p:cNvPr>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4" name="Oval 678">
                <a:extLst>
                  <a:ext uri="{FF2B5EF4-FFF2-40B4-BE49-F238E27FC236}">
                    <a16:creationId xmlns:a16="http://schemas.microsoft.com/office/drawing/2014/main" id="{9CB2D5ED-6A21-4260-A15A-A2127BE19D47}"/>
                  </a:ext>
                </a:extLst>
              </p:cNvPr>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5" name="Oval 679">
                <a:extLst>
                  <a:ext uri="{FF2B5EF4-FFF2-40B4-BE49-F238E27FC236}">
                    <a16:creationId xmlns:a16="http://schemas.microsoft.com/office/drawing/2014/main" id="{AEEA5962-6CD9-4EBA-8B6E-A5B9C45BE839}"/>
                  </a:ext>
                </a:extLst>
              </p:cNvPr>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6" name="Oval 680">
                <a:extLst>
                  <a:ext uri="{FF2B5EF4-FFF2-40B4-BE49-F238E27FC236}">
                    <a16:creationId xmlns:a16="http://schemas.microsoft.com/office/drawing/2014/main" id="{ADE3BB29-31C4-479A-9D20-C7088CD0313A}"/>
                  </a:ext>
                </a:extLst>
              </p:cNvPr>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7" name="Oval 681">
                <a:extLst>
                  <a:ext uri="{FF2B5EF4-FFF2-40B4-BE49-F238E27FC236}">
                    <a16:creationId xmlns:a16="http://schemas.microsoft.com/office/drawing/2014/main" id="{6B5FFA83-644D-4D48-ADA9-87548B122F77}"/>
                  </a:ext>
                </a:extLst>
              </p:cNvPr>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8" name="Oval 682">
                <a:extLst>
                  <a:ext uri="{FF2B5EF4-FFF2-40B4-BE49-F238E27FC236}">
                    <a16:creationId xmlns:a16="http://schemas.microsoft.com/office/drawing/2014/main" id="{DDBD6396-2BBB-4B66-B107-7FBBEC1AE633}"/>
                  </a:ext>
                </a:extLst>
              </p:cNvPr>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9" name="Oval 683">
                <a:extLst>
                  <a:ext uri="{FF2B5EF4-FFF2-40B4-BE49-F238E27FC236}">
                    <a16:creationId xmlns:a16="http://schemas.microsoft.com/office/drawing/2014/main" id="{8B34DB3D-AA31-4786-941C-2B6DB82F91DD}"/>
                  </a:ext>
                </a:extLst>
              </p:cNvPr>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0" name="Oval 684">
                <a:extLst>
                  <a:ext uri="{FF2B5EF4-FFF2-40B4-BE49-F238E27FC236}">
                    <a16:creationId xmlns:a16="http://schemas.microsoft.com/office/drawing/2014/main" id="{AC8652F7-B494-4E06-AF1A-F2F13F85CA13}"/>
                  </a:ext>
                </a:extLst>
              </p:cNvPr>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1" name="Oval 685">
                <a:extLst>
                  <a:ext uri="{FF2B5EF4-FFF2-40B4-BE49-F238E27FC236}">
                    <a16:creationId xmlns:a16="http://schemas.microsoft.com/office/drawing/2014/main" id="{E3C80B3B-E44A-41A4-A775-F0284C507C35}"/>
                  </a:ext>
                </a:extLst>
              </p:cNvPr>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2" name="Oval 686">
                <a:extLst>
                  <a:ext uri="{FF2B5EF4-FFF2-40B4-BE49-F238E27FC236}">
                    <a16:creationId xmlns:a16="http://schemas.microsoft.com/office/drawing/2014/main" id="{425A8AAD-6173-476A-B534-2C06EAC5BDFE}"/>
                  </a:ext>
                </a:extLst>
              </p:cNvPr>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3" name="Oval 687">
                <a:extLst>
                  <a:ext uri="{FF2B5EF4-FFF2-40B4-BE49-F238E27FC236}">
                    <a16:creationId xmlns:a16="http://schemas.microsoft.com/office/drawing/2014/main" id="{EDC2C5FB-FC80-41E1-9AFE-9AFCA122720E}"/>
                  </a:ext>
                </a:extLst>
              </p:cNvPr>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4" name="Oval 688">
                <a:extLst>
                  <a:ext uri="{FF2B5EF4-FFF2-40B4-BE49-F238E27FC236}">
                    <a16:creationId xmlns:a16="http://schemas.microsoft.com/office/drawing/2014/main" id="{BE88319C-A4D2-4880-9F18-A3946EA1C972}"/>
                  </a:ext>
                </a:extLst>
              </p:cNvPr>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5" name="Oval 689">
                <a:extLst>
                  <a:ext uri="{FF2B5EF4-FFF2-40B4-BE49-F238E27FC236}">
                    <a16:creationId xmlns:a16="http://schemas.microsoft.com/office/drawing/2014/main" id="{A938FD36-6599-4F7B-A0F3-D7C3AB882220}"/>
                  </a:ext>
                </a:extLst>
              </p:cNvPr>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6" name="Oval 690">
                <a:extLst>
                  <a:ext uri="{FF2B5EF4-FFF2-40B4-BE49-F238E27FC236}">
                    <a16:creationId xmlns:a16="http://schemas.microsoft.com/office/drawing/2014/main" id="{82AA8AB0-64DC-4FAA-B9E0-0AFDC6892A51}"/>
                  </a:ext>
                </a:extLst>
              </p:cNvPr>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7" name="Oval 691">
                <a:extLst>
                  <a:ext uri="{FF2B5EF4-FFF2-40B4-BE49-F238E27FC236}">
                    <a16:creationId xmlns:a16="http://schemas.microsoft.com/office/drawing/2014/main" id="{2F0C0692-663B-4256-9A5C-FBB48FC8EEF0}"/>
                  </a:ext>
                </a:extLst>
              </p:cNvPr>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8" name="Oval 692">
                <a:extLst>
                  <a:ext uri="{FF2B5EF4-FFF2-40B4-BE49-F238E27FC236}">
                    <a16:creationId xmlns:a16="http://schemas.microsoft.com/office/drawing/2014/main" id="{A42FBE9C-63AF-4CDD-8702-E2ACFD025B61}"/>
                  </a:ext>
                </a:extLst>
              </p:cNvPr>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9" name="Oval 693">
                <a:extLst>
                  <a:ext uri="{FF2B5EF4-FFF2-40B4-BE49-F238E27FC236}">
                    <a16:creationId xmlns:a16="http://schemas.microsoft.com/office/drawing/2014/main" id="{777F8A86-EDF5-44B6-8370-5F083965DBEC}"/>
                  </a:ext>
                </a:extLst>
              </p:cNvPr>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0" name="Oval 694">
                <a:extLst>
                  <a:ext uri="{FF2B5EF4-FFF2-40B4-BE49-F238E27FC236}">
                    <a16:creationId xmlns:a16="http://schemas.microsoft.com/office/drawing/2014/main" id="{E5C80413-FF6E-469A-81E4-690EC24FD17F}"/>
                  </a:ext>
                </a:extLst>
              </p:cNvPr>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1" name="Oval 695">
                <a:extLst>
                  <a:ext uri="{FF2B5EF4-FFF2-40B4-BE49-F238E27FC236}">
                    <a16:creationId xmlns:a16="http://schemas.microsoft.com/office/drawing/2014/main" id="{AE9236A5-D32D-405E-8443-FF239BEDE05E}"/>
                  </a:ext>
                </a:extLst>
              </p:cNvPr>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2" name="Oval 696">
                <a:extLst>
                  <a:ext uri="{FF2B5EF4-FFF2-40B4-BE49-F238E27FC236}">
                    <a16:creationId xmlns:a16="http://schemas.microsoft.com/office/drawing/2014/main" id="{0B965F70-2CDE-4E40-97B1-ACD610357E40}"/>
                  </a:ext>
                </a:extLst>
              </p:cNvPr>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3" name="Oval 697">
                <a:extLst>
                  <a:ext uri="{FF2B5EF4-FFF2-40B4-BE49-F238E27FC236}">
                    <a16:creationId xmlns:a16="http://schemas.microsoft.com/office/drawing/2014/main" id="{1BDE23FB-48CD-4F42-872D-6AE4BE4ABE00}"/>
                  </a:ext>
                </a:extLst>
              </p:cNvPr>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4" name="Oval 698">
                <a:extLst>
                  <a:ext uri="{FF2B5EF4-FFF2-40B4-BE49-F238E27FC236}">
                    <a16:creationId xmlns:a16="http://schemas.microsoft.com/office/drawing/2014/main" id="{BE782FCE-1BC6-4FFF-9780-B73CDD831565}"/>
                  </a:ext>
                </a:extLst>
              </p:cNvPr>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5" name="Oval 699">
                <a:extLst>
                  <a:ext uri="{FF2B5EF4-FFF2-40B4-BE49-F238E27FC236}">
                    <a16:creationId xmlns:a16="http://schemas.microsoft.com/office/drawing/2014/main" id="{C577CD67-78A0-4EE9-B7F3-592A0B0F5ABD}"/>
                  </a:ext>
                </a:extLst>
              </p:cNvPr>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6" name="Oval 700">
                <a:extLst>
                  <a:ext uri="{FF2B5EF4-FFF2-40B4-BE49-F238E27FC236}">
                    <a16:creationId xmlns:a16="http://schemas.microsoft.com/office/drawing/2014/main" id="{FB00B7F3-4E92-4C53-8003-E6E653CE87A1}"/>
                  </a:ext>
                </a:extLst>
              </p:cNvPr>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7" name="Oval 701">
                <a:extLst>
                  <a:ext uri="{FF2B5EF4-FFF2-40B4-BE49-F238E27FC236}">
                    <a16:creationId xmlns:a16="http://schemas.microsoft.com/office/drawing/2014/main" id="{2759B5BF-B69B-4BD2-AB29-9CF73957C65F}"/>
                  </a:ext>
                </a:extLst>
              </p:cNvPr>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8" name="Oval 702">
                <a:extLst>
                  <a:ext uri="{FF2B5EF4-FFF2-40B4-BE49-F238E27FC236}">
                    <a16:creationId xmlns:a16="http://schemas.microsoft.com/office/drawing/2014/main" id="{75EB1DFA-D16D-4F59-99FB-40954C58FFF5}"/>
                  </a:ext>
                </a:extLst>
              </p:cNvPr>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9" name="Oval 703">
                <a:extLst>
                  <a:ext uri="{FF2B5EF4-FFF2-40B4-BE49-F238E27FC236}">
                    <a16:creationId xmlns:a16="http://schemas.microsoft.com/office/drawing/2014/main" id="{64ED0175-7C72-45D6-A6C0-93C81ADE7E49}"/>
                  </a:ext>
                </a:extLst>
              </p:cNvPr>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0" name="Oval 704">
                <a:extLst>
                  <a:ext uri="{FF2B5EF4-FFF2-40B4-BE49-F238E27FC236}">
                    <a16:creationId xmlns:a16="http://schemas.microsoft.com/office/drawing/2014/main" id="{24DDFC0F-64D6-48C6-B21D-122998B9F4FC}"/>
                  </a:ext>
                </a:extLst>
              </p:cNvPr>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1" name="Oval 705">
                <a:extLst>
                  <a:ext uri="{FF2B5EF4-FFF2-40B4-BE49-F238E27FC236}">
                    <a16:creationId xmlns:a16="http://schemas.microsoft.com/office/drawing/2014/main" id="{C2996E5F-484B-4469-9AC2-92E273193EE3}"/>
                  </a:ext>
                </a:extLst>
              </p:cNvPr>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2" name="Oval 706">
                <a:extLst>
                  <a:ext uri="{FF2B5EF4-FFF2-40B4-BE49-F238E27FC236}">
                    <a16:creationId xmlns:a16="http://schemas.microsoft.com/office/drawing/2014/main" id="{0F7A5A43-EBA1-4849-82B2-154F9336497E}"/>
                  </a:ext>
                </a:extLst>
              </p:cNvPr>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3" name="Oval 707">
                <a:extLst>
                  <a:ext uri="{FF2B5EF4-FFF2-40B4-BE49-F238E27FC236}">
                    <a16:creationId xmlns:a16="http://schemas.microsoft.com/office/drawing/2014/main" id="{0213C913-2C2B-4413-8D89-D5EACDD701EE}"/>
                  </a:ext>
                </a:extLst>
              </p:cNvPr>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4" name="Oval 708">
                <a:extLst>
                  <a:ext uri="{FF2B5EF4-FFF2-40B4-BE49-F238E27FC236}">
                    <a16:creationId xmlns:a16="http://schemas.microsoft.com/office/drawing/2014/main" id="{A3A55D51-D13C-4AA9-A19B-AECE98F3C2EE}"/>
                  </a:ext>
                </a:extLst>
              </p:cNvPr>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5" name="Oval 709">
                <a:extLst>
                  <a:ext uri="{FF2B5EF4-FFF2-40B4-BE49-F238E27FC236}">
                    <a16:creationId xmlns:a16="http://schemas.microsoft.com/office/drawing/2014/main" id="{4C401616-9A5D-4AAE-9E8D-F6B4BF8A7A8A}"/>
                  </a:ext>
                </a:extLst>
              </p:cNvPr>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6" name="Oval 710">
                <a:extLst>
                  <a:ext uri="{FF2B5EF4-FFF2-40B4-BE49-F238E27FC236}">
                    <a16:creationId xmlns:a16="http://schemas.microsoft.com/office/drawing/2014/main" id="{BFFEBB87-54AB-4829-8F5E-87B9FF17469F}"/>
                  </a:ext>
                </a:extLst>
              </p:cNvPr>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7" name="Oval 711">
                <a:extLst>
                  <a:ext uri="{FF2B5EF4-FFF2-40B4-BE49-F238E27FC236}">
                    <a16:creationId xmlns:a16="http://schemas.microsoft.com/office/drawing/2014/main" id="{02DB8330-14B3-44DB-8417-7925748577B7}"/>
                  </a:ext>
                </a:extLst>
              </p:cNvPr>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8" name="Oval 712">
                <a:extLst>
                  <a:ext uri="{FF2B5EF4-FFF2-40B4-BE49-F238E27FC236}">
                    <a16:creationId xmlns:a16="http://schemas.microsoft.com/office/drawing/2014/main" id="{967BD138-99BB-4BFC-986C-0A783CE3D703}"/>
                  </a:ext>
                </a:extLst>
              </p:cNvPr>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9" name="Oval 713">
                <a:extLst>
                  <a:ext uri="{FF2B5EF4-FFF2-40B4-BE49-F238E27FC236}">
                    <a16:creationId xmlns:a16="http://schemas.microsoft.com/office/drawing/2014/main" id="{ABDD1C8A-E48E-402A-97CA-9CAF83634748}"/>
                  </a:ext>
                </a:extLst>
              </p:cNvPr>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0" name="Oval 714">
                <a:extLst>
                  <a:ext uri="{FF2B5EF4-FFF2-40B4-BE49-F238E27FC236}">
                    <a16:creationId xmlns:a16="http://schemas.microsoft.com/office/drawing/2014/main" id="{E1756DC7-A9E1-486E-A212-1B567213FB83}"/>
                  </a:ext>
                </a:extLst>
              </p:cNvPr>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1" name="Oval 715">
                <a:extLst>
                  <a:ext uri="{FF2B5EF4-FFF2-40B4-BE49-F238E27FC236}">
                    <a16:creationId xmlns:a16="http://schemas.microsoft.com/office/drawing/2014/main" id="{C69AE3B3-631A-4006-885A-7B83D6F22D39}"/>
                  </a:ext>
                </a:extLst>
              </p:cNvPr>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2" name="Oval 716">
                <a:extLst>
                  <a:ext uri="{FF2B5EF4-FFF2-40B4-BE49-F238E27FC236}">
                    <a16:creationId xmlns:a16="http://schemas.microsoft.com/office/drawing/2014/main" id="{66CF54A6-6FCE-4849-87CB-03CB11AFDDE1}"/>
                  </a:ext>
                </a:extLst>
              </p:cNvPr>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3" name="Oval 717">
                <a:extLst>
                  <a:ext uri="{FF2B5EF4-FFF2-40B4-BE49-F238E27FC236}">
                    <a16:creationId xmlns:a16="http://schemas.microsoft.com/office/drawing/2014/main" id="{DB012BDD-6804-4D47-AD89-C3C46EC3B17E}"/>
                  </a:ext>
                </a:extLst>
              </p:cNvPr>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4" name="Oval 718">
                <a:extLst>
                  <a:ext uri="{FF2B5EF4-FFF2-40B4-BE49-F238E27FC236}">
                    <a16:creationId xmlns:a16="http://schemas.microsoft.com/office/drawing/2014/main" id="{149915B6-618B-47D6-B8AD-202535EAE7A1}"/>
                  </a:ext>
                </a:extLst>
              </p:cNvPr>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5" name="Oval 719">
                <a:extLst>
                  <a:ext uri="{FF2B5EF4-FFF2-40B4-BE49-F238E27FC236}">
                    <a16:creationId xmlns:a16="http://schemas.microsoft.com/office/drawing/2014/main" id="{3497677F-692E-4755-83F8-0B06111AE12D}"/>
                  </a:ext>
                </a:extLst>
              </p:cNvPr>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6" name="Oval 720">
                <a:extLst>
                  <a:ext uri="{FF2B5EF4-FFF2-40B4-BE49-F238E27FC236}">
                    <a16:creationId xmlns:a16="http://schemas.microsoft.com/office/drawing/2014/main" id="{5C5DB248-417C-44CA-9E43-8292F322E328}"/>
                  </a:ext>
                </a:extLst>
              </p:cNvPr>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7" name="Oval 721">
                <a:extLst>
                  <a:ext uri="{FF2B5EF4-FFF2-40B4-BE49-F238E27FC236}">
                    <a16:creationId xmlns:a16="http://schemas.microsoft.com/office/drawing/2014/main" id="{EA66A6C9-88AE-498B-8D7C-75DAA19AE1BB}"/>
                  </a:ext>
                </a:extLst>
              </p:cNvPr>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8" name="Oval 722">
                <a:extLst>
                  <a:ext uri="{FF2B5EF4-FFF2-40B4-BE49-F238E27FC236}">
                    <a16:creationId xmlns:a16="http://schemas.microsoft.com/office/drawing/2014/main" id="{4C82DB75-8202-4D80-93B1-4448D1980163}"/>
                  </a:ext>
                </a:extLst>
              </p:cNvPr>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9" name="Oval 723">
                <a:extLst>
                  <a:ext uri="{FF2B5EF4-FFF2-40B4-BE49-F238E27FC236}">
                    <a16:creationId xmlns:a16="http://schemas.microsoft.com/office/drawing/2014/main" id="{547B51C0-E040-4373-AC1F-002E576E91D7}"/>
                  </a:ext>
                </a:extLst>
              </p:cNvPr>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0" name="Oval 724">
                <a:extLst>
                  <a:ext uri="{FF2B5EF4-FFF2-40B4-BE49-F238E27FC236}">
                    <a16:creationId xmlns:a16="http://schemas.microsoft.com/office/drawing/2014/main" id="{C9FCD47B-3915-42CE-928C-CE8E39CB7FC0}"/>
                  </a:ext>
                </a:extLst>
              </p:cNvPr>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1" name="Oval 725">
                <a:extLst>
                  <a:ext uri="{FF2B5EF4-FFF2-40B4-BE49-F238E27FC236}">
                    <a16:creationId xmlns:a16="http://schemas.microsoft.com/office/drawing/2014/main" id="{1E7C77F9-5529-44BD-9FA2-28B4F99E199D}"/>
                  </a:ext>
                </a:extLst>
              </p:cNvPr>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2" name="Oval 726">
                <a:extLst>
                  <a:ext uri="{FF2B5EF4-FFF2-40B4-BE49-F238E27FC236}">
                    <a16:creationId xmlns:a16="http://schemas.microsoft.com/office/drawing/2014/main" id="{089F07D0-1F4A-4115-82F6-DA3D99628319}"/>
                  </a:ext>
                </a:extLst>
              </p:cNvPr>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3" name="Oval 727">
                <a:extLst>
                  <a:ext uri="{FF2B5EF4-FFF2-40B4-BE49-F238E27FC236}">
                    <a16:creationId xmlns:a16="http://schemas.microsoft.com/office/drawing/2014/main" id="{83F4823F-F72E-4601-987F-52BA9BF2E1E0}"/>
                  </a:ext>
                </a:extLst>
              </p:cNvPr>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4" name="Oval 728">
                <a:extLst>
                  <a:ext uri="{FF2B5EF4-FFF2-40B4-BE49-F238E27FC236}">
                    <a16:creationId xmlns:a16="http://schemas.microsoft.com/office/drawing/2014/main" id="{B8983E85-E4F3-408A-AB87-9008E9190577}"/>
                  </a:ext>
                </a:extLst>
              </p:cNvPr>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5" name="Oval 729">
                <a:extLst>
                  <a:ext uri="{FF2B5EF4-FFF2-40B4-BE49-F238E27FC236}">
                    <a16:creationId xmlns:a16="http://schemas.microsoft.com/office/drawing/2014/main" id="{0372E11E-C364-40E2-B62E-F6BFEB0DDDEE}"/>
                  </a:ext>
                </a:extLst>
              </p:cNvPr>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6" name="Oval 730">
                <a:extLst>
                  <a:ext uri="{FF2B5EF4-FFF2-40B4-BE49-F238E27FC236}">
                    <a16:creationId xmlns:a16="http://schemas.microsoft.com/office/drawing/2014/main" id="{D33AA5A1-27C3-4156-9AD5-8650B4772F0F}"/>
                  </a:ext>
                </a:extLst>
              </p:cNvPr>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7" name="Oval 731">
                <a:extLst>
                  <a:ext uri="{FF2B5EF4-FFF2-40B4-BE49-F238E27FC236}">
                    <a16:creationId xmlns:a16="http://schemas.microsoft.com/office/drawing/2014/main" id="{750EDF89-A421-471F-9BB8-72BE90DEDBE7}"/>
                  </a:ext>
                </a:extLst>
              </p:cNvPr>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8" name="Oval 732">
                <a:extLst>
                  <a:ext uri="{FF2B5EF4-FFF2-40B4-BE49-F238E27FC236}">
                    <a16:creationId xmlns:a16="http://schemas.microsoft.com/office/drawing/2014/main" id="{55492429-2975-479D-AACF-56348C65BFEA}"/>
                  </a:ext>
                </a:extLst>
              </p:cNvPr>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9" name="Oval 733">
                <a:extLst>
                  <a:ext uri="{FF2B5EF4-FFF2-40B4-BE49-F238E27FC236}">
                    <a16:creationId xmlns:a16="http://schemas.microsoft.com/office/drawing/2014/main" id="{F0F9D669-BC26-4831-9FEC-08E4737819C2}"/>
                  </a:ext>
                </a:extLst>
              </p:cNvPr>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0" name="Oval 734">
                <a:extLst>
                  <a:ext uri="{FF2B5EF4-FFF2-40B4-BE49-F238E27FC236}">
                    <a16:creationId xmlns:a16="http://schemas.microsoft.com/office/drawing/2014/main" id="{5453420B-502B-4DF9-9C75-5FF149316171}"/>
                  </a:ext>
                </a:extLst>
              </p:cNvPr>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1" name="Oval 735">
                <a:extLst>
                  <a:ext uri="{FF2B5EF4-FFF2-40B4-BE49-F238E27FC236}">
                    <a16:creationId xmlns:a16="http://schemas.microsoft.com/office/drawing/2014/main" id="{96EDA55C-C18F-4825-A03A-CB85789B27A0}"/>
                  </a:ext>
                </a:extLst>
              </p:cNvPr>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2" name="Oval 736">
                <a:extLst>
                  <a:ext uri="{FF2B5EF4-FFF2-40B4-BE49-F238E27FC236}">
                    <a16:creationId xmlns:a16="http://schemas.microsoft.com/office/drawing/2014/main" id="{09261FEB-57F8-4BD2-B6AB-5E4A51CC0077}"/>
                  </a:ext>
                </a:extLst>
              </p:cNvPr>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3" name="Oval 737">
                <a:extLst>
                  <a:ext uri="{FF2B5EF4-FFF2-40B4-BE49-F238E27FC236}">
                    <a16:creationId xmlns:a16="http://schemas.microsoft.com/office/drawing/2014/main" id="{B543E216-6C3A-4E24-81A4-7AA7DBAC5440}"/>
                  </a:ext>
                </a:extLst>
              </p:cNvPr>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4" name="Oval 738">
                <a:extLst>
                  <a:ext uri="{FF2B5EF4-FFF2-40B4-BE49-F238E27FC236}">
                    <a16:creationId xmlns:a16="http://schemas.microsoft.com/office/drawing/2014/main" id="{FCA2B207-90D4-4226-B8C8-173BF3A2C989}"/>
                  </a:ext>
                </a:extLst>
              </p:cNvPr>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5" name="Oval 739">
                <a:extLst>
                  <a:ext uri="{FF2B5EF4-FFF2-40B4-BE49-F238E27FC236}">
                    <a16:creationId xmlns:a16="http://schemas.microsoft.com/office/drawing/2014/main" id="{1B31F9C2-4980-4F32-B3D3-FFC206BF6727}"/>
                  </a:ext>
                </a:extLst>
              </p:cNvPr>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6" name="Oval 740">
                <a:extLst>
                  <a:ext uri="{FF2B5EF4-FFF2-40B4-BE49-F238E27FC236}">
                    <a16:creationId xmlns:a16="http://schemas.microsoft.com/office/drawing/2014/main" id="{A6648DB2-E0DD-4F7D-A369-FC722F4A92D0}"/>
                  </a:ext>
                </a:extLst>
              </p:cNvPr>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7" name="Oval 741">
                <a:extLst>
                  <a:ext uri="{FF2B5EF4-FFF2-40B4-BE49-F238E27FC236}">
                    <a16:creationId xmlns:a16="http://schemas.microsoft.com/office/drawing/2014/main" id="{156798FA-E94D-4FDE-B24E-FA83B58D1213}"/>
                  </a:ext>
                </a:extLst>
              </p:cNvPr>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8" name="Oval 742">
                <a:extLst>
                  <a:ext uri="{FF2B5EF4-FFF2-40B4-BE49-F238E27FC236}">
                    <a16:creationId xmlns:a16="http://schemas.microsoft.com/office/drawing/2014/main" id="{D9E0CE58-B8CB-401A-985D-B7E81200F632}"/>
                  </a:ext>
                </a:extLst>
              </p:cNvPr>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9" name="Oval 743">
                <a:extLst>
                  <a:ext uri="{FF2B5EF4-FFF2-40B4-BE49-F238E27FC236}">
                    <a16:creationId xmlns:a16="http://schemas.microsoft.com/office/drawing/2014/main" id="{E0796FD4-DEEA-4A22-B862-5F1315DD04AC}"/>
                  </a:ext>
                </a:extLst>
              </p:cNvPr>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0" name="Oval 744">
                <a:extLst>
                  <a:ext uri="{FF2B5EF4-FFF2-40B4-BE49-F238E27FC236}">
                    <a16:creationId xmlns:a16="http://schemas.microsoft.com/office/drawing/2014/main" id="{113A429E-C499-4893-A753-1AC270C63F57}"/>
                  </a:ext>
                </a:extLst>
              </p:cNvPr>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1" name="Oval 745">
                <a:extLst>
                  <a:ext uri="{FF2B5EF4-FFF2-40B4-BE49-F238E27FC236}">
                    <a16:creationId xmlns:a16="http://schemas.microsoft.com/office/drawing/2014/main" id="{4FBAC90A-58A5-4264-98F7-85602157C1E1}"/>
                  </a:ext>
                </a:extLst>
              </p:cNvPr>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2" name="Oval 746">
                <a:extLst>
                  <a:ext uri="{FF2B5EF4-FFF2-40B4-BE49-F238E27FC236}">
                    <a16:creationId xmlns:a16="http://schemas.microsoft.com/office/drawing/2014/main" id="{3433BD8A-DC2F-46C6-B085-FAC865632A88}"/>
                  </a:ext>
                </a:extLst>
              </p:cNvPr>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3" name="Oval 747">
                <a:extLst>
                  <a:ext uri="{FF2B5EF4-FFF2-40B4-BE49-F238E27FC236}">
                    <a16:creationId xmlns:a16="http://schemas.microsoft.com/office/drawing/2014/main" id="{81BA03C6-8E3C-45FE-AE2F-B03464C61277}"/>
                  </a:ext>
                </a:extLst>
              </p:cNvPr>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4" name="Oval 748">
                <a:extLst>
                  <a:ext uri="{FF2B5EF4-FFF2-40B4-BE49-F238E27FC236}">
                    <a16:creationId xmlns:a16="http://schemas.microsoft.com/office/drawing/2014/main" id="{E4499C70-8AE0-48F7-A745-5AD6C9252D38}"/>
                  </a:ext>
                </a:extLst>
              </p:cNvPr>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5" name="Oval 749">
                <a:extLst>
                  <a:ext uri="{FF2B5EF4-FFF2-40B4-BE49-F238E27FC236}">
                    <a16:creationId xmlns:a16="http://schemas.microsoft.com/office/drawing/2014/main" id="{C5F3650A-1035-4784-AB3D-B1566D0616BC}"/>
                  </a:ext>
                </a:extLst>
              </p:cNvPr>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6" name="Oval 750">
                <a:extLst>
                  <a:ext uri="{FF2B5EF4-FFF2-40B4-BE49-F238E27FC236}">
                    <a16:creationId xmlns:a16="http://schemas.microsoft.com/office/drawing/2014/main" id="{B3D82A0F-9929-4AD9-8FBF-C6EE63E9130D}"/>
                  </a:ext>
                </a:extLst>
              </p:cNvPr>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7" name="Oval 751">
                <a:extLst>
                  <a:ext uri="{FF2B5EF4-FFF2-40B4-BE49-F238E27FC236}">
                    <a16:creationId xmlns:a16="http://schemas.microsoft.com/office/drawing/2014/main" id="{D98B0D8F-093B-49C0-9289-D10FF9BE582E}"/>
                  </a:ext>
                </a:extLst>
              </p:cNvPr>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8" name="Oval 752">
                <a:extLst>
                  <a:ext uri="{FF2B5EF4-FFF2-40B4-BE49-F238E27FC236}">
                    <a16:creationId xmlns:a16="http://schemas.microsoft.com/office/drawing/2014/main" id="{D7415768-3E92-4DDE-85BF-D9B456897C9E}"/>
                  </a:ext>
                </a:extLst>
              </p:cNvPr>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9" name="Oval 753">
                <a:extLst>
                  <a:ext uri="{FF2B5EF4-FFF2-40B4-BE49-F238E27FC236}">
                    <a16:creationId xmlns:a16="http://schemas.microsoft.com/office/drawing/2014/main" id="{1B7A7540-3E27-45EB-BDCC-7CCEDB0BF43C}"/>
                  </a:ext>
                </a:extLst>
              </p:cNvPr>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0" name="Oval 754">
                <a:extLst>
                  <a:ext uri="{FF2B5EF4-FFF2-40B4-BE49-F238E27FC236}">
                    <a16:creationId xmlns:a16="http://schemas.microsoft.com/office/drawing/2014/main" id="{0A134A32-7E59-4B26-BED0-CB9A30916FEE}"/>
                  </a:ext>
                </a:extLst>
              </p:cNvPr>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1" name="Oval 755">
                <a:extLst>
                  <a:ext uri="{FF2B5EF4-FFF2-40B4-BE49-F238E27FC236}">
                    <a16:creationId xmlns:a16="http://schemas.microsoft.com/office/drawing/2014/main" id="{00E3E11F-726A-4340-A173-AE63EFB6824E}"/>
                  </a:ext>
                </a:extLst>
              </p:cNvPr>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2" name="Oval 756">
                <a:extLst>
                  <a:ext uri="{FF2B5EF4-FFF2-40B4-BE49-F238E27FC236}">
                    <a16:creationId xmlns:a16="http://schemas.microsoft.com/office/drawing/2014/main" id="{6877446C-47B8-49DD-B54A-1FCE6B873A8D}"/>
                  </a:ext>
                </a:extLst>
              </p:cNvPr>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3" name="Oval 757">
                <a:extLst>
                  <a:ext uri="{FF2B5EF4-FFF2-40B4-BE49-F238E27FC236}">
                    <a16:creationId xmlns:a16="http://schemas.microsoft.com/office/drawing/2014/main" id="{BC3683DE-BF1F-4C23-8BCE-6E17F9B724ED}"/>
                  </a:ext>
                </a:extLst>
              </p:cNvPr>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4" name="Oval 758">
                <a:extLst>
                  <a:ext uri="{FF2B5EF4-FFF2-40B4-BE49-F238E27FC236}">
                    <a16:creationId xmlns:a16="http://schemas.microsoft.com/office/drawing/2014/main" id="{CF504478-6434-4ECE-A98D-C9B37400FDB3}"/>
                  </a:ext>
                </a:extLst>
              </p:cNvPr>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5" name="Oval 759">
                <a:extLst>
                  <a:ext uri="{FF2B5EF4-FFF2-40B4-BE49-F238E27FC236}">
                    <a16:creationId xmlns:a16="http://schemas.microsoft.com/office/drawing/2014/main" id="{696B49B8-570A-46DA-8FAE-B696DA2972C2}"/>
                  </a:ext>
                </a:extLst>
              </p:cNvPr>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6" name="Oval 760">
                <a:extLst>
                  <a:ext uri="{FF2B5EF4-FFF2-40B4-BE49-F238E27FC236}">
                    <a16:creationId xmlns:a16="http://schemas.microsoft.com/office/drawing/2014/main" id="{B293461D-6D47-4B5C-B259-6120E708C863}"/>
                  </a:ext>
                </a:extLst>
              </p:cNvPr>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7" name="Oval 761">
                <a:extLst>
                  <a:ext uri="{FF2B5EF4-FFF2-40B4-BE49-F238E27FC236}">
                    <a16:creationId xmlns:a16="http://schemas.microsoft.com/office/drawing/2014/main" id="{8D40D5DE-86CF-44F5-85CB-775B2A48F2B3}"/>
                  </a:ext>
                </a:extLst>
              </p:cNvPr>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8" name="Oval 762">
                <a:extLst>
                  <a:ext uri="{FF2B5EF4-FFF2-40B4-BE49-F238E27FC236}">
                    <a16:creationId xmlns:a16="http://schemas.microsoft.com/office/drawing/2014/main" id="{C1B19CC5-45FF-421C-B5E9-DA111AD3E4F0}"/>
                  </a:ext>
                </a:extLst>
              </p:cNvPr>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9" name="Oval 763">
                <a:extLst>
                  <a:ext uri="{FF2B5EF4-FFF2-40B4-BE49-F238E27FC236}">
                    <a16:creationId xmlns:a16="http://schemas.microsoft.com/office/drawing/2014/main" id="{D4EC45BB-44F9-4D2B-8F85-08364CE4D736}"/>
                  </a:ext>
                </a:extLst>
              </p:cNvPr>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0" name="Oval 764">
                <a:extLst>
                  <a:ext uri="{FF2B5EF4-FFF2-40B4-BE49-F238E27FC236}">
                    <a16:creationId xmlns:a16="http://schemas.microsoft.com/office/drawing/2014/main" id="{4A3A6066-E8F0-4EC4-8B89-B2223A259E3A}"/>
                  </a:ext>
                </a:extLst>
              </p:cNvPr>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1" name="Oval 765">
                <a:extLst>
                  <a:ext uri="{FF2B5EF4-FFF2-40B4-BE49-F238E27FC236}">
                    <a16:creationId xmlns:a16="http://schemas.microsoft.com/office/drawing/2014/main" id="{C0D1D6D8-05F6-4B2F-84F2-6E27FABA2CD9}"/>
                  </a:ext>
                </a:extLst>
              </p:cNvPr>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2" name="Oval 766">
                <a:extLst>
                  <a:ext uri="{FF2B5EF4-FFF2-40B4-BE49-F238E27FC236}">
                    <a16:creationId xmlns:a16="http://schemas.microsoft.com/office/drawing/2014/main" id="{B5D1C1EA-ED25-44FC-96F9-939750A666F5}"/>
                  </a:ext>
                </a:extLst>
              </p:cNvPr>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3" name="Oval 767">
                <a:extLst>
                  <a:ext uri="{FF2B5EF4-FFF2-40B4-BE49-F238E27FC236}">
                    <a16:creationId xmlns:a16="http://schemas.microsoft.com/office/drawing/2014/main" id="{D8315AF0-DD1A-48A2-A35B-C09FFBF2939F}"/>
                  </a:ext>
                </a:extLst>
              </p:cNvPr>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4" name="Oval 768">
                <a:extLst>
                  <a:ext uri="{FF2B5EF4-FFF2-40B4-BE49-F238E27FC236}">
                    <a16:creationId xmlns:a16="http://schemas.microsoft.com/office/drawing/2014/main" id="{5118F3C1-CCFC-4909-B641-695DEB1E8676}"/>
                  </a:ext>
                </a:extLst>
              </p:cNvPr>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5" name="Oval 769">
                <a:extLst>
                  <a:ext uri="{FF2B5EF4-FFF2-40B4-BE49-F238E27FC236}">
                    <a16:creationId xmlns:a16="http://schemas.microsoft.com/office/drawing/2014/main" id="{FBADDBD7-C017-484E-85FA-5424A80B19DA}"/>
                  </a:ext>
                </a:extLst>
              </p:cNvPr>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6" name="Oval 770">
                <a:extLst>
                  <a:ext uri="{FF2B5EF4-FFF2-40B4-BE49-F238E27FC236}">
                    <a16:creationId xmlns:a16="http://schemas.microsoft.com/office/drawing/2014/main" id="{029E96A6-EDC0-4DD2-87A4-64E0389B03F1}"/>
                  </a:ext>
                </a:extLst>
              </p:cNvPr>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7" name="Oval 771">
                <a:extLst>
                  <a:ext uri="{FF2B5EF4-FFF2-40B4-BE49-F238E27FC236}">
                    <a16:creationId xmlns:a16="http://schemas.microsoft.com/office/drawing/2014/main" id="{30D83C91-0011-4FFA-B7B7-3A57137D95A1}"/>
                  </a:ext>
                </a:extLst>
              </p:cNvPr>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8" name="Oval 772">
                <a:extLst>
                  <a:ext uri="{FF2B5EF4-FFF2-40B4-BE49-F238E27FC236}">
                    <a16:creationId xmlns:a16="http://schemas.microsoft.com/office/drawing/2014/main" id="{0FA5D8C9-0C7F-4125-8B4C-DC1CB931C26A}"/>
                  </a:ext>
                </a:extLst>
              </p:cNvPr>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9" name="Oval 773">
                <a:extLst>
                  <a:ext uri="{FF2B5EF4-FFF2-40B4-BE49-F238E27FC236}">
                    <a16:creationId xmlns:a16="http://schemas.microsoft.com/office/drawing/2014/main" id="{76923B95-21BD-482A-BBC0-68B9D64176E9}"/>
                  </a:ext>
                </a:extLst>
              </p:cNvPr>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0" name="Oval 774">
                <a:extLst>
                  <a:ext uri="{FF2B5EF4-FFF2-40B4-BE49-F238E27FC236}">
                    <a16:creationId xmlns:a16="http://schemas.microsoft.com/office/drawing/2014/main" id="{4769C470-27A0-4599-BAB9-D2E345BFBA45}"/>
                  </a:ext>
                </a:extLst>
              </p:cNvPr>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1" name="Oval 775">
                <a:extLst>
                  <a:ext uri="{FF2B5EF4-FFF2-40B4-BE49-F238E27FC236}">
                    <a16:creationId xmlns:a16="http://schemas.microsoft.com/office/drawing/2014/main" id="{9205DDDA-34AB-4AFC-A3DA-CE0FEF09655E}"/>
                  </a:ext>
                </a:extLst>
              </p:cNvPr>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2" name="Oval 776">
                <a:extLst>
                  <a:ext uri="{FF2B5EF4-FFF2-40B4-BE49-F238E27FC236}">
                    <a16:creationId xmlns:a16="http://schemas.microsoft.com/office/drawing/2014/main" id="{9AFC5888-7D6C-400B-9E14-82405EB89218}"/>
                  </a:ext>
                </a:extLst>
              </p:cNvPr>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3" name="Oval 777">
                <a:extLst>
                  <a:ext uri="{FF2B5EF4-FFF2-40B4-BE49-F238E27FC236}">
                    <a16:creationId xmlns:a16="http://schemas.microsoft.com/office/drawing/2014/main" id="{1DE65A95-1E59-46DD-8104-C16BD5A9B31F}"/>
                  </a:ext>
                </a:extLst>
              </p:cNvPr>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4" name="Oval 778">
                <a:extLst>
                  <a:ext uri="{FF2B5EF4-FFF2-40B4-BE49-F238E27FC236}">
                    <a16:creationId xmlns:a16="http://schemas.microsoft.com/office/drawing/2014/main" id="{A5863A83-65F9-41C5-A975-09592E2E846A}"/>
                  </a:ext>
                </a:extLst>
              </p:cNvPr>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5" name="Oval 779">
                <a:extLst>
                  <a:ext uri="{FF2B5EF4-FFF2-40B4-BE49-F238E27FC236}">
                    <a16:creationId xmlns:a16="http://schemas.microsoft.com/office/drawing/2014/main" id="{AE8580FE-3EC9-4236-9B6B-0FF784DB8728}"/>
                  </a:ext>
                </a:extLst>
              </p:cNvPr>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6" name="Oval 780">
                <a:extLst>
                  <a:ext uri="{FF2B5EF4-FFF2-40B4-BE49-F238E27FC236}">
                    <a16:creationId xmlns:a16="http://schemas.microsoft.com/office/drawing/2014/main" id="{36AD0800-31E4-4C80-921D-45FA4586DD1D}"/>
                  </a:ext>
                </a:extLst>
              </p:cNvPr>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7" name="Oval 781">
                <a:extLst>
                  <a:ext uri="{FF2B5EF4-FFF2-40B4-BE49-F238E27FC236}">
                    <a16:creationId xmlns:a16="http://schemas.microsoft.com/office/drawing/2014/main" id="{2192055C-D466-4FA4-8840-D60E1C4FDE02}"/>
                  </a:ext>
                </a:extLst>
              </p:cNvPr>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8" name="Oval 782">
                <a:extLst>
                  <a:ext uri="{FF2B5EF4-FFF2-40B4-BE49-F238E27FC236}">
                    <a16:creationId xmlns:a16="http://schemas.microsoft.com/office/drawing/2014/main" id="{6DBEC474-F9CD-4739-887B-549EA8F0790F}"/>
                  </a:ext>
                </a:extLst>
              </p:cNvPr>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9" name="Oval 783">
                <a:extLst>
                  <a:ext uri="{FF2B5EF4-FFF2-40B4-BE49-F238E27FC236}">
                    <a16:creationId xmlns:a16="http://schemas.microsoft.com/office/drawing/2014/main" id="{721BDE0E-6C51-4DAF-B800-EB2F1C995E55}"/>
                  </a:ext>
                </a:extLst>
              </p:cNvPr>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0" name="Oval 784">
                <a:extLst>
                  <a:ext uri="{FF2B5EF4-FFF2-40B4-BE49-F238E27FC236}">
                    <a16:creationId xmlns:a16="http://schemas.microsoft.com/office/drawing/2014/main" id="{32B03E44-6A90-4B67-BC5C-4A5A280645D8}"/>
                  </a:ext>
                </a:extLst>
              </p:cNvPr>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1" name="Oval 785">
                <a:extLst>
                  <a:ext uri="{FF2B5EF4-FFF2-40B4-BE49-F238E27FC236}">
                    <a16:creationId xmlns:a16="http://schemas.microsoft.com/office/drawing/2014/main" id="{823F6363-689A-4885-9900-3985CD7B0E3E}"/>
                  </a:ext>
                </a:extLst>
              </p:cNvPr>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2" name="Oval 786">
                <a:extLst>
                  <a:ext uri="{FF2B5EF4-FFF2-40B4-BE49-F238E27FC236}">
                    <a16:creationId xmlns:a16="http://schemas.microsoft.com/office/drawing/2014/main" id="{B5563935-7010-4876-B259-80931B9F9B0C}"/>
                  </a:ext>
                </a:extLst>
              </p:cNvPr>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3" name="Oval 787">
                <a:extLst>
                  <a:ext uri="{FF2B5EF4-FFF2-40B4-BE49-F238E27FC236}">
                    <a16:creationId xmlns:a16="http://schemas.microsoft.com/office/drawing/2014/main" id="{3E4DC94E-E1D6-4E97-99A9-8FE720284127}"/>
                  </a:ext>
                </a:extLst>
              </p:cNvPr>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4" name="Oval 788">
                <a:extLst>
                  <a:ext uri="{FF2B5EF4-FFF2-40B4-BE49-F238E27FC236}">
                    <a16:creationId xmlns:a16="http://schemas.microsoft.com/office/drawing/2014/main" id="{5A96275D-E9EA-4D8B-97A2-6F88BEBB1BD4}"/>
                  </a:ext>
                </a:extLst>
              </p:cNvPr>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5" name="Oval 789">
                <a:extLst>
                  <a:ext uri="{FF2B5EF4-FFF2-40B4-BE49-F238E27FC236}">
                    <a16:creationId xmlns:a16="http://schemas.microsoft.com/office/drawing/2014/main" id="{789EA97E-63BE-4560-8C2D-3DB93C5BFFD8}"/>
                  </a:ext>
                </a:extLst>
              </p:cNvPr>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6" name="Oval 790">
                <a:extLst>
                  <a:ext uri="{FF2B5EF4-FFF2-40B4-BE49-F238E27FC236}">
                    <a16:creationId xmlns:a16="http://schemas.microsoft.com/office/drawing/2014/main" id="{0FB32591-B002-4979-89C0-5066C1D2D99C}"/>
                  </a:ext>
                </a:extLst>
              </p:cNvPr>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7" name="Oval 791">
                <a:extLst>
                  <a:ext uri="{FF2B5EF4-FFF2-40B4-BE49-F238E27FC236}">
                    <a16:creationId xmlns:a16="http://schemas.microsoft.com/office/drawing/2014/main" id="{ADF7089D-8725-45C7-B8F4-A2F52B896C4D}"/>
                  </a:ext>
                </a:extLst>
              </p:cNvPr>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8" name="Oval 792">
                <a:extLst>
                  <a:ext uri="{FF2B5EF4-FFF2-40B4-BE49-F238E27FC236}">
                    <a16:creationId xmlns:a16="http://schemas.microsoft.com/office/drawing/2014/main" id="{A3CF3CB2-8D88-4B62-BC9E-070B700CAC2D}"/>
                  </a:ext>
                </a:extLst>
              </p:cNvPr>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9" name="Oval 793">
                <a:extLst>
                  <a:ext uri="{FF2B5EF4-FFF2-40B4-BE49-F238E27FC236}">
                    <a16:creationId xmlns:a16="http://schemas.microsoft.com/office/drawing/2014/main" id="{387348F3-0A02-4E46-AD37-69008AC6CBD9}"/>
                  </a:ext>
                </a:extLst>
              </p:cNvPr>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0" name="Oval 794">
                <a:extLst>
                  <a:ext uri="{FF2B5EF4-FFF2-40B4-BE49-F238E27FC236}">
                    <a16:creationId xmlns:a16="http://schemas.microsoft.com/office/drawing/2014/main" id="{C65E9573-527A-4C1A-A7AB-48074B782712}"/>
                  </a:ext>
                </a:extLst>
              </p:cNvPr>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1" name="Oval 795">
                <a:extLst>
                  <a:ext uri="{FF2B5EF4-FFF2-40B4-BE49-F238E27FC236}">
                    <a16:creationId xmlns:a16="http://schemas.microsoft.com/office/drawing/2014/main" id="{5F88429E-17C8-4A55-8102-CA5807EE2E5D}"/>
                  </a:ext>
                </a:extLst>
              </p:cNvPr>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2" name="Oval 796">
                <a:extLst>
                  <a:ext uri="{FF2B5EF4-FFF2-40B4-BE49-F238E27FC236}">
                    <a16:creationId xmlns:a16="http://schemas.microsoft.com/office/drawing/2014/main" id="{99402853-8D25-44BD-8747-E59A043A854A}"/>
                  </a:ext>
                </a:extLst>
              </p:cNvPr>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3" name="Oval 797">
                <a:extLst>
                  <a:ext uri="{FF2B5EF4-FFF2-40B4-BE49-F238E27FC236}">
                    <a16:creationId xmlns:a16="http://schemas.microsoft.com/office/drawing/2014/main" id="{3C382093-1764-47DC-8C95-7F41D62C5E9F}"/>
                  </a:ext>
                </a:extLst>
              </p:cNvPr>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4" name="Oval 798">
                <a:extLst>
                  <a:ext uri="{FF2B5EF4-FFF2-40B4-BE49-F238E27FC236}">
                    <a16:creationId xmlns:a16="http://schemas.microsoft.com/office/drawing/2014/main" id="{6B92B147-05AC-44BE-9A89-CD94541A7491}"/>
                  </a:ext>
                </a:extLst>
              </p:cNvPr>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5" name="Oval 799">
                <a:extLst>
                  <a:ext uri="{FF2B5EF4-FFF2-40B4-BE49-F238E27FC236}">
                    <a16:creationId xmlns:a16="http://schemas.microsoft.com/office/drawing/2014/main" id="{81F7CC6E-F0A3-4632-922A-1320D1B77312}"/>
                  </a:ext>
                </a:extLst>
              </p:cNvPr>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6" name="Oval 800">
                <a:extLst>
                  <a:ext uri="{FF2B5EF4-FFF2-40B4-BE49-F238E27FC236}">
                    <a16:creationId xmlns:a16="http://schemas.microsoft.com/office/drawing/2014/main" id="{6E16697C-938A-4139-929D-DE56F303D3C9}"/>
                  </a:ext>
                </a:extLst>
              </p:cNvPr>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7" name="Oval 801">
                <a:extLst>
                  <a:ext uri="{FF2B5EF4-FFF2-40B4-BE49-F238E27FC236}">
                    <a16:creationId xmlns:a16="http://schemas.microsoft.com/office/drawing/2014/main" id="{B20E64CC-3D4F-42B2-8D87-C309052E145F}"/>
                  </a:ext>
                </a:extLst>
              </p:cNvPr>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8" name="Oval 802">
                <a:extLst>
                  <a:ext uri="{FF2B5EF4-FFF2-40B4-BE49-F238E27FC236}">
                    <a16:creationId xmlns:a16="http://schemas.microsoft.com/office/drawing/2014/main" id="{268DAF71-4CE1-44D6-9CD8-9A160D1AD259}"/>
                  </a:ext>
                </a:extLst>
              </p:cNvPr>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9" name="Oval 803">
                <a:extLst>
                  <a:ext uri="{FF2B5EF4-FFF2-40B4-BE49-F238E27FC236}">
                    <a16:creationId xmlns:a16="http://schemas.microsoft.com/office/drawing/2014/main" id="{6FF67F15-2159-4E86-AAB8-CCF41CBD60DA}"/>
                  </a:ext>
                </a:extLst>
              </p:cNvPr>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0" name="Oval 804">
                <a:extLst>
                  <a:ext uri="{FF2B5EF4-FFF2-40B4-BE49-F238E27FC236}">
                    <a16:creationId xmlns:a16="http://schemas.microsoft.com/office/drawing/2014/main" id="{454E9833-A186-4BD0-8425-36520B4BA4E9}"/>
                  </a:ext>
                </a:extLst>
              </p:cNvPr>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1" name="Oval 805">
                <a:extLst>
                  <a:ext uri="{FF2B5EF4-FFF2-40B4-BE49-F238E27FC236}">
                    <a16:creationId xmlns:a16="http://schemas.microsoft.com/office/drawing/2014/main" id="{42F6E3B9-2CD5-4173-9622-5F237C1C3395}"/>
                  </a:ext>
                </a:extLst>
              </p:cNvPr>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2" name="Oval 806">
                <a:extLst>
                  <a:ext uri="{FF2B5EF4-FFF2-40B4-BE49-F238E27FC236}">
                    <a16:creationId xmlns:a16="http://schemas.microsoft.com/office/drawing/2014/main" id="{843748FF-5A04-4D7B-A832-FC0EA696F73C}"/>
                  </a:ext>
                </a:extLst>
              </p:cNvPr>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3" name="Oval 807">
                <a:extLst>
                  <a:ext uri="{FF2B5EF4-FFF2-40B4-BE49-F238E27FC236}">
                    <a16:creationId xmlns:a16="http://schemas.microsoft.com/office/drawing/2014/main" id="{BADDBAB3-B39A-403E-AF3F-551550D5304B}"/>
                  </a:ext>
                </a:extLst>
              </p:cNvPr>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4" name="Oval 808">
                <a:extLst>
                  <a:ext uri="{FF2B5EF4-FFF2-40B4-BE49-F238E27FC236}">
                    <a16:creationId xmlns:a16="http://schemas.microsoft.com/office/drawing/2014/main" id="{4D39EF00-1742-491F-93DB-249601B1AA1B}"/>
                  </a:ext>
                </a:extLst>
              </p:cNvPr>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5" name="Oval 809">
                <a:extLst>
                  <a:ext uri="{FF2B5EF4-FFF2-40B4-BE49-F238E27FC236}">
                    <a16:creationId xmlns:a16="http://schemas.microsoft.com/office/drawing/2014/main" id="{A9EAF513-2270-466F-8044-5AF851DB0041}"/>
                  </a:ext>
                </a:extLst>
              </p:cNvPr>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6" name="Oval 810">
                <a:extLst>
                  <a:ext uri="{FF2B5EF4-FFF2-40B4-BE49-F238E27FC236}">
                    <a16:creationId xmlns:a16="http://schemas.microsoft.com/office/drawing/2014/main" id="{562024BE-F3D1-4F6A-9A89-423F54C3BA4C}"/>
                  </a:ext>
                </a:extLst>
              </p:cNvPr>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7" name="Oval 811">
                <a:extLst>
                  <a:ext uri="{FF2B5EF4-FFF2-40B4-BE49-F238E27FC236}">
                    <a16:creationId xmlns:a16="http://schemas.microsoft.com/office/drawing/2014/main" id="{09A5C1FE-8CDF-43DA-BB8E-01A91A4E7AA2}"/>
                  </a:ext>
                </a:extLst>
              </p:cNvPr>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8" name="Oval 812">
                <a:extLst>
                  <a:ext uri="{FF2B5EF4-FFF2-40B4-BE49-F238E27FC236}">
                    <a16:creationId xmlns:a16="http://schemas.microsoft.com/office/drawing/2014/main" id="{71BE37AA-192F-4AE7-B0EE-46E7A30DA742}"/>
                  </a:ext>
                </a:extLst>
              </p:cNvPr>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9" name="Oval 813">
                <a:extLst>
                  <a:ext uri="{FF2B5EF4-FFF2-40B4-BE49-F238E27FC236}">
                    <a16:creationId xmlns:a16="http://schemas.microsoft.com/office/drawing/2014/main" id="{5421CE05-A9A5-40E6-BAF3-DF99D066F853}"/>
                  </a:ext>
                </a:extLst>
              </p:cNvPr>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0" name="Oval 814">
                <a:extLst>
                  <a:ext uri="{FF2B5EF4-FFF2-40B4-BE49-F238E27FC236}">
                    <a16:creationId xmlns:a16="http://schemas.microsoft.com/office/drawing/2014/main" id="{116306B6-F4D0-4649-BB83-B8883F587C3A}"/>
                  </a:ext>
                </a:extLst>
              </p:cNvPr>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1" name="Oval 815">
                <a:extLst>
                  <a:ext uri="{FF2B5EF4-FFF2-40B4-BE49-F238E27FC236}">
                    <a16:creationId xmlns:a16="http://schemas.microsoft.com/office/drawing/2014/main" id="{530241F0-B5E5-4964-B6F8-4BEFCF326574}"/>
                  </a:ext>
                </a:extLst>
              </p:cNvPr>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2" name="Oval 816">
                <a:extLst>
                  <a:ext uri="{FF2B5EF4-FFF2-40B4-BE49-F238E27FC236}">
                    <a16:creationId xmlns:a16="http://schemas.microsoft.com/office/drawing/2014/main" id="{906649E9-E03C-40D1-AE16-54897927F663}"/>
                  </a:ext>
                </a:extLst>
              </p:cNvPr>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3" name="Oval 817">
                <a:extLst>
                  <a:ext uri="{FF2B5EF4-FFF2-40B4-BE49-F238E27FC236}">
                    <a16:creationId xmlns:a16="http://schemas.microsoft.com/office/drawing/2014/main" id="{8DBCDAEB-2450-4A13-9E05-CC721650B71C}"/>
                  </a:ext>
                </a:extLst>
              </p:cNvPr>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4" name="Oval 818">
                <a:extLst>
                  <a:ext uri="{FF2B5EF4-FFF2-40B4-BE49-F238E27FC236}">
                    <a16:creationId xmlns:a16="http://schemas.microsoft.com/office/drawing/2014/main" id="{8B6B82BB-1B23-4B23-83D8-6D8D22FAA322}"/>
                  </a:ext>
                </a:extLst>
              </p:cNvPr>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5" name="Oval 819">
                <a:extLst>
                  <a:ext uri="{FF2B5EF4-FFF2-40B4-BE49-F238E27FC236}">
                    <a16:creationId xmlns:a16="http://schemas.microsoft.com/office/drawing/2014/main" id="{99604EA8-DD89-495A-8A33-3FCB374F7979}"/>
                  </a:ext>
                </a:extLst>
              </p:cNvPr>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6" name="Oval 820">
                <a:extLst>
                  <a:ext uri="{FF2B5EF4-FFF2-40B4-BE49-F238E27FC236}">
                    <a16:creationId xmlns:a16="http://schemas.microsoft.com/office/drawing/2014/main" id="{487A8AE4-9490-4436-A6FC-FD1AFD397A43}"/>
                  </a:ext>
                </a:extLst>
              </p:cNvPr>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7" name="Oval 821">
                <a:extLst>
                  <a:ext uri="{FF2B5EF4-FFF2-40B4-BE49-F238E27FC236}">
                    <a16:creationId xmlns:a16="http://schemas.microsoft.com/office/drawing/2014/main" id="{0736E468-EFD9-4826-9B14-914206B688A7}"/>
                  </a:ext>
                </a:extLst>
              </p:cNvPr>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8" name="Oval 822">
                <a:extLst>
                  <a:ext uri="{FF2B5EF4-FFF2-40B4-BE49-F238E27FC236}">
                    <a16:creationId xmlns:a16="http://schemas.microsoft.com/office/drawing/2014/main" id="{B9532DDA-F190-44E2-9689-1DD4E43D5F17}"/>
                  </a:ext>
                </a:extLst>
              </p:cNvPr>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19" name="Oval 823">
                <a:extLst>
                  <a:ext uri="{FF2B5EF4-FFF2-40B4-BE49-F238E27FC236}">
                    <a16:creationId xmlns:a16="http://schemas.microsoft.com/office/drawing/2014/main" id="{7022B83C-E549-425E-827C-3EE1604518E1}"/>
                  </a:ext>
                </a:extLst>
              </p:cNvPr>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0" name="Oval 824">
                <a:extLst>
                  <a:ext uri="{FF2B5EF4-FFF2-40B4-BE49-F238E27FC236}">
                    <a16:creationId xmlns:a16="http://schemas.microsoft.com/office/drawing/2014/main" id="{809E1C4B-67F0-4D10-8950-C9AA20F4BA6D}"/>
                  </a:ext>
                </a:extLst>
              </p:cNvPr>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1" name="Oval 825">
                <a:extLst>
                  <a:ext uri="{FF2B5EF4-FFF2-40B4-BE49-F238E27FC236}">
                    <a16:creationId xmlns:a16="http://schemas.microsoft.com/office/drawing/2014/main" id="{3E91AB30-7D27-4996-AD6C-6687A9F91B00}"/>
                  </a:ext>
                </a:extLst>
              </p:cNvPr>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2" name="Oval 826">
                <a:extLst>
                  <a:ext uri="{FF2B5EF4-FFF2-40B4-BE49-F238E27FC236}">
                    <a16:creationId xmlns:a16="http://schemas.microsoft.com/office/drawing/2014/main" id="{B276A612-6A78-4E81-ABA5-F5E92997B973}"/>
                  </a:ext>
                </a:extLst>
              </p:cNvPr>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3" name="Oval 827">
                <a:extLst>
                  <a:ext uri="{FF2B5EF4-FFF2-40B4-BE49-F238E27FC236}">
                    <a16:creationId xmlns:a16="http://schemas.microsoft.com/office/drawing/2014/main" id="{FBD690AC-E832-4EF1-A5CA-0054DD0209B0}"/>
                  </a:ext>
                </a:extLst>
              </p:cNvPr>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4" name="Oval 828">
                <a:extLst>
                  <a:ext uri="{FF2B5EF4-FFF2-40B4-BE49-F238E27FC236}">
                    <a16:creationId xmlns:a16="http://schemas.microsoft.com/office/drawing/2014/main" id="{A5FBBA38-427C-4476-A53D-326B7C87123E}"/>
                  </a:ext>
                </a:extLst>
              </p:cNvPr>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5" name="Oval 829">
                <a:extLst>
                  <a:ext uri="{FF2B5EF4-FFF2-40B4-BE49-F238E27FC236}">
                    <a16:creationId xmlns:a16="http://schemas.microsoft.com/office/drawing/2014/main" id="{67B548E3-C537-466C-871B-15661EEF1E36}"/>
                  </a:ext>
                </a:extLst>
              </p:cNvPr>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6" name="Oval 830">
                <a:extLst>
                  <a:ext uri="{FF2B5EF4-FFF2-40B4-BE49-F238E27FC236}">
                    <a16:creationId xmlns:a16="http://schemas.microsoft.com/office/drawing/2014/main" id="{7EDF9464-49E4-447B-A95A-30F7834A0D14}"/>
                  </a:ext>
                </a:extLst>
              </p:cNvPr>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7" name="Oval 831">
                <a:extLst>
                  <a:ext uri="{FF2B5EF4-FFF2-40B4-BE49-F238E27FC236}">
                    <a16:creationId xmlns:a16="http://schemas.microsoft.com/office/drawing/2014/main" id="{1C18E266-D970-44D1-AA73-A4D048E38C6A}"/>
                  </a:ext>
                </a:extLst>
              </p:cNvPr>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8" name="Oval 832">
                <a:extLst>
                  <a:ext uri="{FF2B5EF4-FFF2-40B4-BE49-F238E27FC236}">
                    <a16:creationId xmlns:a16="http://schemas.microsoft.com/office/drawing/2014/main" id="{C958BF62-13A4-4D31-923B-B83A8A3766CC}"/>
                  </a:ext>
                </a:extLst>
              </p:cNvPr>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29" name="Oval 833">
                <a:extLst>
                  <a:ext uri="{FF2B5EF4-FFF2-40B4-BE49-F238E27FC236}">
                    <a16:creationId xmlns:a16="http://schemas.microsoft.com/office/drawing/2014/main" id="{01E6D749-ACA5-481A-9EA6-9C1C909D5AA5}"/>
                  </a:ext>
                </a:extLst>
              </p:cNvPr>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0" name="Oval 834">
                <a:extLst>
                  <a:ext uri="{FF2B5EF4-FFF2-40B4-BE49-F238E27FC236}">
                    <a16:creationId xmlns:a16="http://schemas.microsoft.com/office/drawing/2014/main" id="{4E8CA82C-EB9C-4DFB-9807-053AC0366C53}"/>
                  </a:ext>
                </a:extLst>
              </p:cNvPr>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1" name="Oval 835">
                <a:extLst>
                  <a:ext uri="{FF2B5EF4-FFF2-40B4-BE49-F238E27FC236}">
                    <a16:creationId xmlns:a16="http://schemas.microsoft.com/office/drawing/2014/main" id="{FACA10F3-2713-42AD-A4EF-93514718F181}"/>
                  </a:ext>
                </a:extLst>
              </p:cNvPr>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2" name="Oval 836">
                <a:extLst>
                  <a:ext uri="{FF2B5EF4-FFF2-40B4-BE49-F238E27FC236}">
                    <a16:creationId xmlns:a16="http://schemas.microsoft.com/office/drawing/2014/main" id="{B695360D-C5B9-49C1-B542-218D1E4C61EF}"/>
                  </a:ext>
                </a:extLst>
              </p:cNvPr>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3" name="Oval 837">
                <a:extLst>
                  <a:ext uri="{FF2B5EF4-FFF2-40B4-BE49-F238E27FC236}">
                    <a16:creationId xmlns:a16="http://schemas.microsoft.com/office/drawing/2014/main" id="{701564BB-1F81-4E04-AAB4-62274092951A}"/>
                  </a:ext>
                </a:extLst>
              </p:cNvPr>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4" name="Oval 838">
                <a:extLst>
                  <a:ext uri="{FF2B5EF4-FFF2-40B4-BE49-F238E27FC236}">
                    <a16:creationId xmlns:a16="http://schemas.microsoft.com/office/drawing/2014/main" id="{18C86E25-CDA2-46A8-89E7-1BF65C572D2E}"/>
                  </a:ext>
                </a:extLst>
              </p:cNvPr>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5" name="Oval 839">
                <a:extLst>
                  <a:ext uri="{FF2B5EF4-FFF2-40B4-BE49-F238E27FC236}">
                    <a16:creationId xmlns:a16="http://schemas.microsoft.com/office/drawing/2014/main" id="{3CF6A9E3-7721-4DC8-BB1F-C0D2431B2324}"/>
                  </a:ext>
                </a:extLst>
              </p:cNvPr>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6" name="Oval 840">
                <a:extLst>
                  <a:ext uri="{FF2B5EF4-FFF2-40B4-BE49-F238E27FC236}">
                    <a16:creationId xmlns:a16="http://schemas.microsoft.com/office/drawing/2014/main" id="{0CD9169F-6520-40CF-AE92-317391ED424A}"/>
                  </a:ext>
                </a:extLst>
              </p:cNvPr>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7" name="Oval 841">
                <a:extLst>
                  <a:ext uri="{FF2B5EF4-FFF2-40B4-BE49-F238E27FC236}">
                    <a16:creationId xmlns:a16="http://schemas.microsoft.com/office/drawing/2014/main" id="{3A1DF617-E4CA-44D7-8F5A-367A6F5D6E55}"/>
                  </a:ext>
                </a:extLst>
              </p:cNvPr>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8" name="Oval 842">
                <a:extLst>
                  <a:ext uri="{FF2B5EF4-FFF2-40B4-BE49-F238E27FC236}">
                    <a16:creationId xmlns:a16="http://schemas.microsoft.com/office/drawing/2014/main" id="{D120C928-9E34-41FD-8627-B87CE7FB58C4}"/>
                  </a:ext>
                </a:extLst>
              </p:cNvPr>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9" name="Oval 843">
                <a:extLst>
                  <a:ext uri="{FF2B5EF4-FFF2-40B4-BE49-F238E27FC236}">
                    <a16:creationId xmlns:a16="http://schemas.microsoft.com/office/drawing/2014/main" id="{9A43A0E1-AA9C-41C6-BECA-7E2C44750068}"/>
                  </a:ext>
                </a:extLst>
              </p:cNvPr>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0" name="Oval 844">
                <a:extLst>
                  <a:ext uri="{FF2B5EF4-FFF2-40B4-BE49-F238E27FC236}">
                    <a16:creationId xmlns:a16="http://schemas.microsoft.com/office/drawing/2014/main" id="{58493D77-E2E3-4A77-A582-389B42D716D5}"/>
                  </a:ext>
                </a:extLst>
              </p:cNvPr>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1" name="Oval 845">
                <a:extLst>
                  <a:ext uri="{FF2B5EF4-FFF2-40B4-BE49-F238E27FC236}">
                    <a16:creationId xmlns:a16="http://schemas.microsoft.com/office/drawing/2014/main" id="{1415CB74-89EA-44B2-8197-0D05D9FD1AB5}"/>
                  </a:ext>
                </a:extLst>
              </p:cNvPr>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2" name="Oval 846">
                <a:extLst>
                  <a:ext uri="{FF2B5EF4-FFF2-40B4-BE49-F238E27FC236}">
                    <a16:creationId xmlns:a16="http://schemas.microsoft.com/office/drawing/2014/main" id="{D612B599-1C60-4D28-9CBD-07CE6393D288}"/>
                  </a:ext>
                </a:extLst>
              </p:cNvPr>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3" name="Oval 847">
                <a:extLst>
                  <a:ext uri="{FF2B5EF4-FFF2-40B4-BE49-F238E27FC236}">
                    <a16:creationId xmlns:a16="http://schemas.microsoft.com/office/drawing/2014/main" id="{5BD7F6A1-6D63-43F9-A149-908CCB9FF799}"/>
                  </a:ext>
                </a:extLst>
              </p:cNvPr>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4" name="Oval 848">
                <a:extLst>
                  <a:ext uri="{FF2B5EF4-FFF2-40B4-BE49-F238E27FC236}">
                    <a16:creationId xmlns:a16="http://schemas.microsoft.com/office/drawing/2014/main" id="{D517D7AC-51D5-4B9F-B613-5DA76341E376}"/>
                  </a:ext>
                </a:extLst>
              </p:cNvPr>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5" name="Oval 849">
                <a:extLst>
                  <a:ext uri="{FF2B5EF4-FFF2-40B4-BE49-F238E27FC236}">
                    <a16:creationId xmlns:a16="http://schemas.microsoft.com/office/drawing/2014/main" id="{22B30365-6B0E-435C-ACF3-17469D5D7064}"/>
                  </a:ext>
                </a:extLst>
              </p:cNvPr>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6" name="Oval 850">
                <a:extLst>
                  <a:ext uri="{FF2B5EF4-FFF2-40B4-BE49-F238E27FC236}">
                    <a16:creationId xmlns:a16="http://schemas.microsoft.com/office/drawing/2014/main" id="{D12124D0-85A0-40F4-847E-D2ECB9293F7B}"/>
                  </a:ext>
                </a:extLst>
              </p:cNvPr>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7" name="Oval 851">
                <a:extLst>
                  <a:ext uri="{FF2B5EF4-FFF2-40B4-BE49-F238E27FC236}">
                    <a16:creationId xmlns:a16="http://schemas.microsoft.com/office/drawing/2014/main" id="{9EEABB73-CB6B-47DA-B284-9B409E3002A5}"/>
                  </a:ext>
                </a:extLst>
              </p:cNvPr>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8" name="Oval 852">
                <a:extLst>
                  <a:ext uri="{FF2B5EF4-FFF2-40B4-BE49-F238E27FC236}">
                    <a16:creationId xmlns:a16="http://schemas.microsoft.com/office/drawing/2014/main" id="{287C161C-56C8-4562-8406-B3D8414442DE}"/>
                  </a:ext>
                </a:extLst>
              </p:cNvPr>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9" name="Oval 853">
                <a:extLst>
                  <a:ext uri="{FF2B5EF4-FFF2-40B4-BE49-F238E27FC236}">
                    <a16:creationId xmlns:a16="http://schemas.microsoft.com/office/drawing/2014/main" id="{F3C7D70C-B941-4FC3-918A-DBA5932FBC4B}"/>
                  </a:ext>
                </a:extLst>
              </p:cNvPr>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0" name="Oval 854">
                <a:extLst>
                  <a:ext uri="{FF2B5EF4-FFF2-40B4-BE49-F238E27FC236}">
                    <a16:creationId xmlns:a16="http://schemas.microsoft.com/office/drawing/2014/main" id="{D42B647B-677B-4599-8908-0462655D0DF0}"/>
                  </a:ext>
                </a:extLst>
              </p:cNvPr>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1" name="Oval 855">
                <a:extLst>
                  <a:ext uri="{FF2B5EF4-FFF2-40B4-BE49-F238E27FC236}">
                    <a16:creationId xmlns:a16="http://schemas.microsoft.com/office/drawing/2014/main" id="{14A506D0-5CF4-4F69-B47B-A59C7A6DDD5F}"/>
                  </a:ext>
                </a:extLst>
              </p:cNvPr>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2" name="Oval 856">
                <a:extLst>
                  <a:ext uri="{FF2B5EF4-FFF2-40B4-BE49-F238E27FC236}">
                    <a16:creationId xmlns:a16="http://schemas.microsoft.com/office/drawing/2014/main" id="{EA6C3EEE-F423-4AA1-8278-14AF05F5869D}"/>
                  </a:ext>
                </a:extLst>
              </p:cNvPr>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3" name="Oval 857">
                <a:extLst>
                  <a:ext uri="{FF2B5EF4-FFF2-40B4-BE49-F238E27FC236}">
                    <a16:creationId xmlns:a16="http://schemas.microsoft.com/office/drawing/2014/main" id="{85809A50-2E55-47AC-AA3E-A25844A4E4A7}"/>
                  </a:ext>
                </a:extLst>
              </p:cNvPr>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4" name="Oval 858">
                <a:extLst>
                  <a:ext uri="{FF2B5EF4-FFF2-40B4-BE49-F238E27FC236}">
                    <a16:creationId xmlns:a16="http://schemas.microsoft.com/office/drawing/2014/main" id="{518E14BB-2D17-42BC-8289-A3BF52B327D0}"/>
                  </a:ext>
                </a:extLst>
              </p:cNvPr>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5" name="Oval 859">
                <a:extLst>
                  <a:ext uri="{FF2B5EF4-FFF2-40B4-BE49-F238E27FC236}">
                    <a16:creationId xmlns:a16="http://schemas.microsoft.com/office/drawing/2014/main" id="{519A17D0-A985-4DEE-A493-3C3ED012B7C5}"/>
                  </a:ext>
                </a:extLst>
              </p:cNvPr>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6" name="Oval 860">
                <a:extLst>
                  <a:ext uri="{FF2B5EF4-FFF2-40B4-BE49-F238E27FC236}">
                    <a16:creationId xmlns:a16="http://schemas.microsoft.com/office/drawing/2014/main" id="{1A15A807-DF0A-47B4-8F9E-60A88E2D5BE7}"/>
                  </a:ext>
                </a:extLst>
              </p:cNvPr>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7" name="Oval 861">
                <a:extLst>
                  <a:ext uri="{FF2B5EF4-FFF2-40B4-BE49-F238E27FC236}">
                    <a16:creationId xmlns:a16="http://schemas.microsoft.com/office/drawing/2014/main" id="{586924C0-9DC7-4BD2-8748-9D067F786269}"/>
                  </a:ext>
                </a:extLst>
              </p:cNvPr>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8" name="Oval 862">
                <a:extLst>
                  <a:ext uri="{FF2B5EF4-FFF2-40B4-BE49-F238E27FC236}">
                    <a16:creationId xmlns:a16="http://schemas.microsoft.com/office/drawing/2014/main" id="{29F11BDF-F801-46A6-88D1-D249670C8D8F}"/>
                  </a:ext>
                </a:extLst>
              </p:cNvPr>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9" name="Oval 863">
                <a:extLst>
                  <a:ext uri="{FF2B5EF4-FFF2-40B4-BE49-F238E27FC236}">
                    <a16:creationId xmlns:a16="http://schemas.microsoft.com/office/drawing/2014/main" id="{E12DAA8A-52A3-4AE9-8DB1-8E6FC414BCCD}"/>
                  </a:ext>
                </a:extLst>
              </p:cNvPr>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0" name="Oval 864">
                <a:extLst>
                  <a:ext uri="{FF2B5EF4-FFF2-40B4-BE49-F238E27FC236}">
                    <a16:creationId xmlns:a16="http://schemas.microsoft.com/office/drawing/2014/main" id="{D5D3A2A1-CFBD-4B62-952F-B127A8D3192E}"/>
                  </a:ext>
                </a:extLst>
              </p:cNvPr>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1" name="Oval 865">
                <a:extLst>
                  <a:ext uri="{FF2B5EF4-FFF2-40B4-BE49-F238E27FC236}">
                    <a16:creationId xmlns:a16="http://schemas.microsoft.com/office/drawing/2014/main" id="{9DEADC5D-2C2F-4DF5-ABAE-B3A90FFA9A0A}"/>
                  </a:ext>
                </a:extLst>
              </p:cNvPr>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2" name="Oval 866">
                <a:extLst>
                  <a:ext uri="{FF2B5EF4-FFF2-40B4-BE49-F238E27FC236}">
                    <a16:creationId xmlns:a16="http://schemas.microsoft.com/office/drawing/2014/main" id="{07A496A9-DE37-4018-BC45-DBAC1F7542ED}"/>
                  </a:ext>
                </a:extLst>
              </p:cNvPr>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3" name="Oval 867">
                <a:extLst>
                  <a:ext uri="{FF2B5EF4-FFF2-40B4-BE49-F238E27FC236}">
                    <a16:creationId xmlns:a16="http://schemas.microsoft.com/office/drawing/2014/main" id="{B2845FE3-CADA-48AD-A80A-0BA0BCF4CC95}"/>
                  </a:ext>
                </a:extLst>
              </p:cNvPr>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4" name="Oval 868">
                <a:extLst>
                  <a:ext uri="{FF2B5EF4-FFF2-40B4-BE49-F238E27FC236}">
                    <a16:creationId xmlns:a16="http://schemas.microsoft.com/office/drawing/2014/main" id="{1D50531B-8D21-4084-B41B-10710C45FF33}"/>
                  </a:ext>
                </a:extLst>
              </p:cNvPr>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5" name="Oval 869">
                <a:extLst>
                  <a:ext uri="{FF2B5EF4-FFF2-40B4-BE49-F238E27FC236}">
                    <a16:creationId xmlns:a16="http://schemas.microsoft.com/office/drawing/2014/main" id="{2F3B926F-20BC-4ADE-9D2F-109E3EBC7F33}"/>
                  </a:ext>
                </a:extLst>
              </p:cNvPr>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6" name="Oval 870">
                <a:extLst>
                  <a:ext uri="{FF2B5EF4-FFF2-40B4-BE49-F238E27FC236}">
                    <a16:creationId xmlns:a16="http://schemas.microsoft.com/office/drawing/2014/main" id="{0CF00B37-E70A-40E8-8286-FF6A6375402F}"/>
                  </a:ext>
                </a:extLst>
              </p:cNvPr>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7" name="Oval 871">
                <a:extLst>
                  <a:ext uri="{FF2B5EF4-FFF2-40B4-BE49-F238E27FC236}">
                    <a16:creationId xmlns:a16="http://schemas.microsoft.com/office/drawing/2014/main" id="{2C916DF2-0EA0-4C5F-B801-ECDE95442A4D}"/>
                  </a:ext>
                </a:extLst>
              </p:cNvPr>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8" name="Oval 872">
                <a:extLst>
                  <a:ext uri="{FF2B5EF4-FFF2-40B4-BE49-F238E27FC236}">
                    <a16:creationId xmlns:a16="http://schemas.microsoft.com/office/drawing/2014/main" id="{AFE8585C-B86C-4535-8B2E-464008F13429}"/>
                  </a:ext>
                </a:extLst>
              </p:cNvPr>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9" name="Oval 873">
                <a:extLst>
                  <a:ext uri="{FF2B5EF4-FFF2-40B4-BE49-F238E27FC236}">
                    <a16:creationId xmlns:a16="http://schemas.microsoft.com/office/drawing/2014/main" id="{65CB7101-CB05-49F5-8DB5-EB0CDADC480D}"/>
                  </a:ext>
                </a:extLst>
              </p:cNvPr>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0" name="Oval 874">
                <a:extLst>
                  <a:ext uri="{FF2B5EF4-FFF2-40B4-BE49-F238E27FC236}">
                    <a16:creationId xmlns:a16="http://schemas.microsoft.com/office/drawing/2014/main" id="{2252E1FD-52DF-4E8A-B080-73F119AC3484}"/>
                  </a:ext>
                </a:extLst>
              </p:cNvPr>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1" name="Oval 875">
                <a:extLst>
                  <a:ext uri="{FF2B5EF4-FFF2-40B4-BE49-F238E27FC236}">
                    <a16:creationId xmlns:a16="http://schemas.microsoft.com/office/drawing/2014/main" id="{E3A8ED8D-3DE9-4BA8-8187-208E8641EAEB}"/>
                  </a:ext>
                </a:extLst>
              </p:cNvPr>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2" name="Oval 876">
                <a:extLst>
                  <a:ext uri="{FF2B5EF4-FFF2-40B4-BE49-F238E27FC236}">
                    <a16:creationId xmlns:a16="http://schemas.microsoft.com/office/drawing/2014/main" id="{5E38DA7A-6175-4F8A-BB33-3CAF13ABB676}"/>
                  </a:ext>
                </a:extLst>
              </p:cNvPr>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3" name="Oval 877">
                <a:extLst>
                  <a:ext uri="{FF2B5EF4-FFF2-40B4-BE49-F238E27FC236}">
                    <a16:creationId xmlns:a16="http://schemas.microsoft.com/office/drawing/2014/main" id="{7B816E81-3C98-4612-9278-4623A6F2BBEC}"/>
                  </a:ext>
                </a:extLst>
              </p:cNvPr>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4" name="Oval 878">
                <a:extLst>
                  <a:ext uri="{FF2B5EF4-FFF2-40B4-BE49-F238E27FC236}">
                    <a16:creationId xmlns:a16="http://schemas.microsoft.com/office/drawing/2014/main" id="{B598C46F-93FD-4750-8527-49EFBBC9977E}"/>
                  </a:ext>
                </a:extLst>
              </p:cNvPr>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5" name="Oval 879">
                <a:extLst>
                  <a:ext uri="{FF2B5EF4-FFF2-40B4-BE49-F238E27FC236}">
                    <a16:creationId xmlns:a16="http://schemas.microsoft.com/office/drawing/2014/main" id="{135FBABC-A3B7-425E-BE7A-5F6D16D52907}"/>
                  </a:ext>
                </a:extLst>
              </p:cNvPr>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6" name="Oval 880">
                <a:extLst>
                  <a:ext uri="{FF2B5EF4-FFF2-40B4-BE49-F238E27FC236}">
                    <a16:creationId xmlns:a16="http://schemas.microsoft.com/office/drawing/2014/main" id="{7C7C37A9-5925-441A-910A-CB38ABEECAD0}"/>
                  </a:ext>
                </a:extLst>
              </p:cNvPr>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7" name="Oval 881">
                <a:extLst>
                  <a:ext uri="{FF2B5EF4-FFF2-40B4-BE49-F238E27FC236}">
                    <a16:creationId xmlns:a16="http://schemas.microsoft.com/office/drawing/2014/main" id="{AEB7C7EA-8AC4-44EF-8B48-8E3C226B0582}"/>
                  </a:ext>
                </a:extLst>
              </p:cNvPr>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8" name="Oval 882">
                <a:extLst>
                  <a:ext uri="{FF2B5EF4-FFF2-40B4-BE49-F238E27FC236}">
                    <a16:creationId xmlns:a16="http://schemas.microsoft.com/office/drawing/2014/main" id="{2BF9BA9B-3992-4860-B88B-BA4468EFBE45}"/>
                  </a:ext>
                </a:extLst>
              </p:cNvPr>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9" name="Oval 883">
                <a:extLst>
                  <a:ext uri="{FF2B5EF4-FFF2-40B4-BE49-F238E27FC236}">
                    <a16:creationId xmlns:a16="http://schemas.microsoft.com/office/drawing/2014/main" id="{5A443F7B-C5DC-4F0B-B06B-6EE18DE9F33A}"/>
                  </a:ext>
                </a:extLst>
              </p:cNvPr>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0" name="Oval 884">
                <a:extLst>
                  <a:ext uri="{FF2B5EF4-FFF2-40B4-BE49-F238E27FC236}">
                    <a16:creationId xmlns:a16="http://schemas.microsoft.com/office/drawing/2014/main" id="{040D097A-001C-45D7-9C21-00771B9A820A}"/>
                  </a:ext>
                </a:extLst>
              </p:cNvPr>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1" name="Oval 885">
                <a:extLst>
                  <a:ext uri="{FF2B5EF4-FFF2-40B4-BE49-F238E27FC236}">
                    <a16:creationId xmlns:a16="http://schemas.microsoft.com/office/drawing/2014/main" id="{E8D4327F-4AB8-4A4E-9383-5B6B28B253CC}"/>
                  </a:ext>
                </a:extLst>
              </p:cNvPr>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2" name="Oval 886">
                <a:extLst>
                  <a:ext uri="{FF2B5EF4-FFF2-40B4-BE49-F238E27FC236}">
                    <a16:creationId xmlns:a16="http://schemas.microsoft.com/office/drawing/2014/main" id="{CA3564DD-95AB-4A74-BD48-2D08469B5958}"/>
                  </a:ext>
                </a:extLst>
              </p:cNvPr>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3" name="Oval 887">
                <a:extLst>
                  <a:ext uri="{FF2B5EF4-FFF2-40B4-BE49-F238E27FC236}">
                    <a16:creationId xmlns:a16="http://schemas.microsoft.com/office/drawing/2014/main" id="{41E2E3E6-3269-46BA-9C38-A174364AF89D}"/>
                  </a:ext>
                </a:extLst>
              </p:cNvPr>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4" name="Oval 888">
                <a:extLst>
                  <a:ext uri="{FF2B5EF4-FFF2-40B4-BE49-F238E27FC236}">
                    <a16:creationId xmlns:a16="http://schemas.microsoft.com/office/drawing/2014/main" id="{D364B023-A1C6-4A55-ACCC-21BA1ABBBCCA}"/>
                  </a:ext>
                </a:extLst>
              </p:cNvPr>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5" name="Oval 889">
                <a:extLst>
                  <a:ext uri="{FF2B5EF4-FFF2-40B4-BE49-F238E27FC236}">
                    <a16:creationId xmlns:a16="http://schemas.microsoft.com/office/drawing/2014/main" id="{DDBADA4B-25DD-4440-BCD8-B6E822CA6459}"/>
                  </a:ext>
                </a:extLst>
              </p:cNvPr>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6" name="Oval 890">
                <a:extLst>
                  <a:ext uri="{FF2B5EF4-FFF2-40B4-BE49-F238E27FC236}">
                    <a16:creationId xmlns:a16="http://schemas.microsoft.com/office/drawing/2014/main" id="{E6906A12-2A3F-4408-92C0-D38F668018D1}"/>
                  </a:ext>
                </a:extLst>
              </p:cNvPr>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7" name="Oval 891">
                <a:extLst>
                  <a:ext uri="{FF2B5EF4-FFF2-40B4-BE49-F238E27FC236}">
                    <a16:creationId xmlns:a16="http://schemas.microsoft.com/office/drawing/2014/main" id="{00C87911-67AF-4FC0-B1CC-734A36CB7D33}"/>
                  </a:ext>
                </a:extLst>
              </p:cNvPr>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8" name="Oval 892">
                <a:extLst>
                  <a:ext uri="{FF2B5EF4-FFF2-40B4-BE49-F238E27FC236}">
                    <a16:creationId xmlns:a16="http://schemas.microsoft.com/office/drawing/2014/main" id="{3575AE20-6F23-46B3-B3CD-9776AB47A096}"/>
                  </a:ext>
                </a:extLst>
              </p:cNvPr>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9" name="Oval 893">
                <a:extLst>
                  <a:ext uri="{FF2B5EF4-FFF2-40B4-BE49-F238E27FC236}">
                    <a16:creationId xmlns:a16="http://schemas.microsoft.com/office/drawing/2014/main" id="{72C983DF-818A-46E7-98A9-D44DE11B4B35}"/>
                  </a:ext>
                </a:extLst>
              </p:cNvPr>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0" name="Oval 894">
                <a:extLst>
                  <a:ext uri="{FF2B5EF4-FFF2-40B4-BE49-F238E27FC236}">
                    <a16:creationId xmlns:a16="http://schemas.microsoft.com/office/drawing/2014/main" id="{CE685A81-F8AC-4C5F-80DF-1901AF7ED62C}"/>
                  </a:ext>
                </a:extLst>
              </p:cNvPr>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1" name="Oval 895">
                <a:extLst>
                  <a:ext uri="{FF2B5EF4-FFF2-40B4-BE49-F238E27FC236}">
                    <a16:creationId xmlns:a16="http://schemas.microsoft.com/office/drawing/2014/main" id="{10B80C38-89E4-456B-91DA-8BD43B7E1B49}"/>
                  </a:ext>
                </a:extLst>
              </p:cNvPr>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2" name="Oval 896">
                <a:extLst>
                  <a:ext uri="{FF2B5EF4-FFF2-40B4-BE49-F238E27FC236}">
                    <a16:creationId xmlns:a16="http://schemas.microsoft.com/office/drawing/2014/main" id="{47AEFD29-A7A5-4C5A-A1DE-2A63BA81B283}"/>
                  </a:ext>
                </a:extLst>
              </p:cNvPr>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3" name="Oval 897">
                <a:extLst>
                  <a:ext uri="{FF2B5EF4-FFF2-40B4-BE49-F238E27FC236}">
                    <a16:creationId xmlns:a16="http://schemas.microsoft.com/office/drawing/2014/main" id="{BD7A83AB-8389-44B8-8272-DE94B84737B3}"/>
                  </a:ext>
                </a:extLst>
              </p:cNvPr>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4" name="Oval 898">
                <a:extLst>
                  <a:ext uri="{FF2B5EF4-FFF2-40B4-BE49-F238E27FC236}">
                    <a16:creationId xmlns:a16="http://schemas.microsoft.com/office/drawing/2014/main" id="{D18F5213-1DC0-431B-9B91-B44FB0EB95F8}"/>
                  </a:ext>
                </a:extLst>
              </p:cNvPr>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5" name="Oval 899">
                <a:extLst>
                  <a:ext uri="{FF2B5EF4-FFF2-40B4-BE49-F238E27FC236}">
                    <a16:creationId xmlns:a16="http://schemas.microsoft.com/office/drawing/2014/main" id="{E81DDD1C-6605-49D9-9494-CAF754C2038D}"/>
                  </a:ext>
                </a:extLst>
              </p:cNvPr>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6" name="Oval 900">
                <a:extLst>
                  <a:ext uri="{FF2B5EF4-FFF2-40B4-BE49-F238E27FC236}">
                    <a16:creationId xmlns:a16="http://schemas.microsoft.com/office/drawing/2014/main" id="{C6B7D89E-5CF7-41DD-B8B7-7AF72299AAEC}"/>
                  </a:ext>
                </a:extLst>
              </p:cNvPr>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7" name="Oval 901">
                <a:extLst>
                  <a:ext uri="{FF2B5EF4-FFF2-40B4-BE49-F238E27FC236}">
                    <a16:creationId xmlns:a16="http://schemas.microsoft.com/office/drawing/2014/main" id="{804DC1B5-4D78-4F54-834C-817020805FC5}"/>
                  </a:ext>
                </a:extLst>
              </p:cNvPr>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8" name="Oval 902">
                <a:extLst>
                  <a:ext uri="{FF2B5EF4-FFF2-40B4-BE49-F238E27FC236}">
                    <a16:creationId xmlns:a16="http://schemas.microsoft.com/office/drawing/2014/main" id="{0706E856-7DFB-47B9-A1D2-B1DFCCBAD950}"/>
                  </a:ext>
                </a:extLst>
              </p:cNvPr>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9" name="Oval 903">
                <a:extLst>
                  <a:ext uri="{FF2B5EF4-FFF2-40B4-BE49-F238E27FC236}">
                    <a16:creationId xmlns:a16="http://schemas.microsoft.com/office/drawing/2014/main" id="{D231B4C4-07A3-4027-BBFC-F975822916F0}"/>
                  </a:ext>
                </a:extLst>
              </p:cNvPr>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0" name="Oval 904">
                <a:extLst>
                  <a:ext uri="{FF2B5EF4-FFF2-40B4-BE49-F238E27FC236}">
                    <a16:creationId xmlns:a16="http://schemas.microsoft.com/office/drawing/2014/main" id="{440CCBF1-6682-481C-873E-31250EE8919A}"/>
                  </a:ext>
                </a:extLst>
              </p:cNvPr>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1" name="Oval 905">
                <a:extLst>
                  <a:ext uri="{FF2B5EF4-FFF2-40B4-BE49-F238E27FC236}">
                    <a16:creationId xmlns:a16="http://schemas.microsoft.com/office/drawing/2014/main" id="{7DF0083D-370D-421D-B20E-9B4AF7815A11}"/>
                  </a:ext>
                </a:extLst>
              </p:cNvPr>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2" name="Oval 906">
                <a:extLst>
                  <a:ext uri="{FF2B5EF4-FFF2-40B4-BE49-F238E27FC236}">
                    <a16:creationId xmlns:a16="http://schemas.microsoft.com/office/drawing/2014/main" id="{27C6EA6F-DCDD-47AD-8BE6-763E9165E688}"/>
                  </a:ext>
                </a:extLst>
              </p:cNvPr>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3" name="Oval 907">
                <a:extLst>
                  <a:ext uri="{FF2B5EF4-FFF2-40B4-BE49-F238E27FC236}">
                    <a16:creationId xmlns:a16="http://schemas.microsoft.com/office/drawing/2014/main" id="{562D15DF-F02E-42CC-88EE-72C48DA9C12F}"/>
                  </a:ext>
                </a:extLst>
              </p:cNvPr>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4" name="Oval 908">
                <a:extLst>
                  <a:ext uri="{FF2B5EF4-FFF2-40B4-BE49-F238E27FC236}">
                    <a16:creationId xmlns:a16="http://schemas.microsoft.com/office/drawing/2014/main" id="{3FAAFBB1-FD4F-48D4-9AC3-4E904DBC4078}"/>
                  </a:ext>
                </a:extLst>
              </p:cNvPr>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5" name="Oval 909">
                <a:extLst>
                  <a:ext uri="{FF2B5EF4-FFF2-40B4-BE49-F238E27FC236}">
                    <a16:creationId xmlns:a16="http://schemas.microsoft.com/office/drawing/2014/main" id="{863902DA-E5ED-4FE5-BA5C-50710F1A057D}"/>
                  </a:ext>
                </a:extLst>
              </p:cNvPr>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6" name="Oval 910">
                <a:extLst>
                  <a:ext uri="{FF2B5EF4-FFF2-40B4-BE49-F238E27FC236}">
                    <a16:creationId xmlns:a16="http://schemas.microsoft.com/office/drawing/2014/main" id="{F0C326B6-B5DA-4D8C-AB57-DE9B921A08CC}"/>
                  </a:ext>
                </a:extLst>
              </p:cNvPr>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7" name="Oval 911">
                <a:extLst>
                  <a:ext uri="{FF2B5EF4-FFF2-40B4-BE49-F238E27FC236}">
                    <a16:creationId xmlns:a16="http://schemas.microsoft.com/office/drawing/2014/main" id="{8C4B82EF-EA16-4E23-8A68-2DC8977C6F00}"/>
                  </a:ext>
                </a:extLst>
              </p:cNvPr>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8" name="Oval 912">
                <a:extLst>
                  <a:ext uri="{FF2B5EF4-FFF2-40B4-BE49-F238E27FC236}">
                    <a16:creationId xmlns:a16="http://schemas.microsoft.com/office/drawing/2014/main" id="{E8B814A5-AF90-4972-A948-272231A7C2EB}"/>
                  </a:ext>
                </a:extLst>
              </p:cNvPr>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9" name="Oval 913">
                <a:extLst>
                  <a:ext uri="{FF2B5EF4-FFF2-40B4-BE49-F238E27FC236}">
                    <a16:creationId xmlns:a16="http://schemas.microsoft.com/office/drawing/2014/main" id="{9E04380C-AAA8-4D94-9975-DA03E10E1397}"/>
                  </a:ext>
                </a:extLst>
              </p:cNvPr>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0" name="Oval 914">
                <a:extLst>
                  <a:ext uri="{FF2B5EF4-FFF2-40B4-BE49-F238E27FC236}">
                    <a16:creationId xmlns:a16="http://schemas.microsoft.com/office/drawing/2014/main" id="{B480A32C-AC2B-4A63-B3D2-3005DAB47763}"/>
                  </a:ext>
                </a:extLst>
              </p:cNvPr>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1" name="Oval 915">
                <a:extLst>
                  <a:ext uri="{FF2B5EF4-FFF2-40B4-BE49-F238E27FC236}">
                    <a16:creationId xmlns:a16="http://schemas.microsoft.com/office/drawing/2014/main" id="{A99D84FB-43A3-4EB5-8F03-3B77A7C0747A}"/>
                  </a:ext>
                </a:extLst>
              </p:cNvPr>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2" name="Oval 916">
                <a:extLst>
                  <a:ext uri="{FF2B5EF4-FFF2-40B4-BE49-F238E27FC236}">
                    <a16:creationId xmlns:a16="http://schemas.microsoft.com/office/drawing/2014/main" id="{6FBB92F9-FB1B-4A31-A9EA-9085CFED9CC3}"/>
                  </a:ext>
                </a:extLst>
              </p:cNvPr>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3" name="Oval 917">
                <a:extLst>
                  <a:ext uri="{FF2B5EF4-FFF2-40B4-BE49-F238E27FC236}">
                    <a16:creationId xmlns:a16="http://schemas.microsoft.com/office/drawing/2014/main" id="{8768AFA2-8183-412F-8473-4941AFAD7EE6}"/>
                  </a:ext>
                </a:extLst>
              </p:cNvPr>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4" name="Oval 918">
                <a:extLst>
                  <a:ext uri="{FF2B5EF4-FFF2-40B4-BE49-F238E27FC236}">
                    <a16:creationId xmlns:a16="http://schemas.microsoft.com/office/drawing/2014/main" id="{50BF863E-DCFA-4A7D-BAD3-CEEC84167A6B}"/>
                  </a:ext>
                </a:extLst>
              </p:cNvPr>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5" name="Oval 919">
                <a:extLst>
                  <a:ext uri="{FF2B5EF4-FFF2-40B4-BE49-F238E27FC236}">
                    <a16:creationId xmlns:a16="http://schemas.microsoft.com/office/drawing/2014/main" id="{DF7BB4A3-58A3-488D-AC0E-067A1D98C4AE}"/>
                  </a:ext>
                </a:extLst>
              </p:cNvPr>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6" name="Oval 920">
                <a:extLst>
                  <a:ext uri="{FF2B5EF4-FFF2-40B4-BE49-F238E27FC236}">
                    <a16:creationId xmlns:a16="http://schemas.microsoft.com/office/drawing/2014/main" id="{4533F2B2-2A4A-465F-9DB9-C099986AEB56}"/>
                  </a:ext>
                </a:extLst>
              </p:cNvPr>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7" name="Oval 921">
                <a:extLst>
                  <a:ext uri="{FF2B5EF4-FFF2-40B4-BE49-F238E27FC236}">
                    <a16:creationId xmlns:a16="http://schemas.microsoft.com/office/drawing/2014/main" id="{F941B439-6774-4DA7-9576-3A6FBFE47E07}"/>
                  </a:ext>
                </a:extLst>
              </p:cNvPr>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8" name="Oval 922">
                <a:extLst>
                  <a:ext uri="{FF2B5EF4-FFF2-40B4-BE49-F238E27FC236}">
                    <a16:creationId xmlns:a16="http://schemas.microsoft.com/office/drawing/2014/main" id="{B9B4716C-F981-4573-8527-580AD6540E6E}"/>
                  </a:ext>
                </a:extLst>
              </p:cNvPr>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9" name="Oval 923">
                <a:extLst>
                  <a:ext uri="{FF2B5EF4-FFF2-40B4-BE49-F238E27FC236}">
                    <a16:creationId xmlns:a16="http://schemas.microsoft.com/office/drawing/2014/main" id="{CF73BC36-48EB-472F-8CBE-D017CFAE5AE8}"/>
                  </a:ext>
                </a:extLst>
              </p:cNvPr>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0" name="Oval 924">
                <a:extLst>
                  <a:ext uri="{FF2B5EF4-FFF2-40B4-BE49-F238E27FC236}">
                    <a16:creationId xmlns:a16="http://schemas.microsoft.com/office/drawing/2014/main" id="{C7F25C83-35BB-455D-9849-7DA69958EA69}"/>
                  </a:ext>
                </a:extLst>
              </p:cNvPr>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1" name="Oval 925">
                <a:extLst>
                  <a:ext uri="{FF2B5EF4-FFF2-40B4-BE49-F238E27FC236}">
                    <a16:creationId xmlns:a16="http://schemas.microsoft.com/office/drawing/2014/main" id="{F1096A6E-B504-492E-AC19-5F1965A9BF96}"/>
                  </a:ext>
                </a:extLst>
              </p:cNvPr>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2" name="Oval 926">
                <a:extLst>
                  <a:ext uri="{FF2B5EF4-FFF2-40B4-BE49-F238E27FC236}">
                    <a16:creationId xmlns:a16="http://schemas.microsoft.com/office/drawing/2014/main" id="{FB0D3259-7C96-4BE4-BF78-CE90C9E26BC9}"/>
                  </a:ext>
                </a:extLst>
              </p:cNvPr>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3" name="Oval 927">
                <a:extLst>
                  <a:ext uri="{FF2B5EF4-FFF2-40B4-BE49-F238E27FC236}">
                    <a16:creationId xmlns:a16="http://schemas.microsoft.com/office/drawing/2014/main" id="{02464E07-C5BD-411C-BD4B-9C429BC2680C}"/>
                  </a:ext>
                </a:extLst>
              </p:cNvPr>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4" name="Oval 928">
                <a:extLst>
                  <a:ext uri="{FF2B5EF4-FFF2-40B4-BE49-F238E27FC236}">
                    <a16:creationId xmlns:a16="http://schemas.microsoft.com/office/drawing/2014/main" id="{47B7597C-96B8-4B6E-8BF6-F1B5453B00E3}"/>
                  </a:ext>
                </a:extLst>
              </p:cNvPr>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5" name="Oval 929">
                <a:extLst>
                  <a:ext uri="{FF2B5EF4-FFF2-40B4-BE49-F238E27FC236}">
                    <a16:creationId xmlns:a16="http://schemas.microsoft.com/office/drawing/2014/main" id="{39AD2108-310C-49B5-B8B0-32BB544C6A09}"/>
                  </a:ext>
                </a:extLst>
              </p:cNvPr>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6" name="Oval 930">
                <a:extLst>
                  <a:ext uri="{FF2B5EF4-FFF2-40B4-BE49-F238E27FC236}">
                    <a16:creationId xmlns:a16="http://schemas.microsoft.com/office/drawing/2014/main" id="{5ED4ECBB-948E-4F45-B5DE-D31922F62BF2}"/>
                  </a:ext>
                </a:extLst>
              </p:cNvPr>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7" name="Oval 931">
                <a:extLst>
                  <a:ext uri="{FF2B5EF4-FFF2-40B4-BE49-F238E27FC236}">
                    <a16:creationId xmlns:a16="http://schemas.microsoft.com/office/drawing/2014/main" id="{C470E6A5-6817-4EBF-94B2-BAA9ADE9A395}"/>
                  </a:ext>
                </a:extLst>
              </p:cNvPr>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8" name="Oval 932">
                <a:extLst>
                  <a:ext uri="{FF2B5EF4-FFF2-40B4-BE49-F238E27FC236}">
                    <a16:creationId xmlns:a16="http://schemas.microsoft.com/office/drawing/2014/main" id="{3B1C5C62-355A-4B50-B9F3-B9A594570730}"/>
                  </a:ext>
                </a:extLst>
              </p:cNvPr>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9" name="Oval 933">
                <a:extLst>
                  <a:ext uri="{FF2B5EF4-FFF2-40B4-BE49-F238E27FC236}">
                    <a16:creationId xmlns:a16="http://schemas.microsoft.com/office/drawing/2014/main" id="{52F62D3D-6D71-4487-9CB0-A7A17CAC3318}"/>
                  </a:ext>
                </a:extLst>
              </p:cNvPr>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0" name="Oval 934">
                <a:extLst>
                  <a:ext uri="{FF2B5EF4-FFF2-40B4-BE49-F238E27FC236}">
                    <a16:creationId xmlns:a16="http://schemas.microsoft.com/office/drawing/2014/main" id="{00642979-6176-49B3-8FD8-69BE5F6B3459}"/>
                  </a:ext>
                </a:extLst>
              </p:cNvPr>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1" name="Oval 935">
                <a:extLst>
                  <a:ext uri="{FF2B5EF4-FFF2-40B4-BE49-F238E27FC236}">
                    <a16:creationId xmlns:a16="http://schemas.microsoft.com/office/drawing/2014/main" id="{B50BD667-983B-4B0C-A1E4-638676D1D92C}"/>
                  </a:ext>
                </a:extLst>
              </p:cNvPr>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2" name="Oval 936">
                <a:extLst>
                  <a:ext uri="{FF2B5EF4-FFF2-40B4-BE49-F238E27FC236}">
                    <a16:creationId xmlns:a16="http://schemas.microsoft.com/office/drawing/2014/main" id="{A4B99F46-972F-4C5B-A463-35FED8CFDD06}"/>
                  </a:ext>
                </a:extLst>
              </p:cNvPr>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3" name="Oval 937">
                <a:extLst>
                  <a:ext uri="{FF2B5EF4-FFF2-40B4-BE49-F238E27FC236}">
                    <a16:creationId xmlns:a16="http://schemas.microsoft.com/office/drawing/2014/main" id="{AD8400E9-0207-4E83-991C-184DD4CBE7E4}"/>
                  </a:ext>
                </a:extLst>
              </p:cNvPr>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4" name="Oval 938">
                <a:extLst>
                  <a:ext uri="{FF2B5EF4-FFF2-40B4-BE49-F238E27FC236}">
                    <a16:creationId xmlns:a16="http://schemas.microsoft.com/office/drawing/2014/main" id="{0401CA18-C102-4821-A4A5-77E08A64B2B9}"/>
                  </a:ext>
                </a:extLst>
              </p:cNvPr>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5" name="Oval 939">
                <a:extLst>
                  <a:ext uri="{FF2B5EF4-FFF2-40B4-BE49-F238E27FC236}">
                    <a16:creationId xmlns:a16="http://schemas.microsoft.com/office/drawing/2014/main" id="{22D93FA8-2896-4EC5-90BC-0CC0D7A3D6BA}"/>
                  </a:ext>
                </a:extLst>
              </p:cNvPr>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6" name="Oval 940">
                <a:extLst>
                  <a:ext uri="{FF2B5EF4-FFF2-40B4-BE49-F238E27FC236}">
                    <a16:creationId xmlns:a16="http://schemas.microsoft.com/office/drawing/2014/main" id="{64BD480D-FB7E-4CCA-A1E8-A21C18C190C2}"/>
                  </a:ext>
                </a:extLst>
              </p:cNvPr>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7" name="Oval 941">
                <a:extLst>
                  <a:ext uri="{FF2B5EF4-FFF2-40B4-BE49-F238E27FC236}">
                    <a16:creationId xmlns:a16="http://schemas.microsoft.com/office/drawing/2014/main" id="{5EA3A173-D081-429A-80BA-63EDE1F303D0}"/>
                  </a:ext>
                </a:extLst>
              </p:cNvPr>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8" name="Oval 942">
                <a:extLst>
                  <a:ext uri="{FF2B5EF4-FFF2-40B4-BE49-F238E27FC236}">
                    <a16:creationId xmlns:a16="http://schemas.microsoft.com/office/drawing/2014/main" id="{9D78A0C4-49B7-4B0D-83A9-7B8419CDC009}"/>
                  </a:ext>
                </a:extLst>
              </p:cNvPr>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9" name="Oval 943">
                <a:extLst>
                  <a:ext uri="{FF2B5EF4-FFF2-40B4-BE49-F238E27FC236}">
                    <a16:creationId xmlns:a16="http://schemas.microsoft.com/office/drawing/2014/main" id="{A6AFB434-4743-4551-A574-CCA83C7B855B}"/>
                  </a:ext>
                </a:extLst>
              </p:cNvPr>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0" name="Oval 944">
                <a:extLst>
                  <a:ext uri="{FF2B5EF4-FFF2-40B4-BE49-F238E27FC236}">
                    <a16:creationId xmlns:a16="http://schemas.microsoft.com/office/drawing/2014/main" id="{A4FA0CA1-834C-49A2-A053-91C5507A9ED1}"/>
                  </a:ext>
                </a:extLst>
              </p:cNvPr>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1" name="Oval 945">
                <a:extLst>
                  <a:ext uri="{FF2B5EF4-FFF2-40B4-BE49-F238E27FC236}">
                    <a16:creationId xmlns:a16="http://schemas.microsoft.com/office/drawing/2014/main" id="{BCE108D5-4CC5-46AF-B9EC-852552F062FD}"/>
                  </a:ext>
                </a:extLst>
              </p:cNvPr>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2" name="Oval 946">
                <a:extLst>
                  <a:ext uri="{FF2B5EF4-FFF2-40B4-BE49-F238E27FC236}">
                    <a16:creationId xmlns:a16="http://schemas.microsoft.com/office/drawing/2014/main" id="{1A9B9CC6-D735-400F-9E90-CC6B05141488}"/>
                  </a:ext>
                </a:extLst>
              </p:cNvPr>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3" name="Oval 947">
                <a:extLst>
                  <a:ext uri="{FF2B5EF4-FFF2-40B4-BE49-F238E27FC236}">
                    <a16:creationId xmlns:a16="http://schemas.microsoft.com/office/drawing/2014/main" id="{DBA1F333-60EC-4F07-8A97-66C2759E7F4E}"/>
                  </a:ext>
                </a:extLst>
              </p:cNvPr>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4" name="Oval 948">
                <a:extLst>
                  <a:ext uri="{FF2B5EF4-FFF2-40B4-BE49-F238E27FC236}">
                    <a16:creationId xmlns:a16="http://schemas.microsoft.com/office/drawing/2014/main" id="{B9E1D463-E89A-4F24-BD62-AFB8F2FDA709}"/>
                  </a:ext>
                </a:extLst>
              </p:cNvPr>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5" name="Oval 949">
                <a:extLst>
                  <a:ext uri="{FF2B5EF4-FFF2-40B4-BE49-F238E27FC236}">
                    <a16:creationId xmlns:a16="http://schemas.microsoft.com/office/drawing/2014/main" id="{DE021962-37B2-4656-A8F0-9D601458AE76}"/>
                  </a:ext>
                </a:extLst>
              </p:cNvPr>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6" name="Oval 950">
                <a:extLst>
                  <a:ext uri="{FF2B5EF4-FFF2-40B4-BE49-F238E27FC236}">
                    <a16:creationId xmlns:a16="http://schemas.microsoft.com/office/drawing/2014/main" id="{256236E5-2BFE-42A0-91D9-E1F303B51B7B}"/>
                  </a:ext>
                </a:extLst>
              </p:cNvPr>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7" name="Oval 951">
                <a:extLst>
                  <a:ext uri="{FF2B5EF4-FFF2-40B4-BE49-F238E27FC236}">
                    <a16:creationId xmlns:a16="http://schemas.microsoft.com/office/drawing/2014/main" id="{C7AE7349-2E40-490E-B77D-217DBA7CB6E1}"/>
                  </a:ext>
                </a:extLst>
              </p:cNvPr>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8" name="Oval 952">
                <a:extLst>
                  <a:ext uri="{FF2B5EF4-FFF2-40B4-BE49-F238E27FC236}">
                    <a16:creationId xmlns:a16="http://schemas.microsoft.com/office/drawing/2014/main" id="{449785C4-8343-47DF-9B10-66129E2531D1}"/>
                  </a:ext>
                </a:extLst>
              </p:cNvPr>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9" name="Oval 953">
                <a:extLst>
                  <a:ext uri="{FF2B5EF4-FFF2-40B4-BE49-F238E27FC236}">
                    <a16:creationId xmlns:a16="http://schemas.microsoft.com/office/drawing/2014/main" id="{59A0DD50-0B8F-42EA-983E-40467086A9B1}"/>
                  </a:ext>
                </a:extLst>
              </p:cNvPr>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0" name="Oval 954">
                <a:extLst>
                  <a:ext uri="{FF2B5EF4-FFF2-40B4-BE49-F238E27FC236}">
                    <a16:creationId xmlns:a16="http://schemas.microsoft.com/office/drawing/2014/main" id="{5D672496-EC24-47C4-BE02-D03E6F8ECC3A}"/>
                  </a:ext>
                </a:extLst>
              </p:cNvPr>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1" name="Oval 955">
                <a:extLst>
                  <a:ext uri="{FF2B5EF4-FFF2-40B4-BE49-F238E27FC236}">
                    <a16:creationId xmlns:a16="http://schemas.microsoft.com/office/drawing/2014/main" id="{4EE39E63-4B70-4606-8323-997E3134986F}"/>
                  </a:ext>
                </a:extLst>
              </p:cNvPr>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2" name="Oval 956">
                <a:extLst>
                  <a:ext uri="{FF2B5EF4-FFF2-40B4-BE49-F238E27FC236}">
                    <a16:creationId xmlns:a16="http://schemas.microsoft.com/office/drawing/2014/main" id="{4D6842BE-CBA6-4D78-9327-3DD88EB1AAD6}"/>
                  </a:ext>
                </a:extLst>
              </p:cNvPr>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3" name="Oval 957">
                <a:extLst>
                  <a:ext uri="{FF2B5EF4-FFF2-40B4-BE49-F238E27FC236}">
                    <a16:creationId xmlns:a16="http://schemas.microsoft.com/office/drawing/2014/main" id="{F8E2DD54-C0AD-497F-B61D-D211C43B8444}"/>
                  </a:ext>
                </a:extLst>
              </p:cNvPr>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4" name="Oval 958">
                <a:extLst>
                  <a:ext uri="{FF2B5EF4-FFF2-40B4-BE49-F238E27FC236}">
                    <a16:creationId xmlns:a16="http://schemas.microsoft.com/office/drawing/2014/main" id="{508CD747-8A04-43F8-A491-6F57C45244F7}"/>
                  </a:ext>
                </a:extLst>
              </p:cNvPr>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5" name="Oval 959">
                <a:extLst>
                  <a:ext uri="{FF2B5EF4-FFF2-40B4-BE49-F238E27FC236}">
                    <a16:creationId xmlns:a16="http://schemas.microsoft.com/office/drawing/2014/main" id="{413EA591-9062-4766-B9BA-6A779ED8F142}"/>
                  </a:ext>
                </a:extLst>
              </p:cNvPr>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6" name="Oval 960">
                <a:extLst>
                  <a:ext uri="{FF2B5EF4-FFF2-40B4-BE49-F238E27FC236}">
                    <a16:creationId xmlns:a16="http://schemas.microsoft.com/office/drawing/2014/main" id="{0AC7697B-AF40-47BF-B2AE-A54DBD75B83D}"/>
                  </a:ext>
                </a:extLst>
              </p:cNvPr>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7" name="Oval 961">
                <a:extLst>
                  <a:ext uri="{FF2B5EF4-FFF2-40B4-BE49-F238E27FC236}">
                    <a16:creationId xmlns:a16="http://schemas.microsoft.com/office/drawing/2014/main" id="{D9EB7D6F-2AD0-4924-91EB-5AD350D5EC65}"/>
                  </a:ext>
                </a:extLst>
              </p:cNvPr>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8" name="Oval 962">
                <a:extLst>
                  <a:ext uri="{FF2B5EF4-FFF2-40B4-BE49-F238E27FC236}">
                    <a16:creationId xmlns:a16="http://schemas.microsoft.com/office/drawing/2014/main" id="{5DA8F9C4-1E80-48A3-8D5E-30EED8C3FB0B}"/>
                  </a:ext>
                </a:extLst>
              </p:cNvPr>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9" name="Oval 963">
                <a:extLst>
                  <a:ext uri="{FF2B5EF4-FFF2-40B4-BE49-F238E27FC236}">
                    <a16:creationId xmlns:a16="http://schemas.microsoft.com/office/drawing/2014/main" id="{A3ACCC52-0F4A-494A-873F-DD858E9ABC39}"/>
                  </a:ext>
                </a:extLst>
              </p:cNvPr>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0" name="Oval 964">
                <a:extLst>
                  <a:ext uri="{FF2B5EF4-FFF2-40B4-BE49-F238E27FC236}">
                    <a16:creationId xmlns:a16="http://schemas.microsoft.com/office/drawing/2014/main" id="{0C796FC6-B0BB-436F-B2BF-CF7B12A6F4CB}"/>
                  </a:ext>
                </a:extLst>
              </p:cNvPr>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1" name="Oval 965">
                <a:extLst>
                  <a:ext uri="{FF2B5EF4-FFF2-40B4-BE49-F238E27FC236}">
                    <a16:creationId xmlns:a16="http://schemas.microsoft.com/office/drawing/2014/main" id="{1939DE41-50E2-4031-A5A0-38C5FCEDF738}"/>
                  </a:ext>
                </a:extLst>
              </p:cNvPr>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2" name="Oval 966">
                <a:extLst>
                  <a:ext uri="{FF2B5EF4-FFF2-40B4-BE49-F238E27FC236}">
                    <a16:creationId xmlns:a16="http://schemas.microsoft.com/office/drawing/2014/main" id="{4A5EC251-69D1-4C23-9D36-B87BC0C1E18E}"/>
                  </a:ext>
                </a:extLst>
              </p:cNvPr>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3" name="Oval 967">
                <a:extLst>
                  <a:ext uri="{FF2B5EF4-FFF2-40B4-BE49-F238E27FC236}">
                    <a16:creationId xmlns:a16="http://schemas.microsoft.com/office/drawing/2014/main" id="{989D5ABC-9CDE-4644-BEE7-A1EF2EC9A9D3}"/>
                  </a:ext>
                </a:extLst>
              </p:cNvPr>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4" name="Oval 968">
                <a:extLst>
                  <a:ext uri="{FF2B5EF4-FFF2-40B4-BE49-F238E27FC236}">
                    <a16:creationId xmlns:a16="http://schemas.microsoft.com/office/drawing/2014/main" id="{915EB519-C9B1-47CC-A896-C50BCD6CB348}"/>
                  </a:ext>
                </a:extLst>
              </p:cNvPr>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5" name="Oval 969">
                <a:extLst>
                  <a:ext uri="{FF2B5EF4-FFF2-40B4-BE49-F238E27FC236}">
                    <a16:creationId xmlns:a16="http://schemas.microsoft.com/office/drawing/2014/main" id="{B337532B-C079-428E-B402-5C4280EA7F20}"/>
                  </a:ext>
                </a:extLst>
              </p:cNvPr>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6" name="Oval 970">
                <a:extLst>
                  <a:ext uri="{FF2B5EF4-FFF2-40B4-BE49-F238E27FC236}">
                    <a16:creationId xmlns:a16="http://schemas.microsoft.com/office/drawing/2014/main" id="{ADFC138E-790B-4642-8FFC-D8E183768D38}"/>
                  </a:ext>
                </a:extLst>
              </p:cNvPr>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7" name="Oval 971">
                <a:extLst>
                  <a:ext uri="{FF2B5EF4-FFF2-40B4-BE49-F238E27FC236}">
                    <a16:creationId xmlns:a16="http://schemas.microsoft.com/office/drawing/2014/main" id="{406E7F64-3121-4E3F-A05D-B86DC68E0769}"/>
                  </a:ext>
                </a:extLst>
              </p:cNvPr>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8" name="Oval 972">
                <a:extLst>
                  <a:ext uri="{FF2B5EF4-FFF2-40B4-BE49-F238E27FC236}">
                    <a16:creationId xmlns:a16="http://schemas.microsoft.com/office/drawing/2014/main" id="{12AC6740-1B26-4380-8613-8BA8939A2F69}"/>
                  </a:ext>
                </a:extLst>
              </p:cNvPr>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69" name="Oval 973">
                <a:extLst>
                  <a:ext uri="{FF2B5EF4-FFF2-40B4-BE49-F238E27FC236}">
                    <a16:creationId xmlns:a16="http://schemas.microsoft.com/office/drawing/2014/main" id="{C73F5379-EA3B-49AA-A541-BB3FA73EDDBB}"/>
                  </a:ext>
                </a:extLst>
              </p:cNvPr>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0" name="Oval 974">
                <a:extLst>
                  <a:ext uri="{FF2B5EF4-FFF2-40B4-BE49-F238E27FC236}">
                    <a16:creationId xmlns:a16="http://schemas.microsoft.com/office/drawing/2014/main" id="{9F2C3C76-3B10-4CBC-A752-4D94ED311C1D}"/>
                  </a:ext>
                </a:extLst>
              </p:cNvPr>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1" name="Oval 975">
                <a:extLst>
                  <a:ext uri="{FF2B5EF4-FFF2-40B4-BE49-F238E27FC236}">
                    <a16:creationId xmlns:a16="http://schemas.microsoft.com/office/drawing/2014/main" id="{8489AA84-3A66-41A6-85EB-453F1E987CD3}"/>
                  </a:ext>
                </a:extLst>
              </p:cNvPr>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2" name="Oval 976">
                <a:extLst>
                  <a:ext uri="{FF2B5EF4-FFF2-40B4-BE49-F238E27FC236}">
                    <a16:creationId xmlns:a16="http://schemas.microsoft.com/office/drawing/2014/main" id="{604E401C-D35A-4D5D-8BBF-1C3C8AE562ED}"/>
                  </a:ext>
                </a:extLst>
              </p:cNvPr>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3" name="Oval 977">
                <a:extLst>
                  <a:ext uri="{FF2B5EF4-FFF2-40B4-BE49-F238E27FC236}">
                    <a16:creationId xmlns:a16="http://schemas.microsoft.com/office/drawing/2014/main" id="{CE0B407C-5EF5-4711-B5DA-EB7829500972}"/>
                  </a:ext>
                </a:extLst>
              </p:cNvPr>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4" name="Oval 978">
                <a:extLst>
                  <a:ext uri="{FF2B5EF4-FFF2-40B4-BE49-F238E27FC236}">
                    <a16:creationId xmlns:a16="http://schemas.microsoft.com/office/drawing/2014/main" id="{A44F54E2-C479-4E4A-9DF6-DEE7DD808DF1}"/>
                  </a:ext>
                </a:extLst>
              </p:cNvPr>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5" name="Oval 979">
                <a:extLst>
                  <a:ext uri="{FF2B5EF4-FFF2-40B4-BE49-F238E27FC236}">
                    <a16:creationId xmlns:a16="http://schemas.microsoft.com/office/drawing/2014/main" id="{FDDD0AF0-A861-43DA-8B7E-01AAED534076}"/>
                  </a:ext>
                </a:extLst>
              </p:cNvPr>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6" name="Oval 980">
                <a:extLst>
                  <a:ext uri="{FF2B5EF4-FFF2-40B4-BE49-F238E27FC236}">
                    <a16:creationId xmlns:a16="http://schemas.microsoft.com/office/drawing/2014/main" id="{D43CD906-2628-4AF3-863E-FAA81EDC8D85}"/>
                  </a:ext>
                </a:extLst>
              </p:cNvPr>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7" name="Oval 981">
                <a:extLst>
                  <a:ext uri="{FF2B5EF4-FFF2-40B4-BE49-F238E27FC236}">
                    <a16:creationId xmlns:a16="http://schemas.microsoft.com/office/drawing/2014/main" id="{0EC96AF5-0CF0-4377-88E3-178FBF0C0464}"/>
                  </a:ext>
                </a:extLst>
              </p:cNvPr>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8" name="Oval 982">
                <a:extLst>
                  <a:ext uri="{FF2B5EF4-FFF2-40B4-BE49-F238E27FC236}">
                    <a16:creationId xmlns:a16="http://schemas.microsoft.com/office/drawing/2014/main" id="{CB1BEC4A-1AB1-4840-9F8D-8D861217CA4A}"/>
                  </a:ext>
                </a:extLst>
              </p:cNvPr>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79" name="Oval 983">
                <a:extLst>
                  <a:ext uri="{FF2B5EF4-FFF2-40B4-BE49-F238E27FC236}">
                    <a16:creationId xmlns:a16="http://schemas.microsoft.com/office/drawing/2014/main" id="{4A39122A-F22C-4905-ABE4-38B8F7A83F10}"/>
                  </a:ext>
                </a:extLst>
              </p:cNvPr>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0" name="Oval 984">
                <a:extLst>
                  <a:ext uri="{FF2B5EF4-FFF2-40B4-BE49-F238E27FC236}">
                    <a16:creationId xmlns:a16="http://schemas.microsoft.com/office/drawing/2014/main" id="{4A8A0C4C-0BAF-455E-A098-9319A06D574C}"/>
                  </a:ext>
                </a:extLst>
              </p:cNvPr>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1" name="Oval 985">
                <a:extLst>
                  <a:ext uri="{FF2B5EF4-FFF2-40B4-BE49-F238E27FC236}">
                    <a16:creationId xmlns:a16="http://schemas.microsoft.com/office/drawing/2014/main" id="{FF97243E-C1E2-4063-A990-27F8F66A3A51}"/>
                  </a:ext>
                </a:extLst>
              </p:cNvPr>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2" name="Oval 986">
                <a:extLst>
                  <a:ext uri="{FF2B5EF4-FFF2-40B4-BE49-F238E27FC236}">
                    <a16:creationId xmlns:a16="http://schemas.microsoft.com/office/drawing/2014/main" id="{68F4B468-7F8D-4E01-84B0-5A5E1476F1AF}"/>
                  </a:ext>
                </a:extLst>
              </p:cNvPr>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3" name="Oval 987">
                <a:extLst>
                  <a:ext uri="{FF2B5EF4-FFF2-40B4-BE49-F238E27FC236}">
                    <a16:creationId xmlns:a16="http://schemas.microsoft.com/office/drawing/2014/main" id="{DEC6A6E1-D68A-4F6D-BA35-7EDD0FB84AA2}"/>
                  </a:ext>
                </a:extLst>
              </p:cNvPr>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4" name="Oval 988">
                <a:extLst>
                  <a:ext uri="{FF2B5EF4-FFF2-40B4-BE49-F238E27FC236}">
                    <a16:creationId xmlns:a16="http://schemas.microsoft.com/office/drawing/2014/main" id="{7C58B5FC-DB04-4390-BA03-BF926231141A}"/>
                  </a:ext>
                </a:extLst>
              </p:cNvPr>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5" name="Oval 989">
                <a:extLst>
                  <a:ext uri="{FF2B5EF4-FFF2-40B4-BE49-F238E27FC236}">
                    <a16:creationId xmlns:a16="http://schemas.microsoft.com/office/drawing/2014/main" id="{55EB8908-7CE5-4743-A874-494DB799F51B}"/>
                  </a:ext>
                </a:extLst>
              </p:cNvPr>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6" name="Oval 990">
                <a:extLst>
                  <a:ext uri="{FF2B5EF4-FFF2-40B4-BE49-F238E27FC236}">
                    <a16:creationId xmlns:a16="http://schemas.microsoft.com/office/drawing/2014/main" id="{FF0D2C19-D212-4587-A3AB-F5E4F34302D1}"/>
                  </a:ext>
                </a:extLst>
              </p:cNvPr>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7" name="Oval 991">
                <a:extLst>
                  <a:ext uri="{FF2B5EF4-FFF2-40B4-BE49-F238E27FC236}">
                    <a16:creationId xmlns:a16="http://schemas.microsoft.com/office/drawing/2014/main" id="{7565A936-4D25-4388-B51F-B1A74CAFF27E}"/>
                  </a:ext>
                </a:extLst>
              </p:cNvPr>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8" name="Oval 992">
                <a:extLst>
                  <a:ext uri="{FF2B5EF4-FFF2-40B4-BE49-F238E27FC236}">
                    <a16:creationId xmlns:a16="http://schemas.microsoft.com/office/drawing/2014/main" id="{718B4A06-88BB-47BF-A0C5-11434FF9BCBF}"/>
                  </a:ext>
                </a:extLst>
              </p:cNvPr>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89" name="Oval 993">
                <a:extLst>
                  <a:ext uri="{FF2B5EF4-FFF2-40B4-BE49-F238E27FC236}">
                    <a16:creationId xmlns:a16="http://schemas.microsoft.com/office/drawing/2014/main" id="{1634A6BE-3DE5-4514-8D83-54C8FD8923D8}"/>
                  </a:ext>
                </a:extLst>
              </p:cNvPr>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0" name="Oval 994">
                <a:extLst>
                  <a:ext uri="{FF2B5EF4-FFF2-40B4-BE49-F238E27FC236}">
                    <a16:creationId xmlns:a16="http://schemas.microsoft.com/office/drawing/2014/main" id="{185F6122-27E0-472F-9ED9-BEF3983B3F29}"/>
                  </a:ext>
                </a:extLst>
              </p:cNvPr>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1" name="Oval 995">
                <a:extLst>
                  <a:ext uri="{FF2B5EF4-FFF2-40B4-BE49-F238E27FC236}">
                    <a16:creationId xmlns:a16="http://schemas.microsoft.com/office/drawing/2014/main" id="{B75ACCCB-81B8-47F6-AED8-577354C55A00}"/>
                  </a:ext>
                </a:extLst>
              </p:cNvPr>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2" name="Oval 996">
                <a:extLst>
                  <a:ext uri="{FF2B5EF4-FFF2-40B4-BE49-F238E27FC236}">
                    <a16:creationId xmlns:a16="http://schemas.microsoft.com/office/drawing/2014/main" id="{7DA65A79-671E-4CC2-AA9D-8707C8D74C85}"/>
                  </a:ext>
                </a:extLst>
              </p:cNvPr>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3" name="Oval 997">
                <a:extLst>
                  <a:ext uri="{FF2B5EF4-FFF2-40B4-BE49-F238E27FC236}">
                    <a16:creationId xmlns:a16="http://schemas.microsoft.com/office/drawing/2014/main" id="{F0D3EF0A-C279-404C-9EBB-E008EBD39BF8}"/>
                  </a:ext>
                </a:extLst>
              </p:cNvPr>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4" name="Oval 998">
                <a:extLst>
                  <a:ext uri="{FF2B5EF4-FFF2-40B4-BE49-F238E27FC236}">
                    <a16:creationId xmlns:a16="http://schemas.microsoft.com/office/drawing/2014/main" id="{F151DB96-D6C3-499C-A236-5E37FC76B38B}"/>
                  </a:ext>
                </a:extLst>
              </p:cNvPr>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5" name="Oval 999">
                <a:extLst>
                  <a:ext uri="{FF2B5EF4-FFF2-40B4-BE49-F238E27FC236}">
                    <a16:creationId xmlns:a16="http://schemas.microsoft.com/office/drawing/2014/main" id="{25D863D8-A087-457D-A73E-5CFFA52755F7}"/>
                  </a:ext>
                </a:extLst>
              </p:cNvPr>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6" name="Oval 1000">
                <a:extLst>
                  <a:ext uri="{FF2B5EF4-FFF2-40B4-BE49-F238E27FC236}">
                    <a16:creationId xmlns:a16="http://schemas.microsoft.com/office/drawing/2014/main" id="{5FF5A8C4-9E29-4044-A496-C32326BE2B58}"/>
                  </a:ext>
                </a:extLst>
              </p:cNvPr>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7" name="Oval 1001">
                <a:extLst>
                  <a:ext uri="{FF2B5EF4-FFF2-40B4-BE49-F238E27FC236}">
                    <a16:creationId xmlns:a16="http://schemas.microsoft.com/office/drawing/2014/main" id="{4331ACC3-87B5-4970-A6DF-43D8BC344259}"/>
                  </a:ext>
                </a:extLst>
              </p:cNvPr>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8" name="Oval 1002">
                <a:extLst>
                  <a:ext uri="{FF2B5EF4-FFF2-40B4-BE49-F238E27FC236}">
                    <a16:creationId xmlns:a16="http://schemas.microsoft.com/office/drawing/2014/main" id="{94847E06-33E2-40BF-B106-95CC5C741838}"/>
                  </a:ext>
                </a:extLst>
              </p:cNvPr>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9" name="Oval 1003">
                <a:extLst>
                  <a:ext uri="{FF2B5EF4-FFF2-40B4-BE49-F238E27FC236}">
                    <a16:creationId xmlns:a16="http://schemas.microsoft.com/office/drawing/2014/main" id="{E6506C59-BD6B-4A02-9C0F-4CB600181B73}"/>
                  </a:ext>
                </a:extLst>
              </p:cNvPr>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0" name="Oval 1004">
                <a:extLst>
                  <a:ext uri="{FF2B5EF4-FFF2-40B4-BE49-F238E27FC236}">
                    <a16:creationId xmlns:a16="http://schemas.microsoft.com/office/drawing/2014/main" id="{65C3974A-B329-4E65-A8A9-CFA9D7B6D822}"/>
                  </a:ext>
                </a:extLst>
              </p:cNvPr>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1" name="Oval 1005">
                <a:extLst>
                  <a:ext uri="{FF2B5EF4-FFF2-40B4-BE49-F238E27FC236}">
                    <a16:creationId xmlns:a16="http://schemas.microsoft.com/office/drawing/2014/main" id="{AB0BA379-34D0-4451-9086-E7B2F0538E6D}"/>
                  </a:ext>
                </a:extLst>
              </p:cNvPr>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2" name="Oval 1006">
                <a:extLst>
                  <a:ext uri="{FF2B5EF4-FFF2-40B4-BE49-F238E27FC236}">
                    <a16:creationId xmlns:a16="http://schemas.microsoft.com/office/drawing/2014/main" id="{7FC2F4C5-E548-428D-AF0C-FA9137DD9707}"/>
                  </a:ext>
                </a:extLst>
              </p:cNvPr>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3" name="Oval 1007">
                <a:extLst>
                  <a:ext uri="{FF2B5EF4-FFF2-40B4-BE49-F238E27FC236}">
                    <a16:creationId xmlns:a16="http://schemas.microsoft.com/office/drawing/2014/main" id="{E7592942-0392-4DED-9FAA-616151CF335F}"/>
                  </a:ext>
                </a:extLst>
              </p:cNvPr>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4" name="Oval 1008">
                <a:extLst>
                  <a:ext uri="{FF2B5EF4-FFF2-40B4-BE49-F238E27FC236}">
                    <a16:creationId xmlns:a16="http://schemas.microsoft.com/office/drawing/2014/main" id="{9EB38EF4-C0EF-4132-BDFE-39EC1672692B}"/>
                  </a:ext>
                </a:extLst>
              </p:cNvPr>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5" name="Oval 1009">
                <a:extLst>
                  <a:ext uri="{FF2B5EF4-FFF2-40B4-BE49-F238E27FC236}">
                    <a16:creationId xmlns:a16="http://schemas.microsoft.com/office/drawing/2014/main" id="{ECC60593-7045-415C-9696-C871CF574318}"/>
                  </a:ext>
                </a:extLst>
              </p:cNvPr>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6" name="Oval 1010">
                <a:extLst>
                  <a:ext uri="{FF2B5EF4-FFF2-40B4-BE49-F238E27FC236}">
                    <a16:creationId xmlns:a16="http://schemas.microsoft.com/office/drawing/2014/main" id="{1B80D2FC-B989-475D-933C-D9CF51C85C83}"/>
                  </a:ext>
                </a:extLst>
              </p:cNvPr>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7" name="Oval 1011">
                <a:extLst>
                  <a:ext uri="{FF2B5EF4-FFF2-40B4-BE49-F238E27FC236}">
                    <a16:creationId xmlns:a16="http://schemas.microsoft.com/office/drawing/2014/main" id="{EF5DC678-B5B8-4624-8375-4E7BF349F83B}"/>
                  </a:ext>
                </a:extLst>
              </p:cNvPr>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8" name="Oval 1012">
                <a:extLst>
                  <a:ext uri="{FF2B5EF4-FFF2-40B4-BE49-F238E27FC236}">
                    <a16:creationId xmlns:a16="http://schemas.microsoft.com/office/drawing/2014/main" id="{E0759C48-8D7D-4C52-A873-229E0B8E1E21}"/>
                  </a:ext>
                </a:extLst>
              </p:cNvPr>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9" name="Oval 1013">
                <a:extLst>
                  <a:ext uri="{FF2B5EF4-FFF2-40B4-BE49-F238E27FC236}">
                    <a16:creationId xmlns:a16="http://schemas.microsoft.com/office/drawing/2014/main" id="{25412871-72F9-4821-975F-BA49DA4960FB}"/>
                  </a:ext>
                </a:extLst>
              </p:cNvPr>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0" name="Oval 1014">
                <a:extLst>
                  <a:ext uri="{FF2B5EF4-FFF2-40B4-BE49-F238E27FC236}">
                    <a16:creationId xmlns:a16="http://schemas.microsoft.com/office/drawing/2014/main" id="{46D0D8B8-C145-494F-8591-918928F65BF8}"/>
                  </a:ext>
                </a:extLst>
              </p:cNvPr>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1" name="Oval 1015">
                <a:extLst>
                  <a:ext uri="{FF2B5EF4-FFF2-40B4-BE49-F238E27FC236}">
                    <a16:creationId xmlns:a16="http://schemas.microsoft.com/office/drawing/2014/main" id="{E8322283-15C6-453C-A913-343B03038953}"/>
                  </a:ext>
                </a:extLst>
              </p:cNvPr>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2" name="Oval 1016">
                <a:extLst>
                  <a:ext uri="{FF2B5EF4-FFF2-40B4-BE49-F238E27FC236}">
                    <a16:creationId xmlns:a16="http://schemas.microsoft.com/office/drawing/2014/main" id="{E9163913-372B-45A9-BAE2-E9E4B7E136A0}"/>
                  </a:ext>
                </a:extLst>
              </p:cNvPr>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3" name="Oval 1017">
                <a:extLst>
                  <a:ext uri="{FF2B5EF4-FFF2-40B4-BE49-F238E27FC236}">
                    <a16:creationId xmlns:a16="http://schemas.microsoft.com/office/drawing/2014/main" id="{537C1395-1520-4633-B081-B203873CC560}"/>
                  </a:ext>
                </a:extLst>
              </p:cNvPr>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4" name="Oval 1018">
                <a:extLst>
                  <a:ext uri="{FF2B5EF4-FFF2-40B4-BE49-F238E27FC236}">
                    <a16:creationId xmlns:a16="http://schemas.microsoft.com/office/drawing/2014/main" id="{9EC868A6-31A4-48C2-89C5-C57CA5E2B67B}"/>
                  </a:ext>
                </a:extLst>
              </p:cNvPr>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5" name="Oval 1019">
                <a:extLst>
                  <a:ext uri="{FF2B5EF4-FFF2-40B4-BE49-F238E27FC236}">
                    <a16:creationId xmlns:a16="http://schemas.microsoft.com/office/drawing/2014/main" id="{58EFBBE8-CA16-44DA-BD3D-2A8A82107887}"/>
                  </a:ext>
                </a:extLst>
              </p:cNvPr>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6" name="Oval 1020">
                <a:extLst>
                  <a:ext uri="{FF2B5EF4-FFF2-40B4-BE49-F238E27FC236}">
                    <a16:creationId xmlns:a16="http://schemas.microsoft.com/office/drawing/2014/main" id="{9D8F2141-7781-4F4D-9F3F-383928CBC9C4}"/>
                  </a:ext>
                </a:extLst>
              </p:cNvPr>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7" name="Oval 1021">
                <a:extLst>
                  <a:ext uri="{FF2B5EF4-FFF2-40B4-BE49-F238E27FC236}">
                    <a16:creationId xmlns:a16="http://schemas.microsoft.com/office/drawing/2014/main" id="{4F8671F9-F375-4A76-A2FD-6D3F28F6DE00}"/>
                  </a:ext>
                </a:extLst>
              </p:cNvPr>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8" name="Oval 1022">
                <a:extLst>
                  <a:ext uri="{FF2B5EF4-FFF2-40B4-BE49-F238E27FC236}">
                    <a16:creationId xmlns:a16="http://schemas.microsoft.com/office/drawing/2014/main" id="{3D4278A3-AE19-46EE-AE2D-C31C16711346}"/>
                  </a:ext>
                </a:extLst>
              </p:cNvPr>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9" name="Oval 1023">
                <a:extLst>
                  <a:ext uri="{FF2B5EF4-FFF2-40B4-BE49-F238E27FC236}">
                    <a16:creationId xmlns:a16="http://schemas.microsoft.com/office/drawing/2014/main" id="{C6CB723E-C816-4647-86BC-59EA1F21AF6C}"/>
                  </a:ext>
                </a:extLst>
              </p:cNvPr>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0" name="Oval 1024">
                <a:extLst>
                  <a:ext uri="{FF2B5EF4-FFF2-40B4-BE49-F238E27FC236}">
                    <a16:creationId xmlns:a16="http://schemas.microsoft.com/office/drawing/2014/main" id="{17A7CD4D-A2CA-4282-A820-5BCE1FE8141C}"/>
                  </a:ext>
                </a:extLst>
              </p:cNvPr>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1" name="Oval 1025">
                <a:extLst>
                  <a:ext uri="{FF2B5EF4-FFF2-40B4-BE49-F238E27FC236}">
                    <a16:creationId xmlns:a16="http://schemas.microsoft.com/office/drawing/2014/main" id="{E38879EC-EE8D-4B35-BFA5-071129A6F44D}"/>
                  </a:ext>
                </a:extLst>
              </p:cNvPr>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2" name="Oval 1026">
                <a:extLst>
                  <a:ext uri="{FF2B5EF4-FFF2-40B4-BE49-F238E27FC236}">
                    <a16:creationId xmlns:a16="http://schemas.microsoft.com/office/drawing/2014/main" id="{D5668720-AA60-42B5-90E6-D294FC6B592C}"/>
                  </a:ext>
                </a:extLst>
              </p:cNvPr>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3" name="Oval 1027">
                <a:extLst>
                  <a:ext uri="{FF2B5EF4-FFF2-40B4-BE49-F238E27FC236}">
                    <a16:creationId xmlns:a16="http://schemas.microsoft.com/office/drawing/2014/main" id="{8CC48017-74C8-4DF4-9B65-6C7E2CD772FD}"/>
                  </a:ext>
                </a:extLst>
              </p:cNvPr>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4" name="Oval 1028">
                <a:extLst>
                  <a:ext uri="{FF2B5EF4-FFF2-40B4-BE49-F238E27FC236}">
                    <a16:creationId xmlns:a16="http://schemas.microsoft.com/office/drawing/2014/main" id="{B5E0EC87-3C07-4AFF-A128-BC1FF2A237ED}"/>
                  </a:ext>
                </a:extLst>
              </p:cNvPr>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5" name="Oval 1029">
                <a:extLst>
                  <a:ext uri="{FF2B5EF4-FFF2-40B4-BE49-F238E27FC236}">
                    <a16:creationId xmlns:a16="http://schemas.microsoft.com/office/drawing/2014/main" id="{C1154E60-ED54-4EBF-B7DE-FBBAB9C9373A}"/>
                  </a:ext>
                </a:extLst>
              </p:cNvPr>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6" name="Oval 1030">
                <a:extLst>
                  <a:ext uri="{FF2B5EF4-FFF2-40B4-BE49-F238E27FC236}">
                    <a16:creationId xmlns:a16="http://schemas.microsoft.com/office/drawing/2014/main" id="{8236B66A-0100-4AE0-BD2D-B6ED5C86AC93}"/>
                  </a:ext>
                </a:extLst>
              </p:cNvPr>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7" name="Oval 1031">
                <a:extLst>
                  <a:ext uri="{FF2B5EF4-FFF2-40B4-BE49-F238E27FC236}">
                    <a16:creationId xmlns:a16="http://schemas.microsoft.com/office/drawing/2014/main" id="{A8EBDA4C-AC46-44BD-8705-7726E56D9ACA}"/>
                  </a:ext>
                </a:extLst>
              </p:cNvPr>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8" name="Oval 1032">
                <a:extLst>
                  <a:ext uri="{FF2B5EF4-FFF2-40B4-BE49-F238E27FC236}">
                    <a16:creationId xmlns:a16="http://schemas.microsoft.com/office/drawing/2014/main" id="{E9800906-CA12-40DD-BA0A-12E126FE839D}"/>
                  </a:ext>
                </a:extLst>
              </p:cNvPr>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29" name="Oval 1033">
                <a:extLst>
                  <a:ext uri="{FF2B5EF4-FFF2-40B4-BE49-F238E27FC236}">
                    <a16:creationId xmlns:a16="http://schemas.microsoft.com/office/drawing/2014/main" id="{BABA0527-9440-43DA-B6D1-16B23DAF5336}"/>
                  </a:ext>
                </a:extLst>
              </p:cNvPr>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0" name="Oval 1034">
                <a:extLst>
                  <a:ext uri="{FF2B5EF4-FFF2-40B4-BE49-F238E27FC236}">
                    <a16:creationId xmlns:a16="http://schemas.microsoft.com/office/drawing/2014/main" id="{2EAE521A-94AF-4AEF-A59B-1DCA34019E78}"/>
                  </a:ext>
                </a:extLst>
              </p:cNvPr>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1" name="Oval 1035">
                <a:extLst>
                  <a:ext uri="{FF2B5EF4-FFF2-40B4-BE49-F238E27FC236}">
                    <a16:creationId xmlns:a16="http://schemas.microsoft.com/office/drawing/2014/main" id="{CFB4FA59-2BCE-44CB-AA6B-ECCF72E7045A}"/>
                  </a:ext>
                </a:extLst>
              </p:cNvPr>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2" name="Oval 1036">
                <a:extLst>
                  <a:ext uri="{FF2B5EF4-FFF2-40B4-BE49-F238E27FC236}">
                    <a16:creationId xmlns:a16="http://schemas.microsoft.com/office/drawing/2014/main" id="{6302A786-C9B3-49AA-A47D-7F74880B80F0}"/>
                  </a:ext>
                </a:extLst>
              </p:cNvPr>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3" name="Oval 1037">
                <a:extLst>
                  <a:ext uri="{FF2B5EF4-FFF2-40B4-BE49-F238E27FC236}">
                    <a16:creationId xmlns:a16="http://schemas.microsoft.com/office/drawing/2014/main" id="{9908DD0D-1AEB-4AE2-825C-7063F2BF6F6F}"/>
                  </a:ext>
                </a:extLst>
              </p:cNvPr>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4" name="Oval 1038">
                <a:extLst>
                  <a:ext uri="{FF2B5EF4-FFF2-40B4-BE49-F238E27FC236}">
                    <a16:creationId xmlns:a16="http://schemas.microsoft.com/office/drawing/2014/main" id="{9428BEF1-56AF-483C-8E67-92D25183650E}"/>
                  </a:ext>
                </a:extLst>
              </p:cNvPr>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5" name="Oval 1039">
                <a:extLst>
                  <a:ext uri="{FF2B5EF4-FFF2-40B4-BE49-F238E27FC236}">
                    <a16:creationId xmlns:a16="http://schemas.microsoft.com/office/drawing/2014/main" id="{5616DDD2-2D4C-4D04-9D6F-80FB55F5CC5A}"/>
                  </a:ext>
                </a:extLst>
              </p:cNvPr>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6" name="Oval 1040">
                <a:extLst>
                  <a:ext uri="{FF2B5EF4-FFF2-40B4-BE49-F238E27FC236}">
                    <a16:creationId xmlns:a16="http://schemas.microsoft.com/office/drawing/2014/main" id="{D9E70D44-D206-4B36-A744-E419EE236346}"/>
                  </a:ext>
                </a:extLst>
              </p:cNvPr>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7" name="Oval 1041">
                <a:extLst>
                  <a:ext uri="{FF2B5EF4-FFF2-40B4-BE49-F238E27FC236}">
                    <a16:creationId xmlns:a16="http://schemas.microsoft.com/office/drawing/2014/main" id="{09D02216-0870-407C-8EA2-4CA84D60A556}"/>
                  </a:ext>
                </a:extLst>
              </p:cNvPr>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8" name="Oval 1042">
                <a:extLst>
                  <a:ext uri="{FF2B5EF4-FFF2-40B4-BE49-F238E27FC236}">
                    <a16:creationId xmlns:a16="http://schemas.microsoft.com/office/drawing/2014/main" id="{14445316-8632-4FD1-9228-FD9B70322F47}"/>
                  </a:ext>
                </a:extLst>
              </p:cNvPr>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39" name="Oval 1043">
                <a:extLst>
                  <a:ext uri="{FF2B5EF4-FFF2-40B4-BE49-F238E27FC236}">
                    <a16:creationId xmlns:a16="http://schemas.microsoft.com/office/drawing/2014/main" id="{4BEEAF85-5A91-4DC8-827E-36A500F9ABBE}"/>
                  </a:ext>
                </a:extLst>
              </p:cNvPr>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0" name="Oval 1044">
                <a:extLst>
                  <a:ext uri="{FF2B5EF4-FFF2-40B4-BE49-F238E27FC236}">
                    <a16:creationId xmlns:a16="http://schemas.microsoft.com/office/drawing/2014/main" id="{B32990E1-A481-44EE-A791-7B31383873C6}"/>
                  </a:ext>
                </a:extLst>
              </p:cNvPr>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1" name="Oval 1045">
                <a:extLst>
                  <a:ext uri="{FF2B5EF4-FFF2-40B4-BE49-F238E27FC236}">
                    <a16:creationId xmlns:a16="http://schemas.microsoft.com/office/drawing/2014/main" id="{5DFC74C2-DE1B-4D32-9889-65F9AB32F64B}"/>
                  </a:ext>
                </a:extLst>
              </p:cNvPr>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2" name="Oval 1046">
                <a:extLst>
                  <a:ext uri="{FF2B5EF4-FFF2-40B4-BE49-F238E27FC236}">
                    <a16:creationId xmlns:a16="http://schemas.microsoft.com/office/drawing/2014/main" id="{5A03BCC4-6303-4AF3-A119-567AB5D38C3C}"/>
                  </a:ext>
                </a:extLst>
              </p:cNvPr>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3" name="Oval 1047">
                <a:extLst>
                  <a:ext uri="{FF2B5EF4-FFF2-40B4-BE49-F238E27FC236}">
                    <a16:creationId xmlns:a16="http://schemas.microsoft.com/office/drawing/2014/main" id="{3DB0F65D-3B08-4221-917F-27F46BBD492F}"/>
                  </a:ext>
                </a:extLst>
              </p:cNvPr>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4" name="Oval 1048">
                <a:extLst>
                  <a:ext uri="{FF2B5EF4-FFF2-40B4-BE49-F238E27FC236}">
                    <a16:creationId xmlns:a16="http://schemas.microsoft.com/office/drawing/2014/main" id="{C1FA6A3B-A9FA-4B43-86D5-45DFD1F29EE2}"/>
                  </a:ext>
                </a:extLst>
              </p:cNvPr>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5" name="Oval 1049">
                <a:extLst>
                  <a:ext uri="{FF2B5EF4-FFF2-40B4-BE49-F238E27FC236}">
                    <a16:creationId xmlns:a16="http://schemas.microsoft.com/office/drawing/2014/main" id="{9C78F214-F8FF-4EA0-BB2E-E0DCC5FDEF47}"/>
                  </a:ext>
                </a:extLst>
              </p:cNvPr>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6" name="Oval 1050">
                <a:extLst>
                  <a:ext uri="{FF2B5EF4-FFF2-40B4-BE49-F238E27FC236}">
                    <a16:creationId xmlns:a16="http://schemas.microsoft.com/office/drawing/2014/main" id="{FB2CDB34-1317-44D1-A399-972CC1E5F1E0}"/>
                  </a:ext>
                </a:extLst>
              </p:cNvPr>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7" name="Oval 1051">
                <a:extLst>
                  <a:ext uri="{FF2B5EF4-FFF2-40B4-BE49-F238E27FC236}">
                    <a16:creationId xmlns:a16="http://schemas.microsoft.com/office/drawing/2014/main" id="{AFA4D06A-429A-4307-94D4-3E3B8A222ED4}"/>
                  </a:ext>
                </a:extLst>
              </p:cNvPr>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8" name="Oval 1052">
                <a:extLst>
                  <a:ext uri="{FF2B5EF4-FFF2-40B4-BE49-F238E27FC236}">
                    <a16:creationId xmlns:a16="http://schemas.microsoft.com/office/drawing/2014/main" id="{A2E89F3D-2731-43CB-B960-8AC820E68A79}"/>
                  </a:ext>
                </a:extLst>
              </p:cNvPr>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9" name="Oval 1053">
                <a:extLst>
                  <a:ext uri="{FF2B5EF4-FFF2-40B4-BE49-F238E27FC236}">
                    <a16:creationId xmlns:a16="http://schemas.microsoft.com/office/drawing/2014/main" id="{BC050FA2-7FB8-401E-838A-7772CBDBC0CA}"/>
                  </a:ext>
                </a:extLst>
              </p:cNvPr>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0" name="Oval 1054">
                <a:extLst>
                  <a:ext uri="{FF2B5EF4-FFF2-40B4-BE49-F238E27FC236}">
                    <a16:creationId xmlns:a16="http://schemas.microsoft.com/office/drawing/2014/main" id="{03AC1321-4857-47F1-B03B-C997E84770C0}"/>
                  </a:ext>
                </a:extLst>
              </p:cNvPr>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1" name="Oval 1055">
                <a:extLst>
                  <a:ext uri="{FF2B5EF4-FFF2-40B4-BE49-F238E27FC236}">
                    <a16:creationId xmlns:a16="http://schemas.microsoft.com/office/drawing/2014/main" id="{613A7E63-CCA2-486C-98AB-5DA04598DD6F}"/>
                  </a:ext>
                </a:extLst>
              </p:cNvPr>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2" name="Oval 1056">
                <a:extLst>
                  <a:ext uri="{FF2B5EF4-FFF2-40B4-BE49-F238E27FC236}">
                    <a16:creationId xmlns:a16="http://schemas.microsoft.com/office/drawing/2014/main" id="{9E8DE8B6-A900-4C9A-A971-B958ACB165A5}"/>
                  </a:ext>
                </a:extLst>
              </p:cNvPr>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3" name="Oval 1057">
                <a:extLst>
                  <a:ext uri="{FF2B5EF4-FFF2-40B4-BE49-F238E27FC236}">
                    <a16:creationId xmlns:a16="http://schemas.microsoft.com/office/drawing/2014/main" id="{D9B5E8CE-DF96-4A19-8AC2-C042FA6D770A}"/>
                  </a:ext>
                </a:extLst>
              </p:cNvPr>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4" name="Oval 1058">
                <a:extLst>
                  <a:ext uri="{FF2B5EF4-FFF2-40B4-BE49-F238E27FC236}">
                    <a16:creationId xmlns:a16="http://schemas.microsoft.com/office/drawing/2014/main" id="{9FABC294-E75F-4F34-BB40-653DD6290459}"/>
                  </a:ext>
                </a:extLst>
              </p:cNvPr>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5" name="Oval 1059">
                <a:extLst>
                  <a:ext uri="{FF2B5EF4-FFF2-40B4-BE49-F238E27FC236}">
                    <a16:creationId xmlns:a16="http://schemas.microsoft.com/office/drawing/2014/main" id="{D6480CC7-0B8B-40B7-81B0-2C08701349BA}"/>
                  </a:ext>
                </a:extLst>
              </p:cNvPr>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6" name="Oval 1060">
                <a:extLst>
                  <a:ext uri="{FF2B5EF4-FFF2-40B4-BE49-F238E27FC236}">
                    <a16:creationId xmlns:a16="http://schemas.microsoft.com/office/drawing/2014/main" id="{1CE279E3-0899-450A-9DEF-9D8E171C068E}"/>
                  </a:ext>
                </a:extLst>
              </p:cNvPr>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7" name="Oval 1061">
                <a:extLst>
                  <a:ext uri="{FF2B5EF4-FFF2-40B4-BE49-F238E27FC236}">
                    <a16:creationId xmlns:a16="http://schemas.microsoft.com/office/drawing/2014/main" id="{97D277A3-D876-4ABF-9FB2-C307E5662765}"/>
                  </a:ext>
                </a:extLst>
              </p:cNvPr>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8" name="Oval 1062">
                <a:extLst>
                  <a:ext uri="{FF2B5EF4-FFF2-40B4-BE49-F238E27FC236}">
                    <a16:creationId xmlns:a16="http://schemas.microsoft.com/office/drawing/2014/main" id="{9E79EC25-53CC-4686-B587-20723235AC4B}"/>
                  </a:ext>
                </a:extLst>
              </p:cNvPr>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9" name="Oval 1063">
                <a:extLst>
                  <a:ext uri="{FF2B5EF4-FFF2-40B4-BE49-F238E27FC236}">
                    <a16:creationId xmlns:a16="http://schemas.microsoft.com/office/drawing/2014/main" id="{2EA447AD-AA4D-404B-B9BC-8E50BF25A18D}"/>
                  </a:ext>
                </a:extLst>
              </p:cNvPr>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0" name="Oval 1064">
                <a:extLst>
                  <a:ext uri="{FF2B5EF4-FFF2-40B4-BE49-F238E27FC236}">
                    <a16:creationId xmlns:a16="http://schemas.microsoft.com/office/drawing/2014/main" id="{46B655B5-39E0-4433-A04C-D83187D67883}"/>
                  </a:ext>
                </a:extLst>
              </p:cNvPr>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1" name="Oval 1065">
                <a:extLst>
                  <a:ext uri="{FF2B5EF4-FFF2-40B4-BE49-F238E27FC236}">
                    <a16:creationId xmlns:a16="http://schemas.microsoft.com/office/drawing/2014/main" id="{E5CC91B7-9983-4B31-B41F-21661BD421F0}"/>
                  </a:ext>
                </a:extLst>
              </p:cNvPr>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2" name="Oval 1066">
                <a:extLst>
                  <a:ext uri="{FF2B5EF4-FFF2-40B4-BE49-F238E27FC236}">
                    <a16:creationId xmlns:a16="http://schemas.microsoft.com/office/drawing/2014/main" id="{702DE013-CC1D-45C8-AACE-66E552A379D1}"/>
                  </a:ext>
                </a:extLst>
              </p:cNvPr>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3" name="Oval 1067">
                <a:extLst>
                  <a:ext uri="{FF2B5EF4-FFF2-40B4-BE49-F238E27FC236}">
                    <a16:creationId xmlns:a16="http://schemas.microsoft.com/office/drawing/2014/main" id="{C573F3EF-251F-470B-8EC1-BB1FA1DB00DB}"/>
                  </a:ext>
                </a:extLst>
              </p:cNvPr>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4" name="Oval 1068">
                <a:extLst>
                  <a:ext uri="{FF2B5EF4-FFF2-40B4-BE49-F238E27FC236}">
                    <a16:creationId xmlns:a16="http://schemas.microsoft.com/office/drawing/2014/main" id="{1C417EF0-C09F-4323-9989-1493CF5FB93D}"/>
                  </a:ext>
                </a:extLst>
              </p:cNvPr>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5" name="Oval 1069">
                <a:extLst>
                  <a:ext uri="{FF2B5EF4-FFF2-40B4-BE49-F238E27FC236}">
                    <a16:creationId xmlns:a16="http://schemas.microsoft.com/office/drawing/2014/main" id="{BBC1C407-AF35-4432-933F-6432D0089AEF}"/>
                  </a:ext>
                </a:extLst>
              </p:cNvPr>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6" name="Oval 1070">
                <a:extLst>
                  <a:ext uri="{FF2B5EF4-FFF2-40B4-BE49-F238E27FC236}">
                    <a16:creationId xmlns:a16="http://schemas.microsoft.com/office/drawing/2014/main" id="{7CF2F70A-A949-404C-AD45-0EBB763DCC02}"/>
                  </a:ext>
                </a:extLst>
              </p:cNvPr>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7" name="Oval 1071">
                <a:extLst>
                  <a:ext uri="{FF2B5EF4-FFF2-40B4-BE49-F238E27FC236}">
                    <a16:creationId xmlns:a16="http://schemas.microsoft.com/office/drawing/2014/main" id="{792A1C47-0F08-491A-9722-1D6FF94A6699}"/>
                  </a:ext>
                </a:extLst>
              </p:cNvPr>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8" name="Oval 1072">
                <a:extLst>
                  <a:ext uri="{FF2B5EF4-FFF2-40B4-BE49-F238E27FC236}">
                    <a16:creationId xmlns:a16="http://schemas.microsoft.com/office/drawing/2014/main" id="{F7DDDC8E-C3B4-4ABA-B46B-E50E9A997666}"/>
                  </a:ext>
                </a:extLst>
              </p:cNvPr>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69" name="Oval 1073">
                <a:extLst>
                  <a:ext uri="{FF2B5EF4-FFF2-40B4-BE49-F238E27FC236}">
                    <a16:creationId xmlns:a16="http://schemas.microsoft.com/office/drawing/2014/main" id="{731B47C6-8AD0-41C5-B657-BFFE54A1C0F3}"/>
                  </a:ext>
                </a:extLst>
              </p:cNvPr>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0" name="Oval 1074">
                <a:extLst>
                  <a:ext uri="{FF2B5EF4-FFF2-40B4-BE49-F238E27FC236}">
                    <a16:creationId xmlns:a16="http://schemas.microsoft.com/office/drawing/2014/main" id="{6784030B-F427-4C58-9DA8-612DDF49DEA2}"/>
                  </a:ext>
                </a:extLst>
              </p:cNvPr>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1" name="Oval 1075">
                <a:extLst>
                  <a:ext uri="{FF2B5EF4-FFF2-40B4-BE49-F238E27FC236}">
                    <a16:creationId xmlns:a16="http://schemas.microsoft.com/office/drawing/2014/main" id="{21B74890-82AE-4D23-A57F-CDC60B6D5FCE}"/>
                  </a:ext>
                </a:extLst>
              </p:cNvPr>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2" name="Oval 1076">
                <a:extLst>
                  <a:ext uri="{FF2B5EF4-FFF2-40B4-BE49-F238E27FC236}">
                    <a16:creationId xmlns:a16="http://schemas.microsoft.com/office/drawing/2014/main" id="{D3C96550-4CFF-47A8-9683-27115499107C}"/>
                  </a:ext>
                </a:extLst>
              </p:cNvPr>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3" name="Oval 1077">
                <a:extLst>
                  <a:ext uri="{FF2B5EF4-FFF2-40B4-BE49-F238E27FC236}">
                    <a16:creationId xmlns:a16="http://schemas.microsoft.com/office/drawing/2014/main" id="{E0EC476A-DC15-417B-8DAF-E56D38E4D053}"/>
                  </a:ext>
                </a:extLst>
              </p:cNvPr>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4" name="Oval 1078">
                <a:extLst>
                  <a:ext uri="{FF2B5EF4-FFF2-40B4-BE49-F238E27FC236}">
                    <a16:creationId xmlns:a16="http://schemas.microsoft.com/office/drawing/2014/main" id="{133582C8-F7AB-4211-A557-1A0CA6C016BC}"/>
                  </a:ext>
                </a:extLst>
              </p:cNvPr>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5" name="Oval 1079">
                <a:extLst>
                  <a:ext uri="{FF2B5EF4-FFF2-40B4-BE49-F238E27FC236}">
                    <a16:creationId xmlns:a16="http://schemas.microsoft.com/office/drawing/2014/main" id="{99E31ADC-1D0A-4CFD-B5A6-15D953318EF2}"/>
                  </a:ext>
                </a:extLst>
              </p:cNvPr>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6" name="Oval 1080">
                <a:extLst>
                  <a:ext uri="{FF2B5EF4-FFF2-40B4-BE49-F238E27FC236}">
                    <a16:creationId xmlns:a16="http://schemas.microsoft.com/office/drawing/2014/main" id="{2CC5507B-BE4C-4103-A7F7-3077AC6A05FA}"/>
                  </a:ext>
                </a:extLst>
              </p:cNvPr>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7" name="Oval 1081">
                <a:extLst>
                  <a:ext uri="{FF2B5EF4-FFF2-40B4-BE49-F238E27FC236}">
                    <a16:creationId xmlns:a16="http://schemas.microsoft.com/office/drawing/2014/main" id="{FBDFCA3E-5C11-4534-BA1E-32BB122400E3}"/>
                  </a:ext>
                </a:extLst>
              </p:cNvPr>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8" name="Oval 1082">
                <a:extLst>
                  <a:ext uri="{FF2B5EF4-FFF2-40B4-BE49-F238E27FC236}">
                    <a16:creationId xmlns:a16="http://schemas.microsoft.com/office/drawing/2014/main" id="{BE9FE207-DCC8-49C1-93B9-212676FBDA99}"/>
                  </a:ext>
                </a:extLst>
              </p:cNvPr>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9" name="Oval 1083">
                <a:extLst>
                  <a:ext uri="{FF2B5EF4-FFF2-40B4-BE49-F238E27FC236}">
                    <a16:creationId xmlns:a16="http://schemas.microsoft.com/office/drawing/2014/main" id="{9AF0B3C9-9B34-4114-8320-FF2343206565}"/>
                  </a:ext>
                </a:extLst>
              </p:cNvPr>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0" name="Oval 1084">
                <a:extLst>
                  <a:ext uri="{FF2B5EF4-FFF2-40B4-BE49-F238E27FC236}">
                    <a16:creationId xmlns:a16="http://schemas.microsoft.com/office/drawing/2014/main" id="{19714C9A-619E-4823-B2D6-516133942A4F}"/>
                  </a:ext>
                </a:extLst>
              </p:cNvPr>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1" name="Oval 1085">
                <a:extLst>
                  <a:ext uri="{FF2B5EF4-FFF2-40B4-BE49-F238E27FC236}">
                    <a16:creationId xmlns:a16="http://schemas.microsoft.com/office/drawing/2014/main" id="{C55BDD9E-8095-4E28-B1E8-8D5BBEF4E911}"/>
                  </a:ext>
                </a:extLst>
              </p:cNvPr>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2" name="Oval 1086">
                <a:extLst>
                  <a:ext uri="{FF2B5EF4-FFF2-40B4-BE49-F238E27FC236}">
                    <a16:creationId xmlns:a16="http://schemas.microsoft.com/office/drawing/2014/main" id="{60C5E23B-0023-4E1C-A1B2-CBD08A596F55}"/>
                  </a:ext>
                </a:extLst>
              </p:cNvPr>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3" name="Oval 1087">
                <a:extLst>
                  <a:ext uri="{FF2B5EF4-FFF2-40B4-BE49-F238E27FC236}">
                    <a16:creationId xmlns:a16="http://schemas.microsoft.com/office/drawing/2014/main" id="{6FEEE3EE-D551-4997-9677-BA964F109545}"/>
                  </a:ext>
                </a:extLst>
              </p:cNvPr>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4" name="Oval 1088">
                <a:extLst>
                  <a:ext uri="{FF2B5EF4-FFF2-40B4-BE49-F238E27FC236}">
                    <a16:creationId xmlns:a16="http://schemas.microsoft.com/office/drawing/2014/main" id="{8EFBE22E-B3B3-45C2-B602-01CFE58D298C}"/>
                  </a:ext>
                </a:extLst>
              </p:cNvPr>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5" name="Oval 1089">
                <a:extLst>
                  <a:ext uri="{FF2B5EF4-FFF2-40B4-BE49-F238E27FC236}">
                    <a16:creationId xmlns:a16="http://schemas.microsoft.com/office/drawing/2014/main" id="{FC069FF8-9232-4160-B27D-77CAB24F46B7}"/>
                  </a:ext>
                </a:extLst>
              </p:cNvPr>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6" name="Oval 1090">
                <a:extLst>
                  <a:ext uri="{FF2B5EF4-FFF2-40B4-BE49-F238E27FC236}">
                    <a16:creationId xmlns:a16="http://schemas.microsoft.com/office/drawing/2014/main" id="{5E89D46B-495D-41BE-AB61-C39AE6C5EA32}"/>
                  </a:ext>
                </a:extLst>
              </p:cNvPr>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7" name="Oval 1091">
                <a:extLst>
                  <a:ext uri="{FF2B5EF4-FFF2-40B4-BE49-F238E27FC236}">
                    <a16:creationId xmlns:a16="http://schemas.microsoft.com/office/drawing/2014/main" id="{5DB82C93-0103-44EA-9D82-AAF1B31C8728}"/>
                  </a:ext>
                </a:extLst>
              </p:cNvPr>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8" name="Oval 1092">
                <a:extLst>
                  <a:ext uri="{FF2B5EF4-FFF2-40B4-BE49-F238E27FC236}">
                    <a16:creationId xmlns:a16="http://schemas.microsoft.com/office/drawing/2014/main" id="{18A21645-3C1B-4C1B-97C9-666F92853C25}"/>
                  </a:ext>
                </a:extLst>
              </p:cNvPr>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89" name="Oval 1093">
                <a:extLst>
                  <a:ext uri="{FF2B5EF4-FFF2-40B4-BE49-F238E27FC236}">
                    <a16:creationId xmlns:a16="http://schemas.microsoft.com/office/drawing/2014/main" id="{B2B5E24E-2E13-44C0-A597-B4AE5E6795ED}"/>
                  </a:ext>
                </a:extLst>
              </p:cNvPr>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0" name="Oval 1094">
                <a:extLst>
                  <a:ext uri="{FF2B5EF4-FFF2-40B4-BE49-F238E27FC236}">
                    <a16:creationId xmlns:a16="http://schemas.microsoft.com/office/drawing/2014/main" id="{33E38D06-4A7D-446F-B3A0-E9F90E7A3B93}"/>
                  </a:ext>
                </a:extLst>
              </p:cNvPr>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1" name="Oval 1095">
                <a:extLst>
                  <a:ext uri="{FF2B5EF4-FFF2-40B4-BE49-F238E27FC236}">
                    <a16:creationId xmlns:a16="http://schemas.microsoft.com/office/drawing/2014/main" id="{DF74AED7-2667-4782-BEF6-A8802E5726FF}"/>
                  </a:ext>
                </a:extLst>
              </p:cNvPr>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2" name="Oval 1096">
                <a:extLst>
                  <a:ext uri="{FF2B5EF4-FFF2-40B4-BE49-F238E27FC236}">
                    <a16:creationId xmlns:a16="http://schemas.microsoft.com/office/drawing/2014/main" id="{4D8A3A14-B591-456D-A118-952CFBC20CCF}"/>
                  </a:ext>
                </a:extLst>
              </p:cNvPr>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3" name="Oval 1097">
                <a:extLst>
                  <a:ext uri="{FF2B5EF4-FFF2-40B4-BE49-F238E27FC236}">
                    <a16:creationId xmlns:a16="http://schemas.microsoft.com/office/drawing/2014/main" id="{316683A9-02CC-4F92-B3A7-CA107C846C9F}"/>
                  </a:ext>
                </a:extLst>
              </p:cNvPr>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4" name="Oval 1098">
                <a:extLst>
                  <a:ext uri="{FF2B5EF4-FFF2-40B4-BE49-F238E27FC236}">
                    <a16:creationId xmlns:a16="http://schemas.microsoft.com/office/drawing/2014/main" id="{EBF3EAA5-F144-4F9E-A23F-35DF79B7A04C}"/>
                  </a:ext>
                </a:extLst>
              </p:cNvPr>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5" name="Oval 1099">
                <a:extLst>
                  <a:ext uri="{FF2B5EF4-FFF2-40B4-BE49-F238E27FC236}">
                    <a16:creationId xmlns:a16="http://schemas.microsoft.com/office/drawing/2014/main" id="{264DC22B-93AA-40A3-804E-977A0639E22B}"/>
                  </a:ext>
                </a:extLst>
              </p:cNvPr>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6" name="Oval 1100">
                <a:extLst>
                  <a:ext uri="{FF2B5EF4-FFF2-40B4-BE49-F238E27FC236}">
                    <a16:creationId xmlns:a16="http://schemas.microsoft.com/office/drawing/2014/main" id="{FCD4FD91-6BEA-4F48-B3B9-61981CC7DFB4}"/>
                  </a:ext>
                </a:extLst>
              </p:cNvPr>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7" name="Oval 1101">
                <a:extLst>
                  <a:ext uri="{FF2B5EF4-FFF2-40B4-BE49-F238E27FC236}">
                    <a16:creationId xmlns:a16="http://schemas.microsoft.com/office/drawing/2014/main" id="{E4EBE280-4701-449F-B735-07EC8A6C5DFE}"/>
                  </a:ext>
                </a:extLst>
              </p:cNvPr>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8" name="Oval 1102">
                <a:extLst>
                  <a:ext uri="{FF2B5EF4-FFF2-40B4-BE49-F238E27FC236}">
                    <a16:creationId xmlns:a16="http://schemas.microsoft.com/office/drawing/2014/main" id="{BE7BA7B1-CBB3-451E-8595-66B2B00C37E5}"/>
                  </a:ext>
                </a:extLst>
              </p:cNvPr>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99" name="Oval 1103">
                <a:extLst>
                  <a:ext uri="{FF2B5EF4-FFF2-40B4-BE49-F238E27FC236}">
                    <a16:creationId xmlns:a16="http://schemas.microsoft.com/office/drawing/2014/main" id="{EBA59ED1-666E-4143-8BD3-8D6547107383}"/>
                  </a:ext>
                </a:extLst>
              </p:cNvPr>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0" name="Oval 1104">
                <a:extLst>
                  <a:ext uri="{FF2B5EF4-FFF2-40B4-BE49-F238E27FC236}">
                    <a16:creationId xmlns:a16="http://schemas.microsoft.com/office/drawing/2014/main" id="{3FA4CD00-5CC6-44E9-8DAF-C241BDA12B35}"/>
                  </a:ext>
                </a:extLst>
              </p:cNvPr>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1" name="Oval 1105">
                <a:extLst>
                  <a:ext uri="{FF2B5EF4-FFF2-40B4-BE49-F238E27FC236}">
                    <a16:creationId xmlns:a16="http://schemas.microsoft.com/office/drawing/2014/main" id="{B3190947-6C92-43DB-9A1C-6878F185EFBC}"/>
                  </a:ext>
                </a:extLst>
              </p:cNvPr>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2" name="Oval 1106">
                <a:extLst>
                  <a:ext uri="{FF2B5EF4-FFF2-40B4-BE49-F238E27FC236}">
                    <a16:creationId xmlns:a16="http://schemas.microsoft.com/office/drawing/2014/main" id="{EC8B59B1-F3C4-44F0-9B1B-439023309859}"/>
                  </a:ext>
                </a:extLst>
              </p:cNvPr>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3" name="Oval 1107">
                <a:extLst>
                  <a:ext uri="{FF2B5EF4-FFF2-40B4-BE49-F238E27FC236}">
                    <a16:creationId xmlns:a16="http://schemas.microsoft.com/office/drawing/2014/main" id="{73020402-7884-4511-9D12-A70CAC72A805}"/>
                  </a:ext>
                </a:extLst>
              </p:cNvPr>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4" name="Oval 1108">
                <a:extLst>
                  <a:ext uri="{FF2B5EF4-FFF2-40B4-BE49-F238E27FC236}">
                    <a16:creationId xmlns:a16="http://schemas.microsoft.com/office/drawing/2014/main" id="{CAC4A474-0A54-464F-BAAD-09EB052CE3E3}"/>
                  </a:ext>
                </a:extLst>
              </p:cNvPr>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5" name="Oval 1109">
                <a:extLst>
                  <a:ext uri="{FF2B5EF4-FFF2-40B4-BE49-F238E27FC236}">
                    <a16:creationId xmlns:a16="http://schemas.microsoft.com/office/drawing/2014/main" id="{EFD80BCB-E82C-4FEE-8538-04463537117C}"/>
                  </a:ext>
                </a:extLst>
              </p:cNvPr>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6" name="Oval 1110">
                <a:extLst>
                  <a:ext uri="{FF2B5EF4-FFF2-40B4-BE49-F238E27FC236}">
                    <a16:creationId xmlns:a16="http://schemas.microsoft.com/office/drawing/2014/main" id="{E5302FE6-2FE0-44EF-A9C0-F73129D9C247}"/>
                  </a:ext>
                </a:extLst>
              </p:cNvPr>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7" name="Oval 1111">
                <a:extLst>
                  <a:ext uri="{FF2B5EF4-FFF2-40B4-BE49-F238E27FC236}">
                    <a16:creationId xmlns:a16="http://schemas.microsoft.com/office/drawing/2014/main" id="{238379AD-8390-432F-91D3-E2E0FF78FBFD}"/>
                  </a:ext>
                </a:extLst>
              </p:cNvPr>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8" name="Oval 1112">
                <a:extLst>
                  <a:ext uri="{FF2B5EF4-FFF2-40B4-BE49-F238E27FC236}">
                    <a16:creationId xmlns:a16="http://schemas.microsoft.com/office/drawing/2014/main" id="{D9D9B8F2-46AC-457E-B183-1E67B0BE413C}"/>
                  </a:ext>
                </a:extLst>
              </p:cNvPr>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9" name="Oval 1113">
                <a:extLst>
                  <a:ext uri="{FF2B5EF4-FFF2-40B4-BE49-F238E27FC236}">
                    <a16:creationId xmlns:a16="http://schemas.microsoft.com/office/drawing/2014/main" id="{41FC30E4-0E73-477A-A7C2-D1A8A7EB60CF}"/>
                  </a:ext>
                </a:extLst>
              </p:cNvPr>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0" name="Oval 1114">
                <a:extLst>
                  <a:ext uri="{FF2B5EF4-FFF2-40B4-BE49-F238E27FC236}">
                    <a16:creationId xmlns:a16="http://schemas.microsoft.com/office/drawing/2014/main" id="{94596062-2F7F-43AE-952E-B5815F199C1F}"/>
                  </a:ext>
                </a:extLst>
              </p:cNvPr>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1" name="Oval 1115">
                <a:extLst>
                  <a:ext uri="{FF2B5EF4-FFF2-40B4-BE49-F238E27FC236}">
                    <a16:creationId xmlns:a16="http://schemas.microsoft.com/office/drawing/2014/main" id="{6AABDEAF-5AD1-408A-B3DF-E7A7D960A346}"/>
                  </a:ext>
                </a:extLst>
              </p:cNvPr>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2" name="Oval 1116">
                <a:extLst>
                  <a:ext uri="{FF2B5EF4-FFF2-40B4-BE49-F238E27FC236}">
                    <a16:creationId xmlns:a16="http://schemas.microsoft.com/office/drawing/2014/main" id="{F1736632-2F6D-45A6-A0A7-3B4A5600A9AB}"/>
                  </a:ext>
                </a:extLst>
              </p:cNvPr>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3" name="Oval 1117">
                <a:extLst>
                  <a:ext uri="{FF2B5EF4-FFF2-40B4-BE49-F238E27FC236}">
                    <a16:creationId xmlns:a16="http://schemas.microsoft.com/office/drawing/2014/main" id="{A9C6443B-2383-4A45-80BD-E1FB5C740F72}"/>
                  </a:ext>
                </a:extLst>
              </p:cNvPr>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4" name="Oval 1118">
                <a:extLst>
                  <a:ext uri="{FF2B5EF4-FFF2-40B4-BE49-F238E27FC236}">
                    <a16:creationId xmlns:a16="http://schemas.microsoft.com/office/drawing/2014/main" id="{3785193D-AD62-48A1-8C4E-2DC51E868F3C}"/>
                  </a:ext>
                </a:extLst>
              </p:cNvPr>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5" name="Oval 1119">
                <a:extLst>
                  <a:ext uri="{FF2B5EF4-FFF2-40B4-BE49-F238E27FC236}">
                    <a16:creationId xmlns:a16="http://schemas.microsoft.com/office/drawing/2014/main" id="{0B7BFE6A-A731-4EFC-A195-0EFC6187C613}"/>
                  </a:ext>
                </a:extLst>
              </p:cNvPr>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6" name="Oval 1120">
                <a:extLst>
                  <a:ext uri="{FF2B5EF4-FFF2-40B4-BE49-F238E27FC236}">
                    <a16:creationId xmlns:a16="http://schemas.microsoft.com/office/drawing/2014/main" id="{B7AD26DF-4D6A-4983-96A8-79D51385AC2A}"/>
                  </a:ext>
                </a:extLst>
              </p:cNvPr>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7" name="Oval 1121">
                <a:extLst>
                  <a:ext uri="{FF2B5EF4-FFF2-40B4-BE49-F238E27FC236}">
                    <a16:creationId xmlns:a16="http://schemas.microsoft.com/office/drawing/2014/main" id="{68399DB6-1DB9-4533-89D2-AC1B694F58D0}"/>
                  </a:ext>
                </a:extLst>
              </p:cNvPr>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8" name="Oval 1122">
                <a:extLst>
                  <a:ext uri="{FF2B5EF4-FFF2-40B4-BE49-F238E27FC236}">
                    <a16:creationId xmlns:a16="http://schemas.microsoft.com/office/drawing/2014/main" id="{D93EEB10-17F3-44FB-914A-D5161A10F07C}"/>
                  </a:ext>
                </a:extLst>
              </p:cNvPr>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9" name="Oval 1123">
                <a:extLst>
                  <a:ext uri="{FF2B5EF4-FFF2-40B4-BE49-F238E27FC236}">
                    <a16:creationId xmlns:a16="http://schemas.microsoft.com/office/drawing/2014/main" id="{DF956A8E-CA89-4F5D-97A6-0F0FAB79D3DD}"/>
                  </a:ext>
                </a:extLst>
              </p:cNvPr>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0" name="Oval 1124">
                <a:extLst>
                  <a:ext uri="{FF2B5EF4-FFF2-40B4-BE49-F238E27FC236}">
                    <a16:creationId xmlns:a16="http://schemas.microsoft.com/office/drawing/2014/main" id="{F6BC6299-9EE9-40AB-86A4-6DFD7E59F401}"/>
                  </a:ext>
                </a:extLst>
              </p:cNvPr>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1" name="Oval 1125">
                <a:extLst>
                  <a:ext uri="{FF2B5EF4-FFF2-40B4-BE49-F238E27FC236}">
                    <a16:creationId xmlns:a16="http://schemas.microsoft.com/office/drawing/2014/main" id="{FEC07BC6-CBB8-4113-8BE0-C76DA6743B6E}"/>
                  </a:ext>
                </a:extLst>
              </p:cNvPr>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2" name="Oval 1126">
                <a:extLst>
                  <a:ext uri="{FF2B5EF4-FFF2-40B4-BE49-F238E27FC236}">
                    <a16:creationId xmlns:a16="http://schemas.microsoft.com/office/drawing/2014/main" id="{19FC0700-1037-4523-85C7-AB995BAE7E63}"/>
                  </a:ext>
                </a:extLst>
              </p:cNvPr>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3" name="Oval 1127">
                <a:extLst>
                  <a:ext uri="{FF2B5EF4-FFF2-40B4-BE49-F238E27FC236}">
                    <a16:creationId xmlns:a16="http://schemas.microsoft.com/office/drawing/2014/main" id="{F41C4F4B-0391-4184-AFB9-370BB6960739}"/>
                  </a:ext>
                </a:extLst>
              </p:cNvPr>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4" name="Oval 1128">
                <a:extLst>
                  <a:ext uri="{FF2B5EF4-FFF2-40B4-BE49-F238E27FC236}">
                    <a16:creationId xmlns:a16="http://schemas.microsoft.com/office/drawing/2014/main" id="{3924FFC1-6509-477D-B225-CEA6DD8E8CB7}"/>
                  </a:ext>
                </a:extLst>
              </p:cNvPr>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5" name="Oval 1129">
                <a:extLst>
                  <a:ext uri="{FF2B5EF4-FFF2-40B4-BE49-F238E27FC236}">
                    <a16:creationId xmlns:a16="http://schemas.microsoft.com/office/drawing/2014/main" id="{E3A20434-D6CE-4D90-A120-C5AD2E2151E7}"/>
                  </a:ext>
                </a:extLst>
              </p:cNvPr>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6" name="Oval 1130">
                <a:extLst>
                  <a:ext uri="{FF2B5EF4-FFF2-40B4-BE49-F238E27FC236}">
                    <a16:creationId xmlns:a16="http://schemas.microsoft.com/office/drawing/2014/main" id="{CAAF6FA1-C200-4D21-AAEB-BC3A86B7A6E8}"/>
                  </a:ext>
                </a:extLst>
              </p:cNvPr>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7" name="Oval 1131">
                <a:extLst>
                  <a:ext uri="{FF2B5EF4-FFF2-40B4-BE49-F238E27FC236}">
                    <a16:creationId xmlns:a16="http://schemas.microsoft.com/office/drawing/2014/main" id="{6646340B-4937-4F41-83E2-8CE8EA0107CD}"/>
                  </a:ext>
                </a:extLst>
              </p:cNvPr>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8" name="Oval 1132">
                <a:extLst>
                  <a:ext uri="{FF2B5EF4-FFF2-40B4-BE49-F238E27FC236}">
                    <a16:creationId xmlns:a16="http://schemas.microsoft.com/office/drawing/2014/main" id="{58438879-258C-45CC-8115-8F0FCAD9967C}"/>
                  </a:ext>
                </a:extLst>
              </p:cNvPr>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9" name="Oval 1133">
                <a:extLst>
                  <a:ext uri="{FF2B5EF4-FFF2-40B4-BE49-F238E27FC236}">
                    <a16:creationId xmlns:a16="http://schemas.microsoft.com/office/drawing/2014/main" id="{89825ADA-80E0-4D37-8B6A-88D1757289D4}"/>
                  </a:ext>
                </a:extLst>
              </p:cNvPr>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0" name="Oval 1134">
                <a:extLst>
                  <a:ext uri="{FF2B5EF4-FFF2-40B4-BE49-F238E27FC236}">
                    <a16:creationId xmlns:a16="http://schemas.microsoft.com/office/drawing/2014/main" id="{88EEB5B2-4BD5-478C-87A4-11AB7780839D}"/>
                  </a:ext>
                </a:extLst>
              </p:cNvPr>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1" name="Oval 1135">
                <a:extLst>
                  <a:ext uri="{FF2B5EF4-FFF2-40B4-BE49-F238E27FC236}">
                    <a16:creationId xmlns:a16="http://schemas.microsoft.com/office/drawing/2014/main" id="{57E14250-83EB-4F16-9587-DEEA7CA8E76D}"/>
                  </a:ext>
                </a:extLst>
              </p:cNvPr>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2" name="Oval 1136">
                <a:extLst>
                  <a:ext uri="{FF2B5EF4-FFF2-40B4-BE49-F238E27FC236}">
                    <a16:creationId xmlns:a16="http://schemas.microsoft.com/office/drawing/2014/main" id="{CEF1C914-81EB-4A4C-950C-87F7A978AE53}"/>
                  </a:ext>
                </a:extLst>
              </p:cNvPr>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3" name="Oval 1137">
                <a:extLst>
                  <a:ext uri="{FF2B5EF4-FFF2-40B4-BE49-F238E27FC236}">
                    <a16:creationId xmlns:a16="http://schemas.microsoft.com/office/drawing/2014/main" id="{A18959EB-F66D-430C-97DC-06016777164F}"/>
                  </a:ext>
                </a:extLst>
              </p:cNvPr>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4" name="Oval 1138">
                <a:extLst>
                  <a:ext uri="{FF2B5EF4-FFF2-40B4-BE49-F238E27FC236}">
                    <a16:creationId xmlns:a16="http://schemas.microsoft.com/office/drawing/2014/main" id="{30D65DD8-9443-4051-BFAE-130CECD55EE3}"/>
                  </a:ext>
                </a:extLst>
              </p:cNvPr>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5" name="Oval 1139">
                <a:extLst>
                  <a:ext uri="{FF2B5EF4-FFF2-40B4-BE49-F238E27FC236}">
                    <a16:creationId xmlns:a16="http://schemas.microsoft.com/office/drawing/2014/main" id="{8B88951A-0F21-4951-A459-A9D7BAB39127}"/>
                  </a:ext>
                </a:extLst>
              </p:cNvPr>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6" name="Oval 1140">
                <a:extLst>
                  <a:ext uri="{FF2B5EF4-FFF2-40B4-BE49-F238E27FC236}">
                    <a16:creationId xmlns:a16="http://schemas.microsoft.com/office/drawing/2014/main" id="{B6A941AE-01C5-459B-9C6A-76777615ECB0}"/>
                  </a:ext>
                </a:extLst>
              </p:cNvPr>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7" name="Oval 1141">
                <a:extLst>
                  <a:ext uri="{FF2B5EF4-FFF2-40B4-BE49-F238E27FC236}">
                    <a16:creationId xmlns:a16="http://schemas.microsoft.com/office/drawing/2014/main" id="{74E95209-F824-4A22-BBD8-5F74E17F0D2F}"/>
                  </a:ext>
                </a:extLst>
              </p:cNvPr>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8" name="Oval 1142">
                <a:extLst>
                  <a:ext uri="{FF2B5EF4-FFF2-40B4-BE49-F238E27FC236}">
                    <a16:creationId xmlns:a16="http://schemas.microsoft.com/office/drawing/2014/main" id="{9457C9ED-168A-4CC9-AB72-90C1EFEE1941}"/>
                  </a:ext>
                </a:extLst>
              </p:cNvPr>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9" name="Oval 1143">
                <a:extLst>
                  <a:ext uri="{FF2B5EF4-FFF2-40B4-BE49-F238E27FC236}">
                    <a16:creationId xmlns:a16="http://schemas.microsoft.com/office/drawing/2014/main" id="{173A09CF-E608-4EA3-BF88-07F8EBCD5834}"/>
                  </a:ext>
                </a:extLst>
              </p:cNvPr>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0" name="Oval 1144">
                <a:extLst>
                  <a:ext uri="{FF2B5EF4-FFF2-40B4-BE49-F238E27FC236}">
                    <a16:creationId xmlns:a16="http://schemas.microsoft.com/office/drawing/2014/main" id="{B2818199-388B-491E-BB3D-062A86C2857F}"/>
                  </a:ext>
                </a:extLst>
              </p:cNvPr>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1" name="Oval 1145">
                <a:extLst>
                  <a:ext uri="{FF2B5EF4-FFF2-40B4-BE49-F238E27FC236}">
                    <a16:creationId xmlns:a16="http://schemas.microsoft.com/office/drawing/2014/main" id="{27D47F16-83A7-4B97-93FA-A32199B9FF37}"/>
                  </a:ext>
                </a:extLst>
              </p:cNvPr>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2" name="Oval 1146">
                <a:extLst>
                  <a:ext uri="{FF2B5EF4-FFF2-40B4-BE49-F238E27FC236}">
                    <a16:creationId xmlns:a16="http://schemas.microsoft.com/office/drawing/2014/main" id="{1D9832A9-1830-4801-87D4-D7C8902EF6B2}"/>
                  </a:ext>
                </a:extLst>
              </p:cNvPr>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3" name="Oval 1147">
                <a:extLst>
                  <a:ext uri="{FF2B5EF4-FFF2-40B4-BE49-F238E27FC236}">
                    <a16:creationId xmlns:a16="http://schemas.microsoft.com/office/drawing/2014/main" id="{2C957606-7379-4200-8B16-94BD1A11682E}"/>
                  </a:ext>
                </a:extLst>
              </p:cNvPr>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4" name="Oval 1148">
                <a:extLst>
                  <a:ext uri="{FF2B5EF4-FFF2-40B4-BE49-F238E27FC236}">
                    <a16:creationId xmlns:a16="http://schemas.microsoft.com/office/drawing/2014/main" id="{50301ACD-9DBB-4C16-BA19-E997127DF0CE}"/>
                  </a:ext>
                </a:extLst>
              </p:cNvPr>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5" name="Oval 1149">
                <a:extLst>
                  <a:ext uri="{FF2B5EF4-FFF2-40B4-BE49-F238E27FC236}">
                    <a16:creationId xmlns:a16="http://schemas.microsoft.com/office/drawing/2014/main" id="{6D3C4BE4-589D-4615-99C8-C7FEF0CB2311}"/>
                  </a:ext>
                </a:extLst>
              </p:cNvPr>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6" name="Oval 1150">
                <a:extLst>
                  <a:ext uri="{FF2B5EF4-FFF2-40B4-BE49-F238E27FC236}">
                    <a16:creationId xmlns:a16="http://schemas.microsoft.com/office/drawing/2014/main" id="{55BAB142-3434-4F00-BAE4-66CA55E310CF}"/>
                  </a:ext>
                </a:extLst>
              </p:cNvPr>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7" name="Oval 1151">
                <a:extLst>
                  <a:ext uri="{FF2B5EF4-FFF2-40B4-BE49-F238E27FC236}">
                    <a16:creationId xmlns:a16="http://schemas.microsoft.com/office/drawing/2014/main" id="{52C9DC79-C84F-4EF8-B0F0-025982E3594C}"/>
                  </a:ext>
                </a:extLst>
              </p:cNvPr>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8" name="Oval 1152">
                <a:extLst>
                  <a:ext uri="{FF2B5EF4-FFF2-40B4-BE49-F238E27FC236}">
                    <a16:creationId xmlns:a16="http://schemas.microsoft.com/office/drawing/2014/main" id="{244E0DAB-E9E2-4D93-8E19-977C59EAB645}"/>
                  </a:ext>
                </a:extLst>
              </p:cNvPr>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9" name="Oval 1153">
                <a:extLst>
                  <a:ext uri="{FF2B5EF4-FFF2-40B4-BE49-F238E27FC236}">
                    <a16:creationId xmlns:a16="http://schemas.microsoft.com/office/drawing/2014/main" id="{611E45B3-4B91-4E2B-ACAC-D81FF0D8DBF4}"/>
                  </a:ext>
                </a:extLst>
              </p:cNvPr>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0" name="Oval 1154">
                <a:extLst>
                  <a:ext uri="{FF2B5EF4-FFF2-40B4-BE49-F238E27FC236}">
                    <a16:creationId xmlns:a16="http://schemas.microsoft.com/office/drawing/2014/main" id="{ACCFF7EA-BB58-43E1-8636-B7AF55BC4405}"/>
                  </a:ext>
                </a:extLst>
              </p:cNvPr>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1" name="Oval 1155">
                <a:extLst>
                  <a:ext uri="{FF2B5EF4-FFF2-40B4-BE49-F238E27FC236}">
                    <a16:creationId xmlns:a16="http://schemas.microsoft.com/office/drawing/2014/main" id="{CE9C548E-EA2D-4BBE-9868-B24F22B2191C}"/>
                  </a:ext>
                </a:extLst>
              </p:cNvPr>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2" name="Oval 1156">
                <a:extLst>
                  <a:ext uri="{FF2B5EF4-FFF2-40B4-BE49-F238E27FC236}">
                    <a16:creationId xmlns:a16="http://schemas.microsoft.com/office/drawing/2014/main" id="{58174A54-CB69-46A9-BFC3-F21E9AFB5AED}"/>
                  </a:ext>
                </a:extLst>
              </p:cNvPr>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3" name="Oval 1157">
                <a:extLst>
                  <a:ext uri="{FF2B5EF4-FFF2-40B4-BE49-F238E27FC236}">
                    <a16:creationId xmlns:a16="http://schemas.microsoft.com/office/drawing/2014/main" id="{71C672BF-6901-40F6-B94E-A3760884CBD2}"/>
                  </a:ext>
                </a:extLst>
              </p:cNvPr>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4" name="Oval 1158">
                <a:extLst>
                  <a:ext uri="{FF2B5EF4-FFF2-40B4-BE49-F238E27FC236}">
                    <a16:creationId xmlns:a16="http://schemas.microsoft.com/office/drawing/2014/main" id="{BFE2F546-617F-4C08-828E-8758E53E3875}"/>
                  </a:ext>
                </a:extLst>
              </p:cNvPr>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5" name="Oval 1159">
                <a:extLst>
                  <a:ext uri="{FF2B5EF4-FFF2-40B4-BE49-F238E27FC236}">
                    <a16:creationId xmlns:a16="http://schemas.microsoft.com/office/drawing/2014/main" id="{578AA591-B26F-48ED-8A53-F9EFB8D66837}"/>
                  </a:ext>
                </a:extLst>
              </p:cNvPr>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6" name="Oval 1160">
                <a:extLst>
                  <a:ext uri="{FF2B5EF4-FFF2-40B4-BE49-F238E27FC236}">
                    <a16:creationId xmlns:a16="http://schemas.microsoft.com/office/drawing/2014/main" id="{28113DBF-A81E-41BB-98B5-E6883115FC3F}"/>
                  </a:ext>
                </a:extLst>
              </p:cNvPr>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7" name="Oval 1161">
                <a:extLst>
                  <a:ext uri="{FF2B5EF4-FFF2-40B4-BE49-F238E27FC236}">
                    <a16:creationId xmlns:a16="http://schemas.microsoft.com/office/drawing/2014/main" id="{F5F9A0CD-6263-41D7-ACA2-753307F3C9E1}"/>
                  </a:ext>
                </a:extLst>
              </p:cNvPr>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8" name="Oval 1162">
                <a:extLst>
                  <a:ext uri="{FF2B5EF4-FFF2-40B4-BE49-F238E27FC236}">
                    <a16:creationId xmlns:a16="http://schemas.microsoft.com/office/drawing/2014/main" id="{9C08463C-335E-44F3-8D43-C8A2BAD9C673}"/>
                  </a:ext>
                </a:extLst>
              </p:cNvPr>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59" name="Oval 1163">
                <a:extLst>
                  <a:ext uri="{FF2B5EF4-FFF2-40B4-BE49-F238E27FC236}">
                    <a16:creationId xmlns:a16="http://schemas.microsoft.com/office/drawing/2014/main" id="{8F693B77-CECF-4FE5-8CD2-B1D62BD3526B}"/>
                  </a:ext>
                </a:extLst>
              </p:cNvPr>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0" name="Oval 1164">
                <a:extLst>
                  <a:ext uri="{FF2B5EF4-FFF2-40B4-BE49-F238E27FC236}">
                    <a16:creationId xmlns:a16="http://schemas.microsoft.com/office/drawing/2014/main" id="{1577E7E3-D778-49BA-AA0C-8AD1B348D91C}"/>
                  </a:ext>
                </a:extLst>
              </p:cNvPr>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1" name="Oval 1165">
                <a:extLst>
                  <a:ext uri="{FF2B5EF4-FFF2-40B4-BE49-F238E27FC236}">
                    <a16:creationId xmlns:a16="http://schemas.microsoft.com/office/drawing/2014/main" id="{3CB27618-D744-4C23-90DB-018E68044BB1}"/>
                  </a:ext>
                </a:extLst>
              </p:cNvPr>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2" name="Oval 1166">
                <a:extLst>
                  <a:ext uri="{FF2B5EF4-FFF2-40B4-BE49-F238E27FC236}">
                    <a16:creationId xmlns:a16="http://schemas.microsoft.com/office/drawing/2014/main" id="{22C2DF7A-0504-40F0-A3FB-991730199D95}"/>
                  </a:ext>
                </a:extLst>
              </p:cNvPr>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3" name="Oval 1167">
                <a:extLst>
                  <a:ext uri="{FF2B5EF4-FFF2-40B4-BE49-F238E27FC236}">
                    <a16:creationId xmlns:a16="http://schemas.microsoft.com/office/drawing/2014/main" id="{A7515FFC-16E6-45A5-B104-A119AE4FA64B}"/>
                  </a:ext>
                </a:extLst>
              </p:cNvPr>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4" name="Oval 1168">
                <a:extLst>
                  <a:ext uri="{FF2B5EF4-FFF2-40B4-BE49-F238E27FC236}">
                    <a16:creationId xmlns:a16="http://schemas.microsoft.com/office/drawing/2014/main" id="{C0D08DEC-6B95-4987-95A6-4BE80143EAE2}"/>
                  </a:ext>
                </a:extLst>
              </p:cNvPr>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5" name="Oval 1169">
                <a:extLst>
                  <a:ext uri="{FF2B5EF4-FFF2-40B4-BE49-F238E27FC236}">
                    <a16:creationId xmlns:a16="http://schemas.microsoft.com/office/drawing/2014/main" id="{F6B5977F-50CA-4AEB-8B17-85B27CA020D9}"/>
                  </a:ext>
                </a:extLst>
              </p:cNvPr>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6" name="Oval 1170">
                <a:extLst>
                  <a:ext uri="{FF2B5EF4-FFF2-40B4-BE49-F238E27FC236}">
                    <a16:creationId xmlns:a16="http://schemas.microsoft.com/office/drawing/2014/main" id="{C97CE237-3DF7-4A36-8B2F-E36E76E6167E}"/>
                  </a:ext>
                </a:extLst>
              </p:cNvPr>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7" name="Oval 1171">
                <a:extLst>
                  <a:ext uri="{FF2B5EF4-FFF2-40B4-BE49-F238E27FC236}">
                    <a16:creationId xmlns:a16="http://schemas.microsoft.com/office/drawing/2014/main" id="{3C40F231-82BD-44AE-8CA9-54A2EF6F9F54}"/>
                  </a:ext>
                </a:extLst>
              </p:cNvPr>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8" name="Oval 1172">
                <a:extLst>
                  <a:ext uri="{FF2B5EF4-FFF2-40B4-BE49-F238E27FC236}">
                    <a16:creationId xmlns:a16="http://schemas.microsoft.com/office/drawing/2014/main" id="{F079822F-ED9E-4533-959A-C43B53DBD690}"/>
                  </a:ext>
                </a:extLst>
              </p:cNvPr>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69" name="Oval 1173">
                <a:extLst>
                  <a:ext uri="{FF2B5EF4-FFF2-40B4-BE49-F238E27FC236}">
                    <a16:creationId xmlns:a16="http://schemas.microsoft.com/office/drawing/2014/main" id="{564B7EAD-5191-451B-8D07-2BD2C671E629}"/>
                  </a:ext>
                </a:extLst>
              </p:cNvPr>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0" name="Oval 1174">
                <a:extLst>
                  <a:ext uri="{FF2B5EF4-FFF2-40B4-BE49-F238E27FC236}">
                    <a16:creationId xmlns:a16="http://schemas.microsoft.com/office/drawing/2014/main" id="{BFBBC57A-95C9-4759-83D4-81F88AD4A873}"/>
                  </a:ext>
                </a:extLst>
              </p:cNvPr>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1" name="Oval 1175">
                <a:extLst>
                  <a:ext uri="{FF2B5EF4-FFF2-40B4-BE49-F238E27FC236}">
                    <a16:creationId xmlns:a16="http://schemas.microsoft.com/office/drawing/2014/main" id="{DE08E149-9A7F-474F-830E-A5D6CB0C659D}"/>
                  </a:ext>
                </a:extLst>
              </p:cNvPr>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2" name="Oval 1176">
                <a:extLst>
                  <a:ext uri="{FF2B5EF4-FFF2-40B4-BE49-F238E27FC236}">
                    <a16:creationId xmlns:a16="http://schemas.microsoft.com/office/drawing/2014/main" id="{74CF2F1D-4732-49C0-904B-74DF136606E2}"/>
                  </a:ext>
                </a:extLst>
              </p:cNvPr>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3" name="Oval 1177">
                <a:extLst>
                  <a:ext uri="{FF2B5EF4-FFF2-40B4-BE49-F238E27FC236}">
                    <a16:creationId xmlns:a16="http://schemas.microsoft.com/office/drawing/2014/main" id="{63A75D55-1C2D-42AF-BD16-CA4867C9D180}"/>
                  </a:ext>
                </a:extLst>
              </p:cNvPr>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4" name="Oval 1178">
                <a:extLst>
                  <a:ext uri="{FF2B5EF4-FFF2-40B4-BE49-F238E27FC236}">
                    <a16:creationId xmlns:a16="http://schemas.microsoft.com/office/drawing/2014/main" id="{26AE128A-3606-49AD-A1DA-174AE9D82731}"/>
                  </a:ext>
                </a:extLst>
              </p:cNvPr>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5" name="Oval 1179">
                <a:extLst>
                  <a:ext uri="{FF2B5EF4-FFF2-40B4-BE49-F238E27FC236}">
                    <a16:creationId xmlns:a16="http://schemas.microsoft.com/office/drawing/2014/main" id="{9CFD47AC-184B-4FB4-853E-6EA8951884F4}"/>
                  </a:ext>
                </a:extLst>
              </p:cNvPr>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6" name="Oval 1180">
                <a:extLst>
                  <a:ext uri="{FF2B5EF4-FFF2-40B4-BE49-F238E27FC236}">
                    <a16:creationId xmlns:a16="http://schemas.microsoft.com/office/drawing/2014/main" id="{21832532-237A-4C9E-A0AC-FF2330B6719E}"/>
                  </a:ext>
                </a:extLst>
              </p:cNvPr>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7" name="Oval 1181">
                <a:extLst>
                  <a:ext uri="{FF2B5EF4-FFF2-40B4-BE49-F238E27FC236}">
                    <a16:creationId xmlns:a16="http://schemas.microsoft.com/office/drawing/2014/main" id="{D5A0AB81-185E-452C-B74C-26B7591C4409}"/>
                  </a:ext>
                </a:extLst>
              </p:cNvPr>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8" name="Oval 1182">
                <a:extLst>
                  <a:ext uri="{FF2B5EF4-FFF2-40B4-BE49-F238E27FC236}">
                    <a16:creationId xmlns:a16="http://schemas.microsoft.com/office/drawing/2014/main" id="{939540C2-748F-4B2C-84C0-66D1BFB35E92}"/>
                  </a:ext>
                </a:extLst>
              </p:cNvPr>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79" name="Oval 1183">
                <a:extLst>
                  <a:ext uri="{FF2B5EF4-FFF2-40B4-BE49-F238E27FC236}">
                    <a16:creationId xmlns:a16="http://schemas.microsoft.com/office/drawing/2014/main" id="{F34763FD-03E0-41F3-8FCB-71FFE8E482AE}"/>
                  </a:ext>
                </a:extLst>
              </p:cNvPr>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0" name="Oval 1184">
                <a:extLst>
                  <a:ext uri="{FF2B5EF4-FFF2-40B4-BE49-F238E27FC236}">
                    <a16:creationId xmlns:a16="http://schemas.microsoft.com/office/drawing/2014/main" id="{956643B2-AFCF-45D0-BC3F-035748CBE67F}"/>
                  </a:ext>
                </a:extLst>
              </p:cNvPr>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1" name="Oval 1185">
                <a:extLst>
                  <a:ext uri="{FF2B5EF4-FFF2-40B4-BE49-F238E27FC236}">
                    <a16:creationId xmlns:a16="http://schemas.microsoft.com/office/drawing/2014/main" id="{F06CBC2D-DB65-40FA-8352-70BFF6D259C4}"/>
                  </a:ext>
                </a:extLst>
              </p:cNvPr>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2" name="Oval 1186">
                <a:extLst>
                  <a:ext uri="{FF2B5EF4-FFF2-40B4-BE49-F238E27FC236}">
                    <a16:creationId xmlns:a16="http://schemas.microsoft.com/office/drawing/2014/main" id="{A8C7FD3C-CBC2-4F0D-87D3-BC9420F5667D}"/>
                  </a:ext>
                </a:extLst>
              </p:cNvPr>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3" name="Oval 1187">
                <a:extLst>
                  <a:ext uri="{FF2B5EF4-FFF2-40B4-BE49-F238E27FC236}">
                    <a16:creationId xmlns:a16="http://schemas.microsoft.com/office/drawing/2014/main" id="{117D64AE-D726-415C-BB25-ED14A695A2A9}"/>
                  </a:ext>
                </a:extLst>
              </p:cNvPr>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4" name="Oval 1188">
                <a:extLst>
                  <a:ext uri="{FF2B5EF4-FFF2-40B4-BE49-F238E27FC236}">
                    <a16:creationId xmlns:a16="http://schemas.microsoft.com/office/drawing/2014/main" id="{2A13DD5A-4420-48BA-8F1F-E6ADE6C18D34}"/>
                  </a:ext>
                </a:extLst>
              </p:cNvPr>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5" name="Oval 1189">
                <a:extLst>
                  <a:ext uri="{FF2B5EF4-FFF2-40B4-BE49-F238E27FC236}">
                    <a16:creationId xmlns:a16="http://schemas.microsoft.com/office/drawing/2014/main" id="{A5ED56EE-4109-45BC-A313-FB73E38E1D1D}"/>
                  </a:ext>
                </a:extLst>
              </p:cNvPr>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6" name="Oval 1190">
                <a:extLst>
                  <a:ext uri="{FF2B5EF4-FFF2-40B4-BE49-F238E27FC236}">
                    <a16:creationId xmlns:a16="http://schemas.microsoft.com/office/drawing/2014/main" id="{1700B97E-F78B-4193-B500-03ACFB75B418}"/>
                  </a:ext>
                </a:extLst>
              </p:cNvPr>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7" name="Oval 1191">
                <a:extLst>
                  <a:ext uri="{FF2B5EF4-FFF2-40B4-BE49-F238E27FC236}">
                    <a16:creationId xmlns:a16="http://schemas.microsoft.com/office/drawing/2014/main" id="{2DC595A4-8EF9-43E0-A054-5DAD6F39AFB4}"/>
                  </a:ext>
                </a:extLst>
              </p:cNvPr>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8" name="Oval 1192">
                <a:extLst>
                  <a:ext uri="{FF2B5EF4-FFF2-40B4-BE49-F238E27FC236}">
                    <a16:creationId xmlns:a16="http://schemas.microsoft.com/office/drawing/2014/main" id="{D4DE1962-E3D3-4C81-83AA-D7C2AF6104A1}"/>
                  </a:ext>
                </a:extLst>
              </p:cNvPr>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9" name="Oval 1193">
                <a:extLst>
                  <a:ext uri="{FF2B5EF4-FFF2-40B4-BE49-F238E27FC236}">
                    <a16:creationId xmlns:a16="http://schemas.microsoft.com/office/drawing/2014/main" id="{8B2E95BF-6198-4EE6-AC2F-01FF09C9D492}"/>
                  </a:ext>
                </a:extLst>
              </p:cNvPr>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0" name="Oval 1194">
                <a:extLst>
                  <a:ext uri="{FF2B5EF4-FFF2-40B4-BE49-F238E27FC236}">
                    <a16:creationId xmlns:a16="http://schemas.microsoft.com/office/drawing/2014/main" id="{897CC997-6F68-44E2-A74F-2E70AA49677D}"/>
                  </a:ext>
                </a:extLst>
              </p:cNvPr>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1" name="Oval 1195">
                <a:extLst>
                  <a:ext uri="{FF2B5EF4-FFF2-40B4-BE49-F238E27FC236}">
                    <a16:creationId xmlns:a16="http://schemas.microsoft.com/office/drawing/2014/main" id="{821CA8BF-404D-4F54-AB7D-BD096DF4382D}"/>
                  </a:ext>
                </a:extLst>
              </p:cNvPr>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2" name="Oval 1196">
                <a:extLst>
                  <a:ext uri="{FF2B5EF4-FFF2-40B4-BE49-F238E27FC236}">
                    <a16:creationId xmlns:a16="http://schemas.microsoft.com/office/drawing/2014/main" id="{E40BEC27-8E27-4734-A54A-45213010BA61}"/>
                  </a:ext>
                </a:extLst>
              </p:cNvPr>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3" name="Oval 1197">
                <a:extLst>
                  <a:ext uri="{FF2B5EF4-FFF2-40B4-BE49-F238E27FC236}">
                    <a16:creationId xmlns:a16="http://schemas.microsoft.com/office/drawing/2014/main" id="{B0923589-1BE9-416D-874B-686D9FF69351}"/>
                  </a:ext>
                </a:extLst>
              </p:cNvPr>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4" name="Oval 1198">
                <a:extLst>
                  <a:ext uri="{FF2B5EF4-FFF2-40B4-BE49-F238E27FC236}">
                    <a16:creationId xmlns:a16="http://schemas.microsoft.com/office/drawing/2014/main" id="{D0739483-625F-4683-BB86-F1E6F444ECB9}"/>
                  </a:ext>
                </a:extLst>
              </p:cNvPr>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5" name="Oval 1199">
                <a:extLst>
                  <a:ext uri="{FF2B5EF4-FFF2-40B4-BE49-F238E27FC236}">
                    <a16:creationId xmlns:a16="http://schemas.microsoft.com/office/drawing/2014/main" id="{AA764669-F184-43F2-887E-025B5E25FA88}"/>
                  </a:ext>
                </a:extLst>
              </p:cNvPr>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6" name="Oval 1200">
                <a:extLst>
                  <a:ext uri="{FF2B5EF4-FFF2-40B4-BE49-F238E27FC236}">
                    <a16:creationId xmlns:a16="http://schemas.microsoft.com/office/drawing/2014/main" id="{F1A1EDFF-2D85-46CC-A714-C56FDD3EF2FE}"/>
                  </a:ext>
                </a:extLst>
              </p:cNvPr>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7" name="Oval 1201">
                <a:extLst>
                  <a:ext uri="{FF2B5EF4-FFF2-40B4-BE49-F238E27FC236}">
                    <a16:creationId xmlns:a16="http://schemas.microsoft.com/office/drawing/2014/main" id="{2772D4D2-3D8A-42D0-A83B-91E075F9D101}"/>
                  </a:ext>
                </a:extLst>
              </p:cNvPr>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8" name="Oval 1202">
                <a:extLst>
                  <a:ext uri="{FF2B5EF4-FFF2-40B4-BE49-F238E27FC236}">
                    <a16:creationId xmlns:a16="http://schemas.microsoft.com/office/drawing/2014/main" id="{D67559E3-BB92-4264-8FB2-C81DC00DA3C8}"/>
                  </a:ext>
                </a:extLst>
              </p:cNvPr>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9" name="Oval 1203">
                <a:extLst>
                  <a:ext uri="{FF2B5EF4-FFF2-40B4-BE49-F238E27FC236}">
                    <a16:creationId xmlns:a16="http://schemas.microsoft.com/office/drawing/2014/main" id="{1998E667-D1C2-4740-9DA3-4AD2DA1F52E6}"/>
                  </a:ext>
                </a:extLst>
              </p:cNvPr>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0" name="Oval 1204">
                <a:extLst>
                  <a:ext uri="{FF2B5EF4-FFF2-40B4-BE49-F238E27FC236}">
                    <a16:creationId xmlns:a16="http://schemas.microsoft.com/office/drawing/2014/main" id="{7C9199A5-D656-4277-BCCC-01A3BFAEEB20}"/>
                  </a:ext>
                </a:extLst>
              </p:cNvPr>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1" name="Oval 1205">
                <a:extLst>
                  <a:ext uri="{FF2B5EF4-FFF2-40B4-BE49-F238E27FC236}">
                    <a16:creationId xmlns:a16="http://schemas.microsoft.com/office/drawing/2014/main" id="{FC71BD9D-5DBF-4EA6-8B58-7E03F508CFF0}"/>
                  </a:ext>
                </a:extLst>
              </p:cNvPr>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2" name="Oval 1206">
                <a:extLst>
                  <a:ext uri="{FF2B5EF4-FFF2-40B4-BE49-F238E27FC236}">
                    <a16:creationId xmlns:a16="http://schemas.microsoft.com/office/drawing/2014/main" id="{95442EB0-7471-43DA-B240-5663C3E22BC8}"/>
                  </a:ext>
                </a:extLst>
              </p:cNvPr>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3" name="Oval 1207">
                <a:extLst>
                  <a:ext uri="{FF2B5EF4-FFF2-40B4-BE49-F238E27FC236}">
                    <a16:creationId xmlns:a16="http://schemas.microsoft.com/office/drawing/2014/main" id="{B740BD08-C71C-4B3C-B88D-59F739B4A4A0}"/>
                  </a:ext>
                </a:extLst>
              </p:cNvPr>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4" name="Oval 1208">
                <a:extLst>
                  <a:ext uri="{FF2B5EF4-FFF2-40B4-BE49-F238E27FC236}">
                    <a16:creationId xmlns:a16="http://schemas.microsoft.com/office/drawing/2014/main" id="{B5B27C6E-BF3B-41E9-9A50-DB80A35BB6D9}"/>
                  </a:ext>
                </a:extLst>
              </p:cNvPr>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5" name="Oval 1209">
                <a:extLst>
                  <a:ext uri="{FF2B5EF4-FFF2-40B4-BE49-F238E27FC236}">
                    <a16:creationId xmlns:a16="http://schemas.microsoft.com/office/drawing/2014/main" id="{BAAF101D-567B-4240-8E41-0E0ED36FD2B3}"/>
                  </a:ext>
                </a:extLst>
              </p:cNvPr>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6" name="Oval 1210">
                <a:extLst>
                  <a:ext uri="{FF2B5EF4-FFF2-40B4-BE49-F238E27FC236}">
                    <a16:creationId xmlns:a16="http://schemas.microsoft.com/office/drawing/2014/main" id="{62110386-B384-453C-B3E9-1617854AE9C3}"/>
                  </a:ext>
                </a:extLst>
              </p:cNvPr>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7" name="Oval 1211">
                <a:extLst>
                  <a:ext uri="{FF2B5EF4-FFF2-40B4-BE49-F238E27FC236}">
                    <a16:creationId xmlns:a16="http://schemas.microsoft.com/office/drawing/2014/main" id="{50AC3032-C314-4A07-BAA1-7DAC2E5425A1}"/>
                  </a:ext>
                </a:extLst>
              </p:cNvPr>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8" name="Oval 1212">
                <a:extLst>
                  <a:ext uri="{FF2B5EF4-FFF2-40B4-BE49-F238E27FC236}">
                    <a16:creationId xmlns:a16="http://schemas.microsoft.com/office/drawing/2014/main" id="{7660745B-71B9-40A5-9F45-4688DBE3D960}"/>
                  </a:ext>
                </a:extLst>
              </p:cNvPr>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09" name="Oval 1213">
                <a:extLst>
                  <a:ext uri="{FF2B5EF4-FFF2-40B4-BE49-F238E27FC236}">
                    <a16:creationId xmlns:a16="http://schemas.microsoft.com/office/drawing/2014/main" id="{6A89C810-CB57-40E3-9199-A18EB403B08E}"/>
                  </a:ext>
                </a:extLst>
              </p:cNvPr>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0" name="Oval 1214">
                <a:extLst>
                  <a:ext uri="{FF2B5EF4-FFF2-40B4-BE49-F238E27FC236}">
                    <a16:creationId xmlns:a16="http://schemas.microsoft.com/office/drawing/2014/main" id="{295A1C63-BAA2-4FDB-A7C9-077CBFE13B9C}"/>
                  </a:ext>
                </a:extLst>
              </p:cNvPr>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1" name="Oval 1215">
                <a:extLst>
                  <a:ext uri="{FF2B5EF4-FFF2-40B4-BE49-F238E27FC236}">
                    <a16:creationId xmlns:a16="http://schemas.microsoft.com/office/drawing/2014/main" id="{7EF17C6F-7379-47C3-9B78-6A9F0CA5DF32}"/>
                  </a:ext>
                </a:extLst>
              </p:cNvPr>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2" name="Oval 1216">
                <a:extLst>
                  <a:ext uri="{FF2B5EF4-FFF2-40B4-BE49-F238E27FC236}">
                    <a16:creationId xmlns:a16="http://schemas.microsoft.com/office/drawing/2014/main" id="{AFEA0D71-598C-4502-BCA9-2BEA01EDE40E}"/>
                  </a:ext>
                </a:extLst>
              </p:cNvPr>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3" name="Oval 1217">
                <a:extLst>
                  <a:ext uri="{FF2B5EF4-FFF2-40B4-BE49-F238E27FC236}">
                    <a16:creationId xmlns:a16="http://schemas.microsoft.com/office/drawing/2014/main" id="{6FE4285D-003D-4F3B-A568-5EBD1ED8375C}"/>
                  </a:ext>
                </a:extLst>
              </p:cNvPr>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4" name="Oval 1218">
                <a:extLst>
                  <a:ext uri="{FF2B5EF4-FFF2-40B4-BE49-F238E27FC236}">
                    <a16:creationId xmlns:a16="http://schemas.microsoft.com/office/drawing/2014/main" id="{B0C91FF6-6492-481E-9AD2-E4C90DA8B7D6}"/>
                  </a:ext>
                </a:extLst>
              </p:cNvPr>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5" name="Oval 1219">
                <a:extLst>
                  <a:ext uri="{FF2B5EF4-FFF2-40B4-BE49-F238E27FC236}">
                    <a16:creationId xmlns:a16="http://schemas.microsoft.com/office/drawing/2014/main" id="{2A7D21B7-E0C6-4386-B2BE-334DF15D06F8}"/>
                  </a:ext>
                </a:extLst>
              </p:cNvPr>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6" name="Oval 1220">
                <a:extLst>
                  <a:ext uri="{FF2B5EF4-FFF2-40B4-BE49-F238E27FC236}">
                    <a16:creationId xmlns:a16="http://schemas.microsoft.com/office/drawing/2014/main" id="{20D9F2CF-7AFC-40FA-B2C7-FB0A85E0A463}"/>
                  </a:ext>
                </a:extLst>
              </p:cNvPr>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7" name="Oval 1221">
                <a:extLst>
                  <a:ext uri="{FF2B5EF4-FFF2-40B4-BE49-F238E27FC236}">
                    <a16:creationId xmlns:a16="http://schemas.microsoft.com/office/drawing/2014/main" id="{AE775D42-D3E1-42E5-A4F5-8FBC22D7111B}"/>
                  </a:ext>
                </a:extLst>
              </p:cNvPr>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8" name="Oval 1222">
                <a:extLst>
                  <a:ext uri="{FF2B5EF4-FFF2-40B4-BE49-F238E27FC236}">
                    <a16:creationId xmlns:a16="http://schemas.microsoft.com/office/drawing/2014/main" id="{00975F18-2FCA-43E6-A088-1E8707D6DD76}"/>
                  </a:ext>
                </a:extLst>
              </p:cNvPr>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19" name="Oval 1223">
                <a:extLst>
                  <a:ext uri="{FF2B5EF4-FFF2-40B4-BE49-F238E27FC236}">
                    <a16:creationId xmlns:a16="http://schemas.microsoft.com/office/drawing/2014/main" id="{95AABC35-29FE-401C-806D-C423CD1AE4FD}"/>
                  </a:ext>
                </a:extLst>
              </p:cNvPr>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8397"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292929"/>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220" name="Rectangle 1219">
              <a:extLst>
                <a:ext uri="{FF2B5EF4-FFF2-40B4-BE49-F238E27FC236}">
                  <a16:creationId xmlns:a16="http://schemas.microsoft.com/office/drawing/2014/main" id="{FBDD8E2B-9D8C-4F2B-9367-1D59502122B3}"/>
                </a:ext>
              </a:extLst>
            </p:cNvPr>
            <p:cNvSpPr/>
            <p:nvPr/>
          </p:nvSpPr>
          <p:spPr>
            <a:xfrm>
              <a:off x="4249281" y="3118772"/>
              <a:ext cx="330063" cy="31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1" name="Isosceles Triangle 1220">
              <a:extLst>
                <a:ext uri="{FF2B5EF4-FFF2-40B4-BE49-F238E27FC236}">
                  <a16:creationId xmlns:a16="http://schemas.microsoft.com/office/drawing/2014/main" id="{3045BF8D-97C3-4CC4-A68C-2E40AA3C161D}"/>
                </a:ext>
              </a:extLst>
            </p:cNvPr>
            <p:cNvSpPr/>
            <p:nvPr/>
          </p:nvSpPr>
          <p:spPr bwMode="auto">
            <a:xfrm>
              <a:off x="4311905" y="2961134"/>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2" name="Isosceles Triangle 1221">
              <a:extLst>
                <a:ext uri="{FF2B5EF4-FFF2-40B4-BE49-F238E27FC236}">
                  <a16:creationId xmlns:a16="http://schemas.microsoft.com/office/drawing/2014/main" id="{53A442AA-84BD-4089-A60F-FA96FCF8BE08}"/>
                </a:ext>
              </a:extLst>
            </p:cNvPr>
            <p:cNvSpPr/>
            <p:nvPr/>
          </p:nvSpPr>
          <p:spPr bwMode="auto">
            <a:xfrm>
              <a:off x="5406587" y="3064522"/>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3" name="Isosceles Triangle 1222">
              <a:extLst>
                <a:ext uri="{FF2B5EF4-FFF2-40B4-BE49-F238E27FC236}">
                  <a16:creationId xmlns:a16="http://schemas.microsoft.com/office/drawing/2014/main" id="{A5E512F9-4183-45D4-AA7B-937D1E3B8EA7}"/>
                </a:ext>
              </a:extLst>
            </p:cNvPr>
            <p:cNvSpPr/>
            <p:nvPr/>
          </p:nvSpPr>
          <p:spPr bwMode="auto">
            <a:xfrm>
              <a:off x="4741993" y="3586300"/>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4" name="Isosceles Triangle 1223">
              <a:extLst>
                <a:ext uri="{FF2B5EF4-FFF2-40B4-BE49-F238E27FC236}">
                  <a16:creationId xmlns:a16="http://schemas.microsoft.com/office/drawing/2014/main" id="{A27E38D9-B5D4-486C-BE33-CEB9FF0375AE}"/>
                </a:ext>
              </a:extLst>
            </p:cNvPr>
            <p:cNvSpPr/>
            <p:nvPr/>
          </p:nvSpPr>
          <p:spPr bwMode="auto">
            <a:xfrm>
              <a:off x="10355907" y="3429460"/>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5" name="Isosceles Triangle 1224">
              <a:extLst>
                <a:ext uri="{FF2B5EF4-FFF2-40B4-BE49-F238E27FC236}">
                  <a16:creationId xmlns:a16="http://schemas.microsoft.com/office/drawing/2014/main" id="{33168F62-793D-4AB5-A6B6-8676EF51135E}"/>
                </a:ext>
              </a:extLst>
            </p:cNvPr>
            <p:cNvSpPr/>
            <p:nvPr/>
          </p:nvSpPr>
          <p:spPr bwMode="auto">
            <a:xfrm>
              <a:off x="5572947" y="5084587"/>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6" name="Isosceles Triangle 1225">
              <a:extLst>
                <a:ext uri="{FF2B5EF4-FFF2-40B4-BE49-F238E27FC236}">
                  <a16:creationId xmlns:a16="http://schemas.microsoft.com/office/drawing/2014/main" id="{4CCB4B33-7B2F-4630-A436-98E9F2B8F928}"/>
                </a:ext>
              </a:extLst>
            </p:cNvPr>
            <p:cNvSpPr/>
            <p:nvPr/>
          </p:nvSpPr>
          <p:spPr bwMode="auto">
            <a:xfrm>
              <a:off x="6894938" y="2905999"/>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7" name="Isosceles Triangle 1226">
              <a:extLst>
                <a:ext uri="{FF2B5EF4-FFF2-40B4-BE49-F238E27FC236}">
                  <a16:creationId xmlns:a16="http://schemas.microsoft.com/office/drawing/2014/main" id="{289D882D-99DC-4F5B-A043-84D73DC6D544}"/>
                </a:ext>
              </a:extLst>
            </p:cNvPr>
            <p:cNvSpPr/>
            <p:nvPr/>
          </p:nvSpPr>
          <p:spPr bwMode="auto">
            <a:xfrm>
              <a:off x="7765512" y="3114574"/>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8" name="Isosceles Triangle 1227">
              <a:extLst>
                <a:ext uri="{FF2B5EF4-FFF2-40B4-BE49-F238E27FC236}">
                  <a16:creationId xmlns:a16="http://schemas.microsoft.com/office/drawing/2014/main" id="{23838AF1-DAC3-4B08-8A8C-5AB09AD36C53}"/>
                </a:ext>
              </a:extLst>
            </p:cNvPr>
            <p:cNvSpPr/>
            <p:nvPr/>
          </p:nvSpPr>
          <p:spPr bwMode="auto">
            <a:xfrm>
              <a:off x="10398972" y="5420969"/>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9" name="Isosceles Triangle 1228">
              <a:extLst>
                <a:ext uri="{FF2B5EF4-FFF2-40B4-BE49-F238E27FC236}">
                  <a16:creationId xmlns:a16="http://schemas.microsoft.com/office/drawing/2014/main" id="{E01DFDD6-C6A9-4E63-9172-81F14F10CFE8}"/>
                </a:ext>
              </a:extLst>
            </p:cNvPr>
            <p:cNvSpPr/>
            <p:nvPr/>
          </p:nvSpPr>
          <p:spPr bwMode="auto">
            <a:xfrm>
              <a:off x="9662277" y="2695874"/>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30" name="Isosceles Triangle 1229">
              <a:extLst>
                <a:ext uri="{FF2B5EF4-FFF2-40B4-BE49-F238E27FC236}">
                  <a16:creationId xmlns:a16="http://schemas.microsoft.com/office/drawing/2014/main" id="{C26EEB63-3EF1-4261-A253-40A2E02BBBC2}"/>
                </a:ext>
              </a:extLst>
            </p:cNvPr>
            <p:cNvSpPr/>
            <p:nvPr/>
          </p:nvSpPr>
          <p:spPr bwMode="auto">
            <a:xfrm>
              <a:off x="9439410" y="3349196"/>
              <a:ext cx="224106" cy="235862"/>
            </a:xfrm>
            <a:prstGeom prst="triangl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1231" name="Straight Connector 1230">
              <a:extLst>
                <a:ext uri="{FF2B5EF4-FFF2-40B4-BE49-F238E27FC236}">
                  <a16:creationId xmlns:a16="http://schemas.microsoft.com/office/drawing/2014/main" id="{183B5B37-E692-403F-A5B1-8483C89C63D9}"/>
                </a:ext>
              </a:extLst>
            </p:cNvPr>
            <p:cNvCxnSpPr>
              <a:endCxn id="1222" idx="3"/>
            </p:cNvCxnSpPr>
            <p:nvPr/>
          </p:nvCxnSpPr>
          <p:spPr>
            <a:xfrm flipV="1">
              <a:off x="4927238" y="3300384"/>
              <a:ext cx="591402" cy="430376"/>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D133A8CD-6EFA-4008-B71F-422058894998}"/>
                </a:ext>
              </a:extLst>
            </p:cNvPr>
            <p:cNvCxnSpPr>
              <a:endCxn id="1222" idx="1"/>
            </p:cNvCxnSpPr>
            <p:nvPr/>
          </p:nvCxnSpPr>
          <p:spPr>
            <a:xfrm>
              <a:off x="4478762" y="3095260"/>
              <a:ext cx="983850" cy="87194"/>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BB41717E-6754-45B2-A799-C7DC109B17C2}"/>
                </a:ext>
              </a:extLst>
            </p:cNvPr>
            <p:cNvCxnSpPr>
              <a:stCxn id="747" idx="2"/>
            </p:cNvCxnSpPr>
            <p:nvPr/>
          </p:nvCxnSpPr>
          <p:spPr>
            <a:xfrm flipH="1" flipV="1">
              <a:off x="4414257" y="3182453"/>
              <a:ext cx="356038" cy="558187"/>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C225E33E-C71E-49B0-ACE2-BABFF8AAA50C}"/>
                </a:ext>
              </a:extLst>
            </p:cNvPr>
            <p:cNvCxnSpPr>
              <a:stCxn id="1225" idx="1"/>
            </p:cNvCxnSpPr>
            <p:nvPr/>
          </p:nvCxnSpPr>
          <p:spPr>
            <a:xfrm flipH="1" flipV="1">
              <a:off x="4864827" y="3811368"/>
              <a:ext cx="764147" cy="1391150"/>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1CBBC924-8339-43B0-9F0C-5974DF8EBCD0}"/>
                </a:ext>
              </a:extLst>
            </p:cNvPr>
            <p:cNvCxnSpPr>
              <a:endCxn id="1226" idx="1"/>
            </p:cNvCxnSpPr>
            <p:nvPr/>
          </p:nvCxnSpPr>
          <p:spPr>
            <a:xfrm flipV="1">
              <a:off x="5578933" y="3023930"/>
              <a:ext cx="1372031" cy="189477"/>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49F4B279-A5FA-4DB1-9ACB-A3D1DB69F23B}"/>
                </a:ext>
              </a:extLst>
            </p:cNvPr>
            <p:cNvCxnSpPr>
              <a:endCxn id="1227" idx="1"/>
            </p:cNvCxnSpPr>
            <p:nvPr/>
          </p:nvCxnSpPr>
          <p:spPr>
            <a:xfrm>
              <a:off x="7051711" y="3028992"/>
              <a:ext cx="769829" cy="203512"/>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91AC13BF-343D-49F6-B76B-C41AA46E1372}"/>
                </a:ext>
              </a:extLst>
            </p:cNvPr>
            <p:cNvCxnSpPr>
              <a:endCxn id="1229" idx="1"/>
            </p:cNvCxnSpPr>
            <p:nvPr/>
          </p:nvCxnSpPr>
          <p:spPr>
            <a:xfrm flipV="1">
              <a:off x="7933909" y="2813805"/>
              <a:ext cx="1784396" cy="434892"/>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8" name="Straight Connector 1237">
              <a:extLst>
                <a:ext uri="{FF2B5EF4-FFF2-40B4-BE49-F238E27FC236}">
                  <a16:creationId xmlns:a16="http://schemas.microsoft.com/office/drawing/2014/main" id="{987B0B64-6398-4A14-8FA5-AAD17519CDD1}"/>
                </a:ext>
              </a:extLst>
            </p:cNvPr>
            <p:cNvCxnSpPr>
              <a:stCxn id="1230" idx="0"/>
            </p:cNvCxnSpPr>
            <p:nvPr/>
          </p:nvCxnSpPr>
          <p:spPr>
            <a:xfrm flipV="1">
              <a:off x="9551463" y="2920060"/>
              <a:ext cx="222207" cy="429135"/>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9" name="Straight Connector 1238">
              <a:extLst>
                <a:ext uri="{FF2B5EF4-FFF2-40B4-BE49-F238E27FC236}">
                  <a16:creationId xmlns:a16="http://schemas.microsoft.com/office/drawing/2014/main" id="{16123D5E-523B-41E7-BCC9-267E8FDA869A}"/>
                </a:ext>
              </a:extLst>
            </p:cNvPr>
            <p:cNvCxnSpPr>
              <a:endCxn id="705" idx="3"/>
            </p:cNvCxnSpPr>
            <p:nvPr/>
          </p:nvCxnSpPr>
          <p:spPr>
            <a:xfrm>
              <a:off x="9600971" y="3480257"/>
              <a:ext cx="806825" cy="73834"/>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0" name="Straight Connector 1239">
              <a:extLst>
                <a:ext uri="{FF2B5EF4-FFF2-40B4-BE49-F238E27FC236}">
                  <a16:creationId xmlns:a16="http://schemas.microsoft.com/office/drawing/2014/main" id="{0032B5ED-BF10-4E20-A582-338AD6045ACB}"/>
                </a:ext>
              </a:extLst>
            </p:cNvPr>
            <p:cNvCxnSpPr>
              <a:stCxn id="1228" idx="0"/>
            </p:cNvCxnSpPr>
            <p:nvPr/>
          </p:nvCxnSpPr>
          <p:spPr>
            <a:xfrm flipH="1" flipV="1">
              <a:off x="10470448" y="3663757"/>
              <a:ext cx="40578" cy="1757213"/>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41" name="Rectangle 1240">
            <a:extLst>
              <a:ext uri="{FF2B5EF4-FFF2-40B4-BE49-F238E27FC236}">
                <a16:creationId xmlns:a16="http://schemas.microsoft.com/office/drawing/2014/main" id="{3139AD9F-D08F-477F-9963-FDF6D726DFE5}"/>
              </a:ext>
            </a:extLst>
          </p:cNvPr>
          <p:cNvSpPr/>
          <p:nvPr>
            <p:custDataLst>
              <p:tags r:id="rId1"/>
            </p:custDataLst>
          </p:nvPr>
        </p:nvSpPr>
        <p:spPr bwMode="auto">
          <a:xfrm>
            <a:off x="371211" y="3180026"/>
            <a:ext cx="4502008" cy="2816156"/>
          </a:xfrm>
          <a:prstGeom prst="rect">
            <a:avLst/>
          </a:prstGeom>
          <a:ln>
            <a:noFill/>
          </a:ln>
        </p:spPr>
        <p:txBody>
          <a:bodyPr vert="horz" wrap="square" lIns="0" tIns="0" rIns="0" bIns="0" rtlCol="0">
            <a:spAutoFit/>
          </a:bodyPr>
          <a:lstStyle/>
          <a:p>
            <a:pPr marL="0" marR="0" lvl="0" indent="0" algn="l" defTabSz="1218987" rtl="0" eaLnBrk="1" fontAlgn="auto" latinLnBrk="0" hangingPunct="1">
              <a:spcBef>
                <a:spcPts val="600"/>
              </a:spcBef>
              <a:spcAft>
                <a:spcPts val="0"/>
              </a:spcAft>
              <a:buClr>
                <a:srgbClr val="00BCF2"/>
              </a:buClr>
              <a:buSzPct val="100000"/>
              <a:buFontTx/>
              <a:buNone/>
              <a:tabLst/>
              <a:defRPr/>
            </a:pPr>
            <a:r>
              <a:rPr kumimoji="0" lang="ko-KR" altLang="en-US" sz="2000" b="1" i="0" u="none" strike="noStrike" kern="1200" cap="none" spc="0" normalizeH="0" baseline="0" noProof="0">
                <a:ln>
                  <a:noFill/>
                </a:ln>
                <a:solidFill>
                  <a:srgbClr val="404040"/>
                </a:solidFill>
                <a:effectLst/>
                <a:uLnTx/>
                <a:uFillTx/>
                <a:latin typeface="+mn-ea"/>
                <a:cs typeface="Segoe UI Semibold" panose="020B0702040204020203" pitchFamily="34" charset="0"/>
              </a:rPr>
              <a:t>확장 가능하며 </a:t>
            </a:r>
            <a:r>
              <a:rPr kumimoji="0" lang="ko-KR" altLang="en-US" sz="2000" b="1" i="0" u="none" strike="noStrike" kern="1200" cap="none" spc="0" normalizeH="0" baseline="0" noProof="0" err="1">
                <a:ln>
                  <a:noFill/>
                </a:ln>
                <a:solidFill>
                  <a:srgbClr val="404040"/>
                </a:solidFill>
                <a:effectLst/>
                <a:uLnTx/>
                <a:uFillTx/>
                <a:latin typeface="+mn-ea"/>
                <a:cs typeface="Segoe UI Semibold" panose="020B0702040204020203" pitchFamily="34" charset="0"/>
              </a:rPr>
              <a:t>고가용성을</a:t>
            </a:r>
            <a:r>
              <a:rPr kumimoji="0" lang="ko-KR" altLang="en-US" sz="2000" b="1" i="0" u="none" strike="noStrike" kern="1200" cap="none" spc="0" normalizeH="0" baseline="0" noProof="0">
                <a:ln>
                  <a:noFill/>
                </a:ln>
                <a:solidFill>
                  <a:srgbClr val="404040"/>
                </a:solidFill>
                <a:effectLst/>
                <a:uLnTx/>
                <a:uFillTx/>
                <a:latin typeface="+mn-ea"/>
                <a:cs typeface="Segoe UI Semibold" panose="020B0702040204020203" pitchFamily="34" charset="0"/>
              </a:rPr>
              <a:t> </a:t>
            </a:r>
            <a:br>
              <a:rPr kumimoji="0" lang="en-US" altLang="ko-KR" sz="2000" b="1" i="0" u="none" strike="noStrike" kern="1200" cap="none" spc="0" normalizeH="0" baseline="0" noProof="0">
                <a:ln>
                  <a:noFill/>
                </a:ln>
                <a:solidFill>
                  <a:srgbClr val="404040"/>
                </a:solidFill>
                <a:effectLst/>
                <a:uLnTx/>
                <a:uFillTx/>
                <a:latin typeface="+mn-ea"/>
                <a:cs typeface="Segoe UI Semibold" panose="020B0702040204020203" pitchFamily="34" charset="0"/>
              </a:rPr>
            </a:br>
            <a:r>
              <a:rPr kumimoji="0" lang="ko-KR" altLang="en-US" sz="2000" b="1" i="0" u="none" strike="noStrike" kern="1200" cap="none" spc="0" normalizeH="0" baseline="0" noProof="0">
                <a:ln>
                  <a:noFill/>
                </a:ln>
                <a:solidFill>
                  <a:srgbClr val="404040"/>
                </a:solidFill>
                <a:effectLst/>
                <a:uLnTx/>
                <a:uFillTx/>
                <a:latin typeface="+mn-ea"/>
                <a:cs typeface="Segoe UI Semibold" panose="020B0702040204020203" pitchFamily="34" charset="0"/>
              </a:rPr>
              <a:t>제공하는 관리되는 </a:t>
            </a:r>
            <a:r>
              <a:rPr kumimoji="0" lang="en-US" altLang="ko-KR" sz="2000" b="1" i="0" u="none" strike="noStrike" kern="1200" cap="none" spc="0" normalizeH="0" baseline="0" noProof="0">
                <a:ln>
                  <a:noFill/>
                </a:ln>
                <a:solidFill>
                  <a:srgbClr val="404040"/>
                </a:solidFill>
                <a:effectLst/>
                <a:uLnTx/>
                <a:uFillTx/>
                <a:latin typeface="+mn-ea"/>
                <a:cs typeface="Segoe UI Semibold" panose="020B0702040204020203" pitchFamily="34" charset="0"/>
              </a:rPr>
              <a:t>DNS </a:t>
            </a:r>
            <a:r>
              <a:rPr kumimoji="0" lang="ko-KR" altLang="en-US" sz="2000" b="1" i="0" u="none" strike="noStrike" kern="1200" cap="none" spc="0" normalizeH="0" baseline="0" noProof="0">
                <a:ln>
                  <a:noFill/>
                </a:ln>
                <a:solidFill>
                  <a:srgbClr val="404040"/>
                </a:solidFill>
                <a:effectLst/>
                <a:uLnTx/>
                <a:uFillTx/>
                <a:latin typeface="+mn-ea"/>
                <a:cs typeface="Segoe UI Semibold" panose="020B0702040204020203" pitchFamily="34" charset="0"/>
              </a:rPr>
              <a:t>서비스</a:t>
            </a:r>
            <a:r>
              <a:rPr kumimoji="0" lang="en-US" sz="2000" b="1" i="0" u="none" strike="noStrike" kern="1200" cap="none" spc="0" normalizeH="0" baseline="0" noProof="0">
                <a:ln>
                  <a:noFill/>
                </a:ln>
                <a:solidFill>
                  <a:srgbClr val="404040"/>
                </a:solidFill>
                <a:effectLst/>
                <a:uLnTx/>
                <a:uFillTx/>
                <a:latin typeface="+mn-ea"/>
                <a:cs typeface="Segoe UI Semibold" panose="020B0702040204020203" pitchFamily="34" charset="0"/>
              </a:rPr>
              <a:t> </a:t>
            </a:r>
          </a:p>
          <a:p>
            <a:pPr marL="336213" marR="0" lvl="0" indent="-336213" algn="l" defTabSz="1218987" rtl="0" eaLnBrk="1" fontAlgn="auto" latinLnBrk="0" hangingPunct="1">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Azure </a:t>
            </a: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고객이 자신의 </a:t>
            </a:r>
            <a:r>
              <a:rPr kumimoji="0" lang="en-US" altLang="ko-KR"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DNS </a:t>
            </a: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도메인을 호스팅하고 </a:t>
            </a:r>
            <a:r>
              <a:rPr kumimoji="0" lang="en-US" altLang="ko-KR"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Azure</a:t>
            </a: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에서 </a:t>
            </a:r>
            <a:r>
              <a:rPr kumimoji="0" lang="en-US" altLang="ko-KR"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DNS </a:t>
            </a: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레코드를 관리할 수 있도록 하는 서비스</a:t>
            </a:r>
            <a:endParaRPr kumimoji="0" 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endParaRPr>
          </a:p>
          <a:p>
            <a:pPr marL="336213" marR="0" lvl="0" indent="-336213" algn="l" defTabSz="1218987" rtl="0" eaLnBrk="1" fontAlgn="auto" latinLnBrk="0" hangingPunct="1">
              <a:spcBef>
                <a:spcPts val="60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빠른 글로벌 서비스를 위해 </a:t>
            </a:r>
            <a:r>
              <a:rPr kumimoji="0" lang="en-US" altLang="ko-KR"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Edge </a:t>
            </a: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기반의 이름 서버를 제공</a:t>
            </a:r>
            <a:endParaRPr kumimoji="0" lang="en-US" altLang="ko-KR" sz="1600" b="0" i="0" u="none" strike="noStrike" kern="1200" cap="none" spc="0" normalizeH="0" baseline="0" noProof="0">
              <a:ln>
                <a:noFill/>
              </a:ln>
              <a:solidFill>
                <a:srgbClr val="404040"/>
              </a:solidFill>
              <a:effectLst/>
              <a:uLnTx/>
              <a:uFillTx/>
              <a:latin typeface="+mn-ea"/>
              <a:cs typeface="Segoe UI Semilight" panose="020B0402040204020203" pitchFamily="34" charset="0"/>
            </a:endParaRPr>
          </a:p>
          <a:p>
            <a:pPr marL="336213" lvl="0" indent="-336213" defTabSz="1218987" latinLnBrk="0">
              <a:spcBef>
                <a:spcPts val="600"/>
              </a:spcBef>
              <a:buFont typeface="Arial" panose="020B0604020202020204" pitchFamily="34" charset="0"/>
              <a:buChar char="•"/>
              <a:defRPr/>
            </a:pPr>
            <a:r>
              <a:rPr kumimoji="0" lang="ko-KR" altLang="en-US" sz="1600" b="0" i="0" u="none" strike="noStrike" kern="1200" cap="none" spc="0" normalizeH="0" baseline="0" noProof="0">
                <a:ln>
                  <a:noFill/>
                </a:ln>
                <a:solidFill>
                  <a:srgbClr val="404040"/>
                </a:solidFill>
                <a:effectLst/>
                <a:uLnTx/>
                <a:uFillTx/>
                <a:latin typeface="+mn-ea"/>
                <a:cs typeface="Segoe UI Semilight" panose="020B0402040204020203" pitchFamily="34" charset="0"/>
              </a:rPr>
              <a:t>일반적인 </a:t>
            </a:r>
            <a:r>
              <a:rPr lang="en-US" altLang="ko-KR" sz="1600">
                <a:solidFill>
                  <a:srgbClr val="404040"/>
                </a:solidFill>
                <a:latin typeface="+mn-ea"/>
                <a:cs typeface="Segoe UI Semilight" panose="020B0402040204020203" pitchFamily="34" charset="0"/>
              </a:rPr>
              <a:t>DNS </a:t>
            </a:r>
            <a:r>
              <a:rPr lang="ko-KR" altLang="en-US" sz="1600">
                <a:solidFill>
                  <a:srgbClr val="404040"/>
                </a:solidFill>
                <a:latin typeface="+mn-ea"/>
                <a:cs typeface="Segoe UI Semilight" panose="020B0402040204020203" pitchFamily="34" charset="0"/>
              </a:rPr>
              <a:t>레코드 유형을 모두 지원</a:t>
            </a:r>
            <a:br>
              <a:rPr lang="en-US" altLang="ko-KR" sz="1600">
                <a:solidFill>
                  <a:srgbClr val="404040"/>
                </a:solidFill>
                <a:latin typeface="+mn-ea"/>
                <a:cs typeface="Segoe UI Semilight" panose="020B0402040204020203" pitchFamily="34" charset="0"/>
              </a:rPr>
            </a:br>
            <a:r>
              <a:rPr lang="en-US" altLang="ko-KR" sz="1600">
                <a:solidFill>
                  <a:srgbClr val="404040"/>
                </a:solidFill>
                <a:latin typeface="+mn-ea"/>
                <a:cs typeface="Segoe UI Semilight" panose="020B0402040204020203" pitchFamily="34" charset="0"/>
              </a:rPr>
              <a:t>(A, AAAA, CNAME, MX, NS, PTR, SOA, SRV, and TXT)</a:t>
            </a:r>
          </a:p>
        </p:txBody>
      </p:sp>
      <p:pic>
        <p:nvPicPr>
          <p:cNvPr id="1242" name="Picture 1241">
            <a:extLst>
              <a:ext uri="{FF2B5EF4-FFF2-40B4-BE49-F238E27FC236}">
                <a16:creationId xmlns:a16="http://schemas.microsoft.com/office/drawing/2014/main" id="{8FA412D5-E942-46E2-825B-DBEAF483B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753" y="1990408"/>
            <a:ext cx="1067169" cy="1067169"/>
          </a:xfrm>
          <a:prstGeom prst="rect">
            <a:avLst/>
          </a:prstGeom>
        </p:spPr>
      </p:pic>
      <p:sp>
        <p:nvSpPr>
          <p:cNvPr id="1243" name="Text Placeholder 3">
            <a:extLst>
              <a:ext uri="{FF2B5EF4-FFF2-40B4-BE49-F238E27FC236}">
                <a16:creationId xmlns:a16="http://schemas.microsoft.com/office/drawing/2014/main" id="{FBE30A26-7EC8-45A0-80BD-4E38AE479775}"/>
              </a:ext>
            </a:extLst>
          </p:cNvPr>
          <p:cNvSpPr txBox="1">
            <a:spLocks/>
          </p:cNvSpPr>
          <p:nvPr/>
        </p:nvSpPr>
        <p:spPr>
          <a:xfrm>
            <a:off x="426423" y="6376885"/>
            <a:ext cx="4145577" cy="204668"/>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hlinkClick r:id="rId5"/>
              </a:rPr>
              <a:t>https://azure.microsoft.com/en-us/services/dns/</a:t>
            </a:r>
            <a:r>
              <a:rPr lang="en-US" sz="1200"/>
              <a:t> </a:t>
            </a:r>
          </a:p>
        </p:txBody>
      </p:sp>
      <p:grpSp>
        <p:nvGrpSpPr>
          <p:cNvPr id="1244" name="Group 251">
            <a:extLst>
              <a:ext uri="{FF2B5EF4-FFF2-40B4-BE49-F238E27FC236}">
                <a16:creationId xmlns:a16="http://schemas.microsoft.com/office/drawing/2014/main" id="{6CB8FF25-1F38-40E0-BF5F-965F4152A639}"/>
              </a:ext>
            </a:extLst>
          </p:cNvPr>
          <p:cNvGrpSpPr/>
          <p:nvPr/>
        </p:nvGrpSpPr>
        <p:grpSpPr>
          <a:xfrm>
            <a:off x="9216200" y="485287"/>
            <a:ext cx="868680" cy="644525"/>
            <a:chOff x="10332992" y="479425"/>
            <a:chExt cx="868680" cy="644525"/>
          </a:xfrm>
        </p:grpSpPr>
        <p:sp>
          <p:nvSpPr>
            <p:cNvPr id="1245" name="TextBox 1244">
              <a:extLst>
                <a:ext uri="{FF2B5EF4-FFF2-40B4-BE49-F238E27FC236}">
                  <a16:creationId xmlns:a16="http://schemas.microsoft.com/office/drawing/2014/main" id="{A0B850C9-6318-4788-A81D-1E9B6E6CE29F}"/>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1246" name="Freeform 9">
              <a:extLst>
                <a:ext uri="{FF2B5EF4-FFF2-40B4-BE49-F238E27FC236}">
                  <a16:creationId xmlns:a16="http://schemas.microsoft.com/office/drawing/2014/main" id="{F0E2CC80-E3F8-49B4-8D7E-FAD87E2799A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47" name="Group 254">
            <a:extLst>
              <a:ext uri="{FF2B5EF4-FFF2-40B4-BE49-F238E27FC236}">
                <a16:creationId xmlns:a16="http://schemas.microsoft.com/office/drawing/2014/main" id="{B29E87A0-3C62-4167-AB1F-A85CAD1AC48A}"/>
              </a:ext>
            </a:extLst>
          </p:cNvPr>
          <p:cNvGrpSpPr/>
          <p:nvPr/>
        </p:nvGrpSpPr>
        <p:grpSpPr>
          <a:xfrm>
            <a:off x="10084992" y="485287"/>
            <a:ext cx="959988" cy="647700"/>
            <a:chOff x="11201784" y="479425"/>
            <a:chExt cx="959988" cy="647700"/>
          </a:xfrm>
        </p:grpSpPr>
        <p:sp>
          <p:nvSpPr>
            <p:cNvPr id="1248" name="TextBox 1247">
              <a:extLst>
                <a:ext uri="{FF2B5EF4-FFF2-40B4-BE49-F238E27FC236}">
                  <a16:creationId xmlns:a16="http://schemas.microsoft.com/office/drawing/2014/main" id="{1879FC9E-9321-478A-8A56-10CEF1F37152}"/>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1249" name="Freeform 13">
              <a:extLst>
                <a:ext uri="{FF2B5EF4-FFF2-40B4-BE49-F238E27FC236}">
                  <a16:creationId xmlns:a16="http://schemas.microsoft.com/office/drawing/2014/main" id="{B0DF73E2-8878-47AA-B091-3AEFBD9A44C4}"/>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1250" name="Rectangle 259">
            <a:extLst>
              <a:ext uri="{FF2B5EF4-FFF2-40B4-BE49-F238E27FC236}">
                <a16:creationId xmlns:a16="http://schemas.microsoft.com/office/drawing/2014/main" id="{ABC39A8D-5D33-4D5B-8B40-63A4AF1BA67A}"/>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1251" name="Group 260">
            <a:extLst>
              <a:ext uri="{FF2B5EF4-FFF2-40B4-BE49-F238E27FC236}">
                <a16:creationId xmlns:a16="http://schemas.microsoft.com/office/drawing/2014/main" id="{8CB25200-7BE6-4EDB-9E81-28116993A542}"/>
              </a:ext>
            </a:extLst>
          </p:cNvPr>
          <p:cNvGrpSpPr/>
          <p:nvPr/>
        </p:nvGrpSpPr>
        <p:grpSpPr>
          <a:xfrm>
            <a:off x="8418690" y="479425"/>
            <a:ext cx="868680" cy="644525"/>
            <a:chOff x="9418637" y="479425"/>
            <a:chExt cx="868680" cy="644525"/>
          </a:xfrm>
        </p:grpSpPr>
        <p:sp>
          <p:nvSpPr>
            <p:cNvPr id="1252" name="TextBox 1251">
              <a:extLst>
                <a:ext uri="{FF2B5EF4-FFF2-40B4-BE49-F238E27FC236}">
                  <a16:creationId xmlns:a16="http://schemas.microsoft.com/office/drawing/2014/main" id="{C6A220A7-1C32-4347-B8A1-33283F11EB17}"/>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1253" name="Freeform 5">
              <a:extLst>
                <a:ext uri="{FF2B5EF4-FFF2-40B4-BE49-F238E27FC236}">
                  <a16:creationId xmlns:a16="http://schemas.microsoft.com/office/drawing/2014/main" id="{4025AB18-AE9A-459D-9699-9B91B35D6AEB}"/>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Tree>
    <p:extLst>
      <p:ext uri="{BB962C8B-B14F-4D97-AF65-F5344CB8AC3E}">
        <p14:creationId xmlns:p14="http://schemas.microsoft.com/office/powerpoint/2010/main" val="118914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545EA6-8594-435B-9829-CAAAABB5271A}"/>
              </a:ext>
            </a:extLst>
          </p:cNvPr>
          <p:cNvSpPr>
            <a:spLocks noGrp="1"/>
          </p:cNvSpPr>
          <p:nvPr>
            <p:ph type="title"/>
          </p:nvPr>
        </p:nvSpPr>
        <p:spPr>
          <a:xfrm>
            <a:off x="381000" y="365125"/>
            <a:ext cx="11430000" cy="1115331"/>
          </a:xfrm>
        </p:spPr>
        <p:txBody>
          <a:bodyPr/>
          <a:lstStyle/>
          <a:p>
            <a:r>
              <a:rPr lang="en-US" altLang="ko-KR">
                <a:solidFill>
                  <a:srgbClr val="0078D7"/>
                </a:solidFill>
              </a:rPr>
              <a:t>Azure Traffic Manager</a:t>
            </a:r>
            <a:br>
              <a:rPr lang="en-US" altLang="ko-KR">
                <a:solidFill>
                  <a:srgbClr val="0078D7"/>
                </a:solidFill>
              </a:rPr>
            </a:br>
            <a:r>
              <a:rPr lang="ko-KR" altLang="en-US" sz="2800">
                <a:solidFill>
                  <a:srgbClr val="404040"/>
                </a:solidFill>
              </a:rPr>
              <a:t>고성능</a:t>
            </a:r>
            <a:r>
              <a:rPr lang="en-US" altLang="ko-KR" sz="2800">
                <a:solidFill>
                  <a:srgbClr val="404040"/>
                </a:solidFill>
              </a:rPr>
              <a:t>/</a:t>
            </a:r>
            <a:r>
              <a:rPr lang="ko-KR" altLang="en-US" sz="2800">
                <a:solidFill>
                  <a:srgbClr val="404040"/>
                </a:solidFill>
              </a:rPr>
              <a:t>고가용성을 제공하는 트래픽 라우팅</a:t>
            </a:r>
            <a:endParaRPr lang="ko-KR" altLang="en-US">
              <a:solidFill>
                <a:srgbClr val="404040"/>
              </a:solidFill>
            </a:endParaRPr>
          </a:p>
        </p:txBody>
      </p:sp>
      <p:grpSp>
        <p:nvGrpSpPr>
          <p:cNvPr id="4" name="Group 3">
            <a:extLst>
              <a:ext uri="{FF2B5EF4-FFF2-40B4-BE49-F238E27FC236}">
                <a16:creationId xmlns:a16="http://schemas.microsoft.com/office/drawing/2014/main" id="{6FBF62B2-92CD-4306-9EFE-B585C9D3D30F}"/>
              </a:ext>
            </a:extLst>
          </p:cNvPr>
          <p:cNvGrpSpPr/>
          <p:nvPr/>
        </p:nvGrpSpPr>
        <p:grpSpPr>
          <a:xfrm>
            <a:off x="7610779" y="1533764"/>
            <a:ext cx="3966222" cy="5296190"/>
            <a:chOff x="7389489" y="1152263"/>
            <a:chExt cx="3966222" cy="5296190"/>
          </a:xfrm>
        </p:grpSpPr>
        <p:grpSp>
          <p:nvGrpSpPr>
            <p:cNvPr id="5" name="Group 10">
              <a:extLst>
                <a:ext uri="{FF2B5EF4-FFF2-40B4-BE49-F238E27FC236}">
                  <a16:creationId xmlns:a16="http://schemas.microsoft.com/office/drawing/2014/main" id="{577A566B-641C-4DC8-BCB8-F373CD5F505E}"/>
                </a:ext>
              </a:extLst>
            </p:cNvPr>
            <p:cNvGrpSpPr>
              <a:grpSpLocks noChangeAspect="1"/>
            </p:cNvGrpSpPr>
            <p:nvPr/>
          </p:nvGrpSpPr>
          <p:grpSpPr bwMode="auto">
            <a:xfrm>
              <a:off x="7447076" y="4125257"/>
              <a:ext cx="3851048" cy="2323196"/>
              <a:chOff x="1" y="3"/>
              <a:chExt cx="7171" cy="4326"/>
            </a:xfrm>
            <a:solidFill>
              <a:schemeClr val="accent2"/>
            </a:solidFill>
          </p:grpSpPr>
          <p:sp>
            <p:nvSpPr>
              <p:cNvPr id="13" name="Freeform 11">
                <a:extLst>
                  <a:ext uri="{FF2B5EF4-FFF2-40B4-BE49-F238E27FC236}">
                    <a16:creationId xmlns:a16="http://schemas.microsoft.com/office/drawing/2014/main" id="{DDBC6D2F-98B6-4A85-92FB-FBD6B0CAC718}"/>
                  </a:ext>
                </a:extLst>
              </p:cNvPr>
              <p:cNvSpPr>
                <a:spLocks/>
              </p:cNvSpPr>
              <p:nvPr/>
            </p:nvSpPr>
            <p:spPr bwMode="auto">
              <a:xfrm>
                <a:off x="1420" y="216"/>
                <a:ext cx="245" cy="205"/>
              </a:xfrm>
              <a:custGeom>
                <a:avLst/>
                <a:gdLst>
                  <a:gd name="T0" fmla="*/ 174 w 245"/>
                  <a:gd name="T1" fmla="*/ 0 h 205"/>
                  <a:gd name="T2" fmla="*/ 174 w 245"/>
                  <a:gd name="T3" fmla="*/ 40 h 205"/>
                  <a:gd name="T4" fmla="*/ 129 w 245"/>
                  <a:gd name="T5" fmla="*/ 85 h 205"/>
                  <a:gd name="T6" fmla="*/ 169 w 245"/>
                  <a:gd name="T7" fmla="*/ 125 h 205"/>
                  <a:gd name="T8" fmla="*/ 207 w 245"/>
                  <a:gd name="T9" fmla="*/ 87 h 205"/>
                  <a:gd name="T10" fmla="*/ 245 w 245"/>
                  <a:gd name="T11" fmla="*/ 127 h 205"/>
                  <a:gd name="T12" fmla="*/ 245 w 245"/>
                  <a:gd name="T13" fmla="*/ 205 h 205"/>
                  <a:gd name="T14" fmla="*/ 127 w 245"/>
                  <a:gd name="T15" fmla="*/ 205 h 205"/>
                  <a:gd name="T16" fmla="*/ 0 w 245"/>
                  <a:gd name="T17" fmla="*/ 78 h 205"/>
                  <a:gd name="T18" fmla="*/ 77 w 245"/>
                  <a:gd name="T19" fmla="*/ 0 h 205"/>
                  <a:gd name="T20" fmla="*/ 151 w 245"/>
                  <a:gd name="T21" fmla="*/ 0 h 205"/>
                  <a:gd name="T22" fmla="*/ 174 w 245"/>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05">
                    <a:moveTo>
                      <a:pt x="174" y="0"/>
                    </a:moveTo>
                    <a:lnTo>
                      <a:pt x="174" y="40"/>
                    </a:lnTo>
                    <a:lnTo>
                      <a:pt x="129" y="85"/>
                    </a:lnTo>
                    <a:lnTo>
                      <a:pt x="169" y="125"/>
                    </a:lnTo>
                    <a:lnTo>
                      <a:pt x="207" y="87"/>
                    </a:lnTo>
                    <a:lnTo>
                      <a:pt x="245" y="127"/>
                    </a:lnTo>
                    <a:lnTo>
                      <a:pt x="245" y="205"/>
                    </a:lnTo>
                    <a:lnTo>
                      <a:pt x="127" y="205"/>
                    </a:lnTo>
                    <a:lnTo>
                      <a:pt x="0" y="78"/>
                    </a:lnTo>
                    <a:lnTo>
                      <a:pt x="77" y="0"/>
                    </a:lnTo>
                    <a:lnTo>
                      <a:pt x="151" y="0"/>
                    </a:lnTo>
                    <a:lnTo>
                      <a:pt x="1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 name="Freeform 12">
                <a:extLst>
                  <a:ext uri="{FF2B5EF4-FFF2-40B4-BE49-F238E27FC236}">
                    <a16:creationId xmlns:a16="http://schemas.microsoft.com/office/drawing/2014/main" id="{E1D867D7-26D3-464E-8F2C-E3D2489A8BC0}"/>
                  </a:ext>
                </a:extLst>
              </p:cNvPr>
              <p:cNvSpPr>
                <a:spLocks/>
              </p:cNvSpPr>
              <p:nvPr/>
            </p:nvSpPr>
            <p:spPr bwMode="auto">
              <a:xfrm>
                <a:off x="2912" y="1062"/>
                <a:ext cx="174" cy="99"/>
              </a:xfrm>
              <a:custGeom>
                <a:avLst/>
                <a:gdLst>
                  <a:gd name="T0" fmla="*/ 174 w 174"/>
                  <a:gd name="T1" fmla="*/ 99 h 99"/>
                  <a:gd name="T2" fmla="*/ 0 w 174"/>
                  <a:gd name="T3" fmla="*/ 99 h 99"/>
                  <a:gd name="T4" fmla="*/ 0 w 174"/>
                  <a:gd name="T5" fmla="*/ 47 h 99"/>
                  <a:gd name="T6" fmla="*/ 47 w 174"/>
                  <a:gd name="T7" fmla="*/ 0 h 99"/>
                  <a:gd name="T8" fmla="*/ 174 w 174"/>
                  <a:gd name="T9" fmla="*/ 0 h 99"/>
                  <a:gd name="T10" fmla="*/ 174 w 174"/>
                  <a:gd name="T11" fmla="*/ 99 h 99"/>
                </a:gdLst>
                <a:ahLst/>
                <a:cxnLst>
                  <a:cxn ang="0">
                    <a:pos x="T0" y="T1"/>
                  </a:cxn>
                  <a:cxn ang="0">
                    <a:pos x="T2" y="T3"/>
                  </a:cxn>
                  <a:cxn ang="0">
                    <a:pos x="T4" y="T5"/>
                  </a:cxn>
                  <a:cxn ang="0">
                    <a:pos x="T6" y="T7"/>
                  </a:cxn>
                  <a:cxn ang="0">
                    <a:pos x="T8" y="T9"/>
                  </a:cxn>
                  <a:cxn ang="0">
                    <a:pos x="T10" y="T11"/>
                  </a:cxn>
                </a:cxnLst>
                <a:rect l="0" t="0" r="r" b="b"/>
                <a:pathLst>
                  <a:path w="174" h="99">
                    <a:moveTo>
                      <a:pt x="174" y="99"/>
                    </a:moveTo>
                    <a:lnTo>
                      <a:pt x="0" y="99"/>
                    </a:lnTo>
                    <a:lnTo>
                      <a:pt x="0" y="47"/>
                    </a:lnTo>
                    <a:lnTo>
                      <a:pt x="47" y="0"/>
                    </a:lnTo>
                    <a:lnTo>
                      <a:pt x="174" y="0"/>
                    </a:lnTo>
                    <a:lnTo>
                      <a:pt x="17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E745C354-3158-40A9-B097-4DEF9EEB9992}"/>
                  </a:ext>
                </a:extLst>
              </p:cNvPr>
              <p:cNvSpPr>
                <a:spLocks/>
              </p:cNvSpPr>
              <p:nvPr/>
            </p:nvSpPr>
            <p:spPr bwMode="auto">
              <a:xfrm>
                <a:off x="2256" y="84"/>
                <a:ext cx="936" cy="1164"/>
              </a:xfrm>
              <a:custGeom>
                <a:avLst/>
                <a:gdLst>
                  <a:gd name="T0" fmla="*/ 677 w 936"/>
                  <a:gd name="T1" fmla="*/ 0 h 1164"/>
                  <a:gd name="T2" fmla="*/ 792 w 936"/>
                  <a:gd name="T3" fmla="*/ 113 h 1164"/>
                  <a:gd name="T4" fmla="*/ 792 w 936"/>
                  <a:gd name="T5" fmla="*/ 170 h 1164"/>
                  <a:gd name="T6" fmla="*/ 901 w 936"/>
                  <a:gd name="T7" fmla="*/ 170 h 1164"/>
                  <a:gd name="T8" fmla="*/ 936 w 936"/>
                  <a:gd name="T9" fmla="*/ 208 h 1164"/>
                  <a:gd name="T10" fmla="*/ 811 w 936"/>
                  <a:gd name="T11" fmla="*/ 335 h 1164"/>
                  <a:gd name="T12" fmla="*/ 811 w 936"/>
                  <a:gd name="T13" fmla="*/ 496 h 1164"/>
                  <a:gd name="T14" fmla="*/ 783 w 936"/>
                  <a:gd name="T15" fmla="*/ 524 h 1164"/>
                  <a:gd name="T16" fmla="*/ 783 w 936"/>
                  <a:gd name="T17" fmla="*/ 588 h 1164"/>
                  <a:gd name="T18" fmla="*/ 743 w 936"/>
                  <a:gd name="T19" fmla="*/ 628 h 1164"/>
                  <a:gd name="T20" fmla="*/ 743 w 936"/>
                  <a:gd name="T21" fmla="*/ 767 h 1164"/>
                  <a:gd name="T22" fmla="*/ 710 w 936"/>
                  <a:gd name="T23" fmla="*/ 800 h 1164"/>
                  <a:gd name="T24" fmla="*/ 710 w 936"/>
                  <a:gd name="T25" fmla="*/ 843 h 1164"/>
                  <a:gd name="T26" fmla="*/ 632 w 936"/>
                  <a:gd name="T27" fmla="*/ 843 h 1164"/>
                  <a:gd name="T28" fmla="*/ 547 w 936"/>
                  <a:gd name="T29" fmla="*/ 928 h 1164"/>
                  <a:gd name="T30" fmla="*/ 481 w 936"/>
                  <a:gd name="T31" fmla="*/ 928 h 1164"/>
                  <a:gd name="T32" fmla="*/ 443 w 936"/>
                  <a:gd name="T33" fmla="*/ 968 h 1164"/>
                  <a:gd name="T34" fmla="*/ 361 w 936"/>
                  <a:gd name="T35" fmla="*/ 968 h 1164"/>
                  <a:gd name="T36" fmla="*/ 361 w 936"/>
                  <a:gd name="T37" fmla="*/ 1046 h 1164"/>
                  <a:gd name="T38" fmla="*/ 245 w 936"/>
                  <a:gd name="T39" fmla="*/ 1164 h 1164"/>
                  <a:gd name="T40" fmla="*/ 184 w 936"/>
                  <a:gd name="T41" fmla="*/ 1164 h 1164"/>
                  <a:gd name="T42" fmla="*/ 83 w 936"/>
                  <a:gd name="T43" fmla="*/ 1060 h 1164"/>
                  <a:gd name="T44" fmla="*/ 83 w 936"/>
                  <a:gd name="T45" fmla="*/ 890 h 1164"/>
                  <a:gd name="T46" fmla="*/ 163 w 936"/>
                  <a:gd name="T47" fmla="*/ 810 h 1164"/>
                  <a:gd name="T48" fmla="*/ 128 w 936"/>
                  <a:gd name="T49" fmla="*/ 774 h 1164"/>
                  <a:gd name="T50" fmla="*/ 128 w 936"/>
                  <a:gd name="T51" fmla="*/ 654 h 1164"/>
                  <a:gd name="T52" fmla="*/ 208 w 936"/>
                  <a:gd name="T53" fmla="*/ 576 h 1164"/>
                  <a:gd name="T54" fmla="*/ 208 w 936"/>
                  <a:gd name="T55" fmla="*/ 477 h 1164"/>
                  <a:gd name="T56" fmla="*/ 55 w 936"/>
                  <a:gd name="T57" fmla="*/ 477 h 1164"/>
                  <a:gd name="T58" fmla="*/ 0 w 936"/>
                  <a:gd name="T59" fmla="*/ 422 h 1164"/>
                  <a:gd name="T60" fmla="*/ 0 w 936"/>
                  <a:gd name="T61" fmla="*/ 335 h 1164"/>
                  <a:gd name="T62" fmla="*/ 62 w 936"/>
                  <a:gd name="T63" fmla="*/ 271 h 1164"/>
                  <a:gd name="T64" fmla="*/ 139 w 936"/>
                  <a:gd name="T65" fmla="*/ 271 h 1164"/>
                  <a:gd name="T66" fmla="*/ 198 w 936"/>
                  <a:gd name="T67" fmla="*/ 212 h 1164"/>
                  <a:gd name="T68" fmla="*/ 274 w 936"/>
                  <a:gd name="T69" fmla="*/ 212 h 1164"/>
                  <a:gd name="T70" fmla="*/ 274 w 936"/>
                  <a:gd name="T71" fmla="*/ 170 h 1164"/>
                  <a:gd name="T72" fmla="*/ 323 w 936"/>
                  <a:gd name="T73" fmla="*/ 122 h 1164"/>
                  <a:gd name="T74" fmla="*/ 422 w 936"/>
                  <a:gd name="T75" fmla="*/ 122 h 1164"/>
                  <a:gd name="T76" fmla="*/ 422 w 936"/>
                  <a:gd name="T77" fmla="*/ 85 h 1164"/>
                  <a:gd name="T78" fmla="*/ 472 w 936"/>
                  <a:gd name="T79" fmla="*/ 35 h 1164"/>
                  <a:gd name="T80" fmla="*/ 472 w 936"/>
                  <a:gd name="T81" fmla="*/ 0 h 1164"/>
                  <a:gd name="T82" fmla="*/ 677 w 936"/>
                  <a:gd name="T83"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6" h="1164">
                    <a:moveTo>
                      <a:pt x="677" y="0"/>
                    </a:moveTo>
                    <a:lnTo>
                      <a:pt x="792" y="113"/>
                    </a:lnTo>
                    <a:lnTo>
                      <a:pt x="792" y="170"/>
                    </a:lnTo>
                    <a:lnTo>
                      <a:pt x="901" y="170"/>
                    </a:lnTo>
                    <a:lnTo>
                      <a:pt x="936" y="208"/>
                    </a:lnTo>
                    <a:lnTo>
                      <a:pt x="811" y="335"/>
                    </a:lnTo>
                    <a:lnTo>
                      <a:pt x="811" y="496"/>
                    </a:lnTo>
                    <a:lnTo>
                      <a:pt x="783" y="524"/>
                    </a:lnTo>
                    <a:lnTo>
                      <a:pt x="783" y="588"/>
                    </a:lnTo>
                    <a:lnTo>
                      <a:pt x="743" y="628"/>
                    </a:lnTo>
                    <a:lnTo>
                      <a:pt x="743" y="767"/>
                    </a:lnTo>
                    <a:lnTo>
                      <a:pt x="710" y="800"/>
                    </a:lnTo>
                    <a:lnTo>
                      <a:pt x="710" y="843"/>
                    </a:lnTo>
                    <a:lnTo>
                      <a:pt x="632" y="843"/>
                    </a:lnTo>
                    <a:lnTo>
                      <a:pt x="547" y="928"/>
                    </a:lnTo>
                    <a:lnTo>
                      <a:pt x="481" y="928"/>
                    </a:lnTo>
                    <a:lnTo>
                      <a:pt x="443" y="968"/>
                    </a:lnTo>
                    <a:lnTo>
                      <a:pt x="361" y="968"/>
                    </a:lnTo>
                    <a:lnTo>
                      <a:pt x="361" y="1046"/>
                    </a:lnTo>
                    <a:lnTo>
                      <a:pt x="245" y="1164"/>
                    </a:lnTo>
                    <a:lnTo>
                      <a:pt x="184" y="1164"/>
                    </a:lnTo>
                    <a:lnTo>
                      <a:pt x="83" y="1060"/>
                    </a:lnTo>
                    <a:lnTo>
                      <a:pt x="83" y="890"/>
                    </a:lnTo>
                    <a:lnTo>
                      <a:pt x="163" y="810"/>
                    </a:lnTo>
                    <a:lnTo>
                      <a:pt x="128" y="774"/>
                    </a:lnTo>
                    <a:lnTo>
                      <a:pt x="128" y="654"/>
                    </a:lnTo>
                    <a:lnTo>
                      <a:pt x="208" y="576"/>
                    </a:lnTo>
                    <a:lnTo>
                      <a:pt x="208" y="477"/>
                    </a:lnTo>
                    <a:lnTo>
                      <a:pt x="55" y="477"/>
                    </a:lnTo>
                    <a:lnTo>
                      <a:pt x="0" y="422"/>
                    </a:lnTo>
                    <a:lnTo>
                      <a:pt x="0" y="335"/>
                    </a:lnTo>
                    <a:lnTo>
                      <a:pt x="62" y="271"/>
                    </a:lnTo>
                    <a:lnTo>
                      <a:pt x="139" y="271"/>
                    </a:lnTo>
                    <a:lnTo>
                      <a:pt x="198" y="212"/>
                    </a:lnTo>
                    <a:lnTo>
                      <a:pt x="274" y="212"/>
                    </a:lnTo>
                    <a:lnTo>
                      <a:pt x="274" y="170"/>
                    </a:lnTo>
                    <a:lnTo>
                      <a:pt x="323" y="122"/>
                    </a:lnTo>
                    <a:lnTo>
                      <a:pt x="422" y="122"/>
                    </a:lnTo>
                    <a:lnTo>
                      <a:pt x="422" y="85"/>
                    </a:lnTo>
                    <a:lnTo>
                      <a:pt x="472" y="35"/>
                    </a:lnTo>
                    <a:lnTo>
                      <a:pt x="472" y="0"/>
                    </a:lnTo>
                    <a:lnTo>
                      <a:pt x="6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 name="Freeform 14">
                <a:extLst>
                  <a:ext uri="{FF2B5EF4-FFF2-40B4-BE49-F238E27FC236}">
                    <a16:creationId xmlns:a16="http://schemas.microsoft.com/office/drawing/2014/main" id="{F04491A6-E638-4257-AA97-1AD478A8A480}"/>
                  </a:ext>
                </a:extLst>
              </p:cNvPr>
              <p:cNvSpPr>
                <a:spLocks/>
              </p:cNvSpPr>
              <p:nvPr/>
            </p:nvSpPr>
            <p:spPr bwMode="auto">
              <a:xfrm>
                <a:off x="1738" y="3"/>
                <a:ext cx="792" cy="579"/>
              </a:xfrm>
              <a:custGeom>
                <a:avLst/>
                <a:gdLst>
                  <a:gd name="T0" fmla="*/ 792 w 792"/>
                  <a:gd name="T1" fmla="*/ 118 h 579"/>
                  <a:gd name="T2" fmla="*/ 690 w 792"/>
                  <a:gd name="T3" fmla="*/ 222 h 579"/>
                  <a:gd name="T4" fmla="*/ 598 w 792"/>
                  <a:gd name="T5" fmla="*/ 222 h 579"/>
                  <a:gd name="T6" fmla="*/ 448 w 792"/>
                  <a:gd name="T7" fmla="*/ 374 h 579"/>
                  <a:gd name="T8" fmla="*/ 448 w 792"/>
                  <a:gd name="T9" fmla="*/ 442 h 579"/>
                  <a:gd name="T10" fmla="*/ 386 w 792"/>
                  <a:gd name="T11" fmla="*/ 442 h 579"/>
                  <a:gd name="T12" fmla="*/ 386 w 792"/>
                  <a:gd name="T13" fmla="*/ 489 h 579"/>
                  <a:gd name="T14" fmla="*/ 356 w 792"/>
                  <a:gd name="T15" fmla="*/ 489 h 579"/>
                  <a:gd name="T16" fmla="*/ 297 w 792"/>
                  <a:gd name="T17" fmla="*/ 430 h 579"/>
                  <a:gd name="T18" fmla="*/ 245 w 792"/>
                  <a:gd name="T19" fmla="*/ 430 h 579"/>
                  <a:gd name="T20" fmla="*/ 217 w 792"/>
                  <a:gd name="T21" fmla="*/ 459 h 579"/>
                  <a:gd name="T22" fmla="*/ 302 w 792"/>
                  <a:gd name="T23" fmla="*/ 544 h 579"/>
                  <a:gd name="T24" fmla="*/ 302 w 792"/>
                  <a:gd name="T25" fmla="*/ 579 h 579"/>
                  <a:gd name="T26" fmla="*/ 210 w 792"/>
                  <a:gd name="T27" fmla="*/ 579 h 579"/>
                  <a:gd name="T28" fmla="*/ 111 w 792"/>
                  <a:gd name="T29" fmla="*/ 480 h 579"/>
                  <a:gd name="T30" fmla="*/ 54 w 792"/>
                  <a:gd name="T31" fmla="*/ 480 h 579"/>
                  <a:gd name="T32" fmla="*/ 0 w 792"/>
                  <a:gd name="T33" fmla="*/ 423 h 579"/>
                  <a:gd name="T34" fmla="*/ 0 w 792"/>
                  <a:gd name="T35" fmla="*/ 352 h 579"/>
                  <a:gd name="T36" fmla="*/ 66 w 792"/>
                  <a:gd name="T37" fmla="*/ 352 h 579"/>
                  <a:gd name="T38" fmla="*/ 66 w 792"/>
                  <a:gd name="T39" fmla="*/ 409 h 579"/>
                  <a:gd name="T40" fmla="*/ 89 w 792"/>
                  <a:gd name="T41" fmla="*/ 409 h 579"/>
                  <a:gd name="T42" fmla="*/ 129 w 792"/>
                  <a:gd name="T43" fmla="*/ 449 h 579"/>
                  <a:gd name="T44" fmla="*/ 148 w 792"/>
                  <a:gd name="T45" fmla="*/ 430 h 579"/>
                  <a:gd name="T46" fmla="*/ 111 w 792"/>
                  <a:gd name="T47" fmla="*/ 395 h 579"/>
                  <a:gd name="T48" fmla="*/ 111 w 792"/>
                  <a:gd name="T49" fmla="*/ 350 h 579"/>
                  <a:gd name="T50" fmla="*/ 137 w 792"/>
                  <a:gd name="T51" fmla="*/ 324 h 579"/>
                  <a:gd name="T52" fmla="*/ 137 w 792"/>
                  <a:gd name="T53" fmla="*/ 293 h 579"/>
                  <a:gd name="T54" fmla="*/ 75 w 792"/>
                  <a:gd name="T55" fmla="*/ 293 h 579"/>
                  <a:gd name="T56" fmla="*/ 75 w 792"/>
                  <a:gd name="T57" fmla="*/ 241 h 579"/>
                  <a:gd name="T58" fmla="*/ 45 w 792"/>
                  <a:gd name="T59" fmla="*/ 211 h 579"/>
                  <a:gd name="T60" fmla="*/ 45 w 792"/>
                  <a:gd name="T61" fmla="*/ 166 h 579"/>
                  <a:gd name="T62" fmla="*/ 139 w 792"/>
                  <a:gd name="T63" fmla="*/ 166 h 579"/>
                  <a:gd name="T64" fmla="*/ 195 w 792"/>
                  <a:gd name="T65" fmla="*/ 222 h 579"/>
                  <a:gd name="T66" fmla="*/ 195 w 792"/>
                  <a:gd name="T67" fmla="*/ 340 h 579"/>
                  <a:gd name="T68" fmla="*/ 174 w 792"/>
                  <a:gd name="T69" fmla="*/ 362 h 579"/>
                  <a:gd name="T70" fmla="*/ 174 w 792"/>
                  <a:gd name="T71" fmla="*/ 390 h 579"/>
                  <a:gd name="T72" fmla="*/ 233 w 792"/>
                  <a:gd name="T73" fmla="*/ 390 h 579"/>
                  <a:gd name="T74" fmla="*/ 273 w 792"/>
                  <a:gd name="T75" fmla="*/ 350 h 579"/>
                  <a:gd name="T76" fmla="*/ 273 w 792"/>
                  <a:gd name="T77" fmla="*/ 312 h 579"/>
                  <a:gd name="T78" fmla="*/ 231 w 792"/>
                  <a:gd name="T79" fmla="*/ 270 h 579"/>
                  <a:gd name="T80" fmla="*/ 231 w 792"/>
                  <a:gd name="T81" fmla="*/ 213 h 579"/>
                  <a:gd name="T82" fmla="*/ 304 w 792"/>
                  <a:gd name="T83" fmla="*/ 140 h 579"/>
                  <a:gd name="T84" fmla="*/ 304 w 792"/>
                  <a:gd name="T85" fmla="*/ 88 h 579"/>
                  <a:gd name="T86" fmla="*/ 325 w 792"/>
                  <a:gd name="T87" fmla="*/ 69 h 579"/>
                  <a:gd name="T88" fmla="*/ 356 w 792"/>
                  <a:gd name="T89" fmla="*/ 69 h 579"/>
                  <a:gd name="T90" fmla="*/ 356 w 792"/>
                  <a:gd name="T91" fmla="*/ 147 h 579"/>
                  <a:gd name="T92" fmla="*/ 386 w 792"/>
                  <a:gd name="T93" fmla="*/ 116 h 579"/>
                  <a:gd name="T94" fmla="*/ 386 w 792"/>
                  <a:gd name="T95" fmla="*/ 43 h 579"/>
                  <a:gd name="T96" fmla="*/ 511 w 792"/>
                  <a:gd name="T97" fmla="*/ 43 h 579"/>
                  <a:gd name="T98" fmla="*/ 554 w 792"/>
                  <a:gd name="T99" fmla="*/ 0 h 579"/>
                  <a:gd name="T100" fmla="*/ 714 w 792"/>
                  <a:gd name="T101" fmla="*/ 0 h 579"/>
                  <a:gd name="T102" fmla="*/ 759 w 792"/>
                  <a:gd name="T103" fmla="*/ 45 h 579"/>
                  <a:gd name="T104" fmla="*/ 792 w 792"/>
                  <a:gd name="T105" fmla="*/ 45 h 579"/>
                  <a:gd name="T106" fmla="*/ 792 w 792"/>
                  <a:gd name="T107" fmla="*/ 11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2" h="579">
                    <a:moveTo>
                      <a:pt x="792" y="118"/>
                    </a:moveTo>
                    <a:lnTo>
                      <a:pt x="690" y="222"/>
                    </a:lnTo>
                    <a:lnTo>
                      <a:pt x="598" y="222"/>
                    </a:lnTo>
                    <a:lnTo>
                      <a:pt x="448" y="374"/>
                    </a:lnTo>
                    <a:lnTo>
                      <a:pt x="448" y="442"/>
                    </a:lnTo>
                    <a:lnTo>
                      <a:pt x="386" y="442"/>
                    </a:lnTo>
                    <a:lnTo>
                      <a:pt x="386" y="489"/>
                    </a:lnTo>
                    <a:lnTo>
                      <a:pt x="356" y="489"/>
                    </a:lnTo>
                    <a:lnTo>
                      <a:pt x="297" y="430"/>
                    </a:lnTo>
                    <a:lnTo>
                      <a:pt x="245" y="430"/>
                    </a:lnTo>
                    <a:lnTo>
                      <a:pt x="217" y="459"/>
                    </a:lnTo>
                    <a:lnTo>
                      <a:pt x="302" y="544"/>
                    </a:lnTo>
                    <a:lnTo>
                      <a:pt x="302" y="579"/>
                    </a:lnTo>
                    <a:lnTo>
                      <a:pt x="210" y="579"/>
                    </a:lnTo>
                    <a:lnTo>
                      <a:pt x="111" y="480"/>
                    </a:lnTo>
                    <a:lnTo>
                      <a:pt x="54" y="480"/>
                    </a:lnTo>
                    <a:lnTo>
                      <a:pt x="0" y="423"/>
                    </a:lnTo>
                    <a:lnTo>
                      <a:pt x="0" y="352"/>
                    </a:lnTo>
                    <a:lnTo>
                      <a:pt x="66" y="352"/>
                    </a:lnTo>
                    <a:lnTo>
                      <a:pt x="66" y="409"/>
                    </a:lnTo>
                    <a:lnTo>
                      <a:pt x="89" y="409"/>
                    </a:lnTo>
                    <a:lnTo>
                      <a:pt x="129" y="449"/>
                    </a:lnTo>
                    <a:lnTo>
                      <a:pt x="148" y="430"/>
                    </a:lnTo>
                    <a:lnTo>
                      <a:pt x="111" y="395"/>
                    </a:lnTo>
                    <a:lnTo>
                      <a:pt x="111" y="350"/>
                    </a:lnTo>
                    <a:lnTo>
                      <a:pt x="137" y="324"/>
                    </a:lnTo>
                    <a:lnTo>
                      <a:pt x="137" y="293"/>
                    </a:lnTo>
                    <a:lnTo>
                      <a:pt x="75" y="293"/>
                    </a:lnTo>
                    <a:lnTo>
                      <a:pt x="75" y="241"/>
                    </a:lnTo>
                    <a:lnTo>
                      <a:pt x="45" y="211"/>
                    </a:lnTo>
                    <a:lnTo>
                      <a:pt x="45" y="166"/>
                    </a:lnTo>
                    <a:lnTo>
                      <a:pt x="139" y="166"/>
                    </a:lnTo>
                    <a:lnTo>
                      <a:pt x="195" y="222"/>
                    </a:lnTo>
                    <a:lnTo>
                      <a:pt x="195" y="340"/>
                    </a:lnTo>
                    <a:lnTo>
                      <a:pt x="174" y="362"/>
                    </a:lnTo>
                    <a:lnTo>
                      <a:pt x="174" y="390"/>
                    </a:lnTo>
                    <a:lnTo>
                      <a:pt x="233" y="390"/>
                    </a:lnTo>
                    <a:lnTo>
                      <a:pt x="273" y="350"/>
                    </a:lnTo>
                    <a:lnTo>
                      <a:pt x="273" y="312"/>
                    </a:lnTo>
                    <a:lnTo>
                      <a:pt x="231" y="270"/>
                    </a:lnTo>
                    <a:lnTo>
                      <a:pt x="231" y="213"/>
                    </a:lnTo>
                    <a:lnTo>
                      <a:pt x="304" y="140"/>
                    </a:lnTo>
                    <a:lnTo>
                      <a:pt x="304" y="88"/>
                    </a:lnTo>
                    <a:lnTo>
                      <a:pt x="325" y="69"/>
                    </a:lnTo>
                    <a:lnTo>
                      <a:pt x="356" y="69"/>
                    </a:lnTo>
                    <a:lnTo>
                      <a:pt x="356" y="147"/>
                    </a:lnTo>
                    <a:lnTo>
                      <a:pt x="386" y="116"/>
                    </a:lnTo>
                    <a:lnTo>
                      <a:pt x="386" y="43"/>
                    </a:lnTo>
                    <a:lnTo>
                      <a:pt x="511" y="43"/>
                    </a:lnTo>
                    <a:lnTo>
                      <a:pt x="554" y="0"/>
                    </a:lnTo>
                    <a:lnTo>
                      <a:pt x="714" y="0"/>
                    </a:lnTo>
                    <a:lnTo>
                      <a:pt x="759" y="45"/>
                    </a:lnTo>
                    <a:lnTo>
                      <a:pt x="792" y="45"/>
                    </a:lnTo>
                    <a:lnTo>
                      <a:pt x="792"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 name="Freeform 15">
                <a:extLst>
                  <a:ext uri="{FF2B5EF4-FFF2-40B4-BE49-F238E27FC236}">
                    <a16:creationId xmlns:a16="http://schemas.microsoft.com/office/drawing/2014/main" id="{30223979-6E3F-4CA0-8722-F62BEAA58852}"/>
                  </a:ext>
                </a:extLst>
              </p:cNvPr>
              <p:cNvSpPr>
                <a:spLocks/>
              </p:cNvSpPr>
              <p:nvPr/>
            </p:nvSpPr>
            <p:spPr bwMode="auto">
              <a:xfrm>
                <a:off x="3479" y="346"/>
                <a:ext cx="239" cy="257"/>
              </a:xfrm>
              <a:custGeom>
                <a:avLst/>
                <a:gdLst>
                  <a:gd name="T0" fmla="*/ 220 w 239"/>
                  <a:gd name="T1" fmla="*/ 0 h 257"/>
                  <a:gd name="T2" fmla="*/ 135 w 239"/>
                  <a:gd name="T3" fmla="*/ 0 h 257"/>
                  <a:gd name="T4" fmla="*/ 74 w 239"/>
                  <a:gd name="T5" fmla="*/ 61 h 257"/>
                  <a:gd name="T6" fmla="*/ 0 w 239"/>
                  <a:gd name="T7" fmla="*/ 61 h 257"/>
                  <a:gd name="T8" fmla="*/ 0 w 239"/>
                  <a:gd name="T9" fmla="*/ 137 h 257"/>
                  <a:gd name="T10" fmla="*/ 36 w 239"/>
                  <a:gd name="T11" fmla="*/ 172 h 257"/>
                  <a:gd name="T12" fmla="*/ 36 w 239"/>
                  <a:gd name="T13" fmla="*/ 257 h 257"/>
                  <a:gd name="T14" fmla="*/ 149 w 239"/>
                  <a:gd name="T15" fmla="*/ 257 h 257"/>
                  <a:gd name="T16" fmla="*/ 149 w 239"/>
                  <a:gd name="T17" fmla="*/ 160 h 257"/>
                  <a:gd name="T18" fmla="*/ 194 w 239"/>
                  <a:gd name="T19" fmla="*/ 208 h 257"/>
                  <a:gd name="T20" fmla="*/ 239 w 239"/>
                  <a:gd name="T21" fmla="*/ 163 h 257"/>
                  <a:gd name="T22" fmla="*/ 175 w 239"/>
                  <a:gd name="T23" fmla="*/ 99 h 257"/>
                  <a:gd name="T24" fmla="*/ 175 w 239"/>
                  <a:gd name="T25" fmla="*/ 75 h 257"/>
                  <a:gd name="T26" fmla="*/ 220 w 239"/>
                  <a:gd name="T27" fmla="*/ 75 h 257"/>
                  <a:gd name="T28" fmla="*/ 220 w 239"/>
                  <a:gd name="T2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9" h="257">
                    <a:moveTo>
                      <a:pt x="220" y="0"/>
                    </a:moveTo>
                    <a:lnTo>
                      <a:pt x="135" y="0"/>
                    </a:lnTo>
                    <a:lnTo>
                      <a:pt x="74" y="61"/>
                    </a:lnTo>
                    <a:lnTo>
                      <a:pt x="0" y="61"/>
                    </a:lnTo>
                    <a:lnTo>
                      <a:pt x="0" y="137"/>
                    </a:lnTo>
                    <a:lnTo>
                      <a:pt x="36" y="172"/>
                    </a:lnTo>
                    <a:lnTo>
                      <a:pt x="36" y="257"/>
                    </a:lnTo>
                    <a:lnTo>
                      <a:pt x="149" y="257"/>
                    </a:lnTo>
                    <a:lnTo>
                      <a:pt x="149" y="160"/>
                    </a:lnTo>
                    <a:lnTo>
                      <a:pt x="194" y="208"/>
                    </a:lnTo>
                    <a:lnTo>
                      <a:pt x="239" y="163"/>
                    </a:lnTo>
                    <a:lnTo>
                      <a:pt x="175" y="99"/>
                    </a:lnTo>
                    <a:lnTo>
                      <a:pt x="175" y="75"/>
                    </a:lnTo>
                    <a:lnTo>
                      <a:pt x="220" y="7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 name="Freeform 16">
                <a:extLst>
                  <a:ext uri="{FF2B5EF4-FFF2-40B4-BE49-F238E27FC236}">
                    <a16:creationId xmlns:a16="http://schemas.microsoft.com/office/drawing/2014/main" id="{5C059B4E-1FBE-4736-8CF5-0E0D4EABA77B}"/>
                  </a:ext>
                </a:extLst>
              </p:cNvPr>
              <p:cNvSpPr>
                <a:spLocks/>
              </p:cNvSpPr>
              <p:nvPr/>
            </p:nvSpPr>
            <p:spPr bwMode="auto">
              <a:xfrm>
                <a:off x="1" y="334"/>
                <a:ext cx="2585" cy="3995"/>
              </a:xfrm>
              <a:custGeom>
                <a:avLst/>
                <a:gdLst>
                  <a:gd name="T0" fmla="*/ 384 w 2585"/>
                  <a:gd name="T1" fmla="*/ 669 h 3995"/>
                  <a:gd name="T2" fmla="*/ 676 w 2585"/>
                  <a:gd name="T3" fmla="*/ 992 h 3995"/>
                  <a:gd name="T4" fmla="*/ 792 w 2585"/>
                  <a:gd name="T5" fmla="*/ 1283 h 3995"/>
                  <a:gd name="T6" fmla="*/ 799 w 2585"/>
                  <a:gd name="T7" fmla="*/ 1795 h 3995"/>
                  <a:gd name="T8" fmla="*/ 995 w 2585"/>
                  <a:gd name="T9" fmla="*/ 1982 h 3995"/>
                  <a:gd name="T10" fmla="*/ 1621 w 2585"/>
                  <a:gd name="T11" fmla="*/ 2358 h 3995"/>
                  <a:gd name="T12" fmla="*/ 1652 w 2585"/>
                  <a:gd name="T13" fmla="*/ 2759 h 3995"/>
                  <a:gd name="T14" fmla="*/ 1765 w 2585"/>
                  <a:gd name="T15" fmla="*/ 3440 h 3995"/>
                  <a:gd name="T16" fmla="*/ 1954 w 2585"/>
                  <a:gd name="T17" fmla="*/ 3995 h 3995"/>
                  <a:gd name="T18" fmla="*/ 1958 w 2585"/>
                  <a:gd name="T19" fmla="*/ 3647 h 3995"/>
                  <a:gd name="T20" fmla="*/ 2203 w 2585"/>
                  <a:gd name="T21" fmla="*/ 3381 h 3995"/>
                  <a:gd name="T22" fmla="*/ 2361 w 2585"/>
                  <a:gd name="T23" fmla="*/ 3045 h 3995"/>
                  <a:gd name="T24" fmla="*/ 2585 w 2585"/>
                  <a:gd name="T25" fmla="*/ 2717 h 3995"/>
                  <a:gd name="T26" fmla="*/ 2203 w 2585"/>
                  <a:gd name="T27" fmla="*/ 2457 h 3995"/>
                  <a:gd name="T28" fmla="*/ 1812 w 2585"/>
                  <a:gd name="T29" fmla="*/ 2270 h 3995"/>
                  <a:gd name="T30" fmla="*/ 1525 w 2585"/>
                  <a:gd name="T31" fmla="*/ 2289 h 3995"/>
                  <a:gd name="T32" fmla="*/ 1412 w 2585"/>
                  <a:gd name="T33" fmla="*/ 2133 h 3995"/>
                  <a:gd name="T34" fmla="*/ 1383 w 2585"/>
                  <a:gd name="T35" fmla="*/ 1994 h 3995"/>
                  <a:gd name="T36" fmla="*/ 1301 w 2585"/>
                  <a:gd name="T37" fmla="*/ 1807 h 3995"/>
                  <a:gd name="T38" fmla="*/ 1548 w 2585"/>
                  <a:gd name="T39" fmla="*/ 1914 h 3995"/>
                  <a:gd name="T40" fmla="*/ 1746 w 2585"/>
                  <a:gd name="T41" fmla="*/ 1578 h 3995"/>
                  <a:gd name="T42" fmla="*/ 2081 w 2585"/>
                  <a:gd name="T43" fmla="*/ 1413 h 3995"/>
                  <a:gd name="T44" fmla="*/ 2055 w 2585"/>
                  <a:gd name="T45" fmla="*/ 1370 h 3995"/>
                  <a:gd name="T46" fmla="*/ 2072 w 2585"/>
                  <a:gd name="T47" fmla="*/ 1283 h 3995"/>
                  <a:gd name="T48" fmla="*/ 2140 w 2585"/>
                  <a:gd name="T49" fmla="*/ 1285 h 3995"/>
                  <a:gd name="T50" fmla="*/ 2269 w 2585"/>
                  <a:gd name="T51" fmla="*/ 1373 h 3995"/>
                  <a:gd name="T52" fmla="*/ 2133 w 2585"/>
                  <a:gd name="T53" fmla="*/ 1035 h 3995"/>
                  <a:gd name="T54" fmla="*/ 2017 w 2585"/>
                  <a:gd name="T55" fmla="*/ 954 h 3995"/>
                  <a:gd name="T56" fmla="*/ 1852 w 2585"/>
                  <a:gd name="T57" fmla="*/ 917 h 3995"/>
                  <a:gd name="T58" fmla="*/ 1768 w 2585"/>
                  <a:gd name="T59" fmla="*/ 1172 h 3995"/>
                  <a:gd name="T60" fmla="*/ 1591 w 2585"/>
                  <a:gd name="T61" fmla="*/ 997 h 3995"/>
                  <a:gd name="T62" fmla="*/ 1735 w 2585"/>
                  <a:gd name="T63" fmla="*/ 690 h 3995"/>
                  <a:gd name="T64" fmla="*/ 1801 w 2585"/>
                  <a:gd name="T65" fmla="*/ 657 h 3995"/>
                  <a:gd name="T66" fmla="*/ 2003 w 2585"/>
                  <a:gd name="T67" fmla="*/ 520 h 3995"/>
                  <a:gd name="T68" fmla="*/ 2041 w 2585"/>
                  <a:gd name="T69" fmla="*/ 588 h 3995"/>
                  <a:gd name="T70" fmla="*/ 1965 w 2585"/>
                  <a:gd name="T71" fmla="*/ 728 h 3995"/>
                  <a:gd name="T72" fmla="*/ 2112 w 2585"/>
                  <a:gd name="T73" fmla="*/ 690 h 3995"/>
                  <a:gd name="T74" fmla="*/ 2161 w 2585"/>
                  <a:gd name="T75" fmla="*/ 579 h 3995"/>
                  <a:gd name="T76" fmla="*/ 2060 w 2585"/>
                  <a:gd name="T77" fmla="*/ 288 h 3995"/>
                  <a:gd name="T78" fmla="*/ 1841 w 2585"/>
                  <a:gd name="T79" fmla="*/ 484 h 3995"/>
                  <a:gd name="T80" fmla="*/ 1869 w 2585"/>
                  <a:gd name="T81" fmla="*/ 213 h 3995"/>
                  <a:gd name="T82" fmla="*/ 1645 w 2585"/>
                  <a:gd name="T83" fmla="*/ 406 h 3995"/>
                  <a:gd name="T84" fmla="*/ 1619 w 2585"/>
                  <a:gd name="T85" fmla="*/ 189 h 3995"/>
                  <a:gd name="T86" fmla="*/ 1466 w 2585"/>
                  <a:gd name="T87" fmla="*/ 132 h 3995"/>
                  <a:gd name="T88" fmla="*/ 1211 w 2585"/>
                  <a:gd name="T89" fmla="*/ 234 h 3995"/>
                  <a:gd name="T90" fmla="*/ 1303 w 2585"/>
                  <a:gd name="T91" fmla="*/ 373 h 3995"/>
                  <a:gd name="T92" fmla="*/ 766 w 2585"/>
                  <a:gd name="T93" fmla="*/ 113 h 3995"/>
                  <a:gd name="T94" fmla="*/ 457 w 2585"/>
                  <a:gd name="T95" fmla="*/ 85 h 3995"/>
                  <a:gd name="T96" fmla="*/ 285 w 2585"/>
                  <a:gd name="T97" fmla="*/ 364 h 3995"/>
                  <a:gd name="T98" fmla="*/ 108 w 2585"/>
                  <a:gd name="T99" fmla="*/ 558 h 3995"/>
                  <a:gd name="T100" fmla="*/ 191 w 2585"/>
                  <a:gd name="T101" fmla="*/ 673 h 3995"/>
                  <a:gd name="T102" fmla="*/ 151 w 2585"/>
                  <a:gd name="T103" fmla="*/ 917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5" h="3995">
                    <a:moveTo>
                      <a:pt x="31" y="947"/>
                    </a:moveTo>
                    <a:lnTo>
                      <a:pt x="186" y="947"/>
                    </a:lnTo>
                    <a:lnTo>
                      <a:pt x="384" y="749"/>
                    </a:lnTo>
                    <a:lnTo>
                      <a:pt x="384" y="669"/>
                    </a:lnTo>
                    <a:lnTo>
                      <a:pt x="485" y="669"/>
                    </a:lnTo>
                    <a:lnTo>
                      <a:pt x="554" y="600"/>
                    </a:lnTo>
                    <a:lnTo>
                      <a:pt x="676" y="723"/>
                    </a:lnTo>
                    <a:lnTo>
                      <a:pt x="676" y="992"/>
                    </a:lnTo>
                    <a:lnTo>
                      <a:pt x="749" y="1063"/>
                    </a:lnTo>
                    <a:lnTo>
                      <a:pt x="749" y="1169"/>
                    </a:lnTo>
                    <a:lnTo>
                      <a:pt x="792" y="1212"/>
                    </a:lnTo>
                    <a:lnTo>
                      <a:pt x="792" y="1283"/>
                    </a:lnTo>
                    <a:lnTo>
                      <a:pt x="712" y="1365"/>
                    </a:lnTo>
                    <a:lnTo>
                      <a:pt x="712" y="1540"/>
                    </a:lnTo>
                    <a:lnTo>
                      <a:pt x="799" y="1628"/>
                    </a:lnTo>
                    <a:lnTo>
                      <a:pt x="799" y="1795"/>
                    </a:lnTo>
                    <a:lnTo>
                      <a:pt x="936" y="1930"/>
                    </a:lnTo>
                    <a:lnTo>
                      <a:pt x="936" y="1762"/>
                    </a:lnTo>
                    <a:lnTo>
                      <a:pt x="995" y="1824"/>
                    </a:lnTo>
                    <a:lnTo>
                      <a:pt x="995" y="1982"/>
                    </a:lnTo>
                    <a:lnTo>
                      <a:pt x="1164" y="2154"/>
                    </a:lnTo>
                    <a:lnTo>
                      <a:pt x="1240" y="2154"/>
                    </a:lnTo>
                    <a:lnTo>
                      <a:pt x="1442" y="2358"/>
                    </a:lnTo>
                    <a:lnTo>
                      <a:pt x="1621" y="2358"/>
                    </a:lnTo>
                    <a:lnTo>
                      <a:pt x="1621" y="2414"/>
                    </a:lnTo>
                    <a:lnTo>
                      <a:pt x="1555" y="2480"/>
                    </a:lnTo>
                    <a:lnTo>
                      <a:pt x="1555" y="2662"/>
                    </a:lnTo>
                    <a:lnTo>
                      <a:pt x="1652" y="2759"/>
                    </a:lnTo>
                    <a:lnTo>
                      <a:pt x="1652" y="2863"/>
                    </a:lnTo>
                    <a:lnTo>
                      <a:pt x="1803" y="3017"/>
                    </a:lnTo>
                    <a:lnTo>
                      <a:pt x="1803" y="3402"/>
                    </a:lnTo>
                    <a:lnTo>
                      <a:pt x="1765" y="3440"/>
                    </a:lnTo>
                    <a:lnTo>
                      <a:pt x="1765" y="3598"/>
                    </a:lnTo>
                    <a:lnTo>
                      <a:pt x="1822" y="3655"/>
                    </a:lnTo>
                    <a:lnTo>
                      <a:pt x="1822" y="3860"/>
                    </a:lnTo>
                    <a:lnTo>
                      <a:pt x="1954" y="3995"/>
                    </a:lnTo>
                    <a:lnTo>
                      <a:pt x="2048" y="3900"/>
                    </a:lnTo>
                    <a:lnTo>
                      <a:pt x="1944" y="3794"/>
                    </a:lnTo>
                    <a:lnTo>
                      <a:pt x="2024" y="3714"/>
                    </a:lnTo>
                    <a:lnTo>
                      <a:pt x="1958" y="3647"/>
                    </a:lnTo>
                    <a:lnTo>
                      <a:pt x="1958" y="3539"/>
                    </a:lnTo>
                    <a:lnTo>
                      <a:pt x="2039" y="3461"/>
                    </a:lnTo>
                    <a:lnTo>
                      <a:pt x="2123" y="3461"/>
                    </a:lnTo>
                    <a:lnTo>
                      <a:pt x="2203" y="3381"/>
                    </a:lnTo>
                    <a:lnTo>
                      <a:pt x="2203" y="3305"/>
                    </a:lnTo>
                    <a:lnTo>
                      <a:pt x="2286" y="3222"/>
                    </a:lnTo>
                    <a:lnTo>
                      <a:pt x="2286" y="3121"/>
                    </a:lnTo>
                    <a:lnTo>
                      <a:pt x="2361" y="3045"/>
                    </a:lnTo>
                    <a:lnTo>
                      <a:pt x="2451" y="3045"/>
                    </a:lnTo>
                    <a:lnTo>
                      <a:pt x="2536" y="2960"/>
                    </a:lnTo>
                    <a:lnTo>
                      <a:pt x="2536" y="2766"/>
                    </a:lnTo>
                    <a:lnTo>
                      <a:pt x="2585" y="2717"/>
                    </a:lnTo>
                    <a:lnTo>
                      <a:pt x="2585" y="2643"/>
                    </a:lnTo>
                    <a:lnTo>
                      <a:pt x="2486" y="2544"/>
                    </a:lnTo>
                    <a:lnTo>
                      <a:pt x="2291" y="2544"/>
                    </a:lnTo>
                    <a:lnTo>
                      <a:pt x="2203" y="2457"/>
                    </a:lnTo>
                    <a:lnTo>
                      <a:pt x="2203" y="2369"/>
                    </a:lnTo>
                    <a:lnTo>
                      <a:pt x="2095" y="2369"/>
                    </a:lnTo>
                    <a:lnTo>
                      <a:pt x="1996" y="2270"/>
                    </a:lnTo>
                    <a:lnTo>
                      <a:pt x="1812" y="2270"/>
                    </a:lnTo>
                    <a:lnTo>
                      <a:pt x="1765" y="2223"/>
                    </a:lnTo>
                    <a:lnTo>
                      <a:pt x="1720" y="2223"/>
                    </a:lnTo>
                    <a:lnTo>
                      <a:pt x="1654" y="2289"/>
                    </a:lnTo>
                    <a:lnTo>
                      <a:pt x="1525" y="2289"/>
                    </a:lnTo>
                    <a:lnTo>
                      <a:pt x="1525" y="2214"/>
                    </a:lnTo>
                    <a:lnTo>
                      <a:pt x="1471" y="2157"/>
                    </a:lnTo>
                    <a:lnTo>
                      <a:pt x="1471" y="2133"/>
                    </a:lnTo>
                    <a:lnTo>
                      <a:pt x="1412" y="2133"/>
                    </a:lnTo>
                    <a:lnTo>
                      <a:pt x="1412" y="2079"/>
                    </a:lnTo>
                    <a:lnTo>
                      <a:pt x="1466" y="2025"/>
                    </a:lnTo>
                    <a:lnTo>
                      <a:pt x="1433" y="1994"/>
                    </a:lnTo>
                    <a:lnTo>
                      <a:pt x="1383" y="1994"/>
                    </a:lnTo>
                    <a:lnTo>
                      <a:pt x="1303" y="2072"/>
                    </a:lnTo>
                    <a:lnTo>
                      <a:pt x="1218" y="2072"/>
                    </a:lnTo>
                    <a:lnTo>
                      <a:pt x="1218" y="1890"/>
                    </a:lnTo>
                    <a:lnTo>
                      <a:pt x="1301" y="1807"/>
                    </a:lnTo>
                    <a:lnTo>
                      <a:pt x="1435" y="1807"/>
                    </a:lnTo>
                    <a:lnTo>
                      <a:pt x="1515" y="1807"/>
                    </a:lnTo>
                    <a:lnTo>
                      <a:pt x="1548" y="1838"/>
                    </a:lnTo>
                    <a:lnTo>
                      <a:pt x="1548" y="1914"/>
                    </a:lnTo>
                    <a:lnTo>
                      <a:pt x="1607" y="1914"/>
                    </a:lnTo>
                    <a:lnTo>
                      <a:pt x="1607" y="1779"/>
                    </a:lnTo>
                    <a:lnTo>
                      <a:pt x="1746" y="1639"/>
                    </a:lnTo>
                    <a:lnTo>
                      <a:pt x="1746" y="1578"/>
                    </a:lnTo>
                    <a:lnTo>
                      <a:pt x="1874" y="1451"/>
                    </a:lnTo>
                    <a:lnTo>
                      <a:pt x="1914" y="1451"/>
                    </a:lnTo>
                    <a:lnTo>
                      <a:pt x="1914" y="1413"/>
                    </a:lnTo>
                    <a:lnTo>
                      <a:pt x="2081" y="1413"/>
                    </a:lnTo>
                    <a:lnTo>
                      <a:pt x="2112" y="1382"/>
                    </a:lnTo>
                    <a:lnTo>
                      <a:pt x="2112" y="1347"/>
                    </a:lnTo>
                    <a:lnTo>
                      <a:pt x="2079" y="1347"/>
                    </a:lnTo>
                    <a:lnTo>
                      <a:pt x="2055" y="1370"/>
                    </a:lnTo>
                    <a:lnTo>
                      <a:pt x="2022" y="1339"/>
                    </a:lnTo>
                    <a:lnTo>
                      <a:pt x="2022" y="1285"/>
                    </a:lnTo>
                    <a:lnTo>
                      <a:pt x="2048" y="1259"/>
                    </a:lnTo>
                    <a:lnTo>
                      <a:pt x="2072" y="1283"/>
                    </a:lnTo>
                    <a:lnTo>
                      <a:pt x="2107" y="1283"/>
                    </a:lnTo>
                    <a:lnTo>
                      <a:pt x="2166" y="1224"/>
                    </a:lnTo>
                    <a:lnTo>
                      <a:pt x="2201" y="1224"/>
                    </a:lnTo>
                    <a:lnTo>
                      <a:pt x="2140" y="1285"/>
                    </a:lnTo>
                    <a:lnTo>
                      <a:pt x="2140" y="1342"/>
                    </a:lnTo>
                    <a:lnTo>
                      <a:pt x="2196" y="1342"/>
                    </a:lnTo>
                    <a:lnTo>
                      <a:pt x="2227" y="1373"/>
                    </a:lnTo>
                    <a:lnTo>
                      <a:pt x="2269" y="1373"/>
                    </a:lnTo>
                    <a:lnTo>
                      <a:pt x="2269" y="1262"/>
                    </a:lnTo>
                    <a:lnTo>
                      <a:pt x="2234" y="1226"/>
                    </a:lnTo>
                    <a:lnTo>
                      <a:pt x="2234" y="1136"/>
                    </a:lnTo>
                    <a:lnTo>
                      <a:pt x="2133" y="1035"/>
                    </a:lnTo>
                    <a:lnTo>
                      <a:pt x="2133" y="917"/>
                    </a:lnTo>
                    <a:lnTo>
                      <a:pt x="2090" y="917"/>
                    </a:lnTo>
                    <a:lnTo>
                      <a:pt x="2050" y="954"/>
                    </a:lnTo>
                    <a:lnTo>
                      <a:pt x="2017" y="954"/>
                    </a:lnTo>
                    <a:lnTo>
                      <a:pt x="2017" y="884"/>
                    </a:lnTo>
                    <a:lnTo>
                      <a:pt x="1942" y="808"/>
                    </a:lnTo>
                    <a:lnTo>
                      <a:pt x="1852" y="808"/>
                    </a:lnTo>
                    <a:lnTo>
                      <a:pt x="1852" y="917"/>
                    </a:lnTo>
                    <a:lnTo>
                      <a:pt x="1815" y="957"/>
                    </a:lnTo>
                    <a:lnTo>
                      <a:pt x="1815" y="1028"/>
                    </a:lnTo>
                    <a:lnTo>
                      <a:pt x="1768" y="1075"/>
                    </a:lnTo>
                    <a:lnTo>
                      <a:pt x="1768" y="1172"/>
                    </a:lnTo>
                    <a:lnTo>
                      <a:pt x="1711" y="1172"/>
                    </a:lnTo>
                    <a:lnTo>
                      <a:pt x="1711" y="1084"/>
                    </a:lnTo>
                    <a:lnTo>
                      <a:pt x="1624" y="997"/>
                    </a:lnTo>
                    <a:lnTo>
                      <a:pt x="1591" y="997"/>
                    </a:lnTo>
                    <a:lnTo>
                      <a:pt x="1520" y="926"/>
                    </a:lnTo>
                    <a:lnTo>
                      <a:pt x="1520" y="855"/>
                    </a:lnTo>
                    <a:lnTo>
                      <a:pt x="1683" y="690"/>
                    </a:lnTo>
                    <a:lnTo>
                      <a:pt x="1735" y="690"/>
                    </a:lnTo>
                    <a:lnTo>
                      <a:pt x="1735" y="744"/>
                    </a:lnTo>
                    <a:lnTo>
                      <a:pt x="1838" y="744"/>
                    </a:lnTo>
                    <a:lnTo>
                      <a:pt x="1838" y="695"/>
                    </a:lnTo>
                    <a:lnTo>
                      <a:pt x="1801" y="657"/>
                    </a:lnTo>
                    <a:lnTo>
                      <a:pt x="1899" y="558"/>
                    </a:lnTo>
                    <a:lnTo>
                      <a:pt x="1899" y="484"/>
                    </a:lnTo>
                    <a:lnTo>
                      <a:pt x="1968" y="484"/>
                    </a:lnTo>
                    <a:lnTo>
                      <a:pt x="2003" y="520"/>
                    </a:lnTo>
                    <a:lnTo>
                      <a:pt x="1951" y="572"/>
                    </a:lnTo>
                    <a:lnTo>
                      <a:pt x="1980" y="598"/>
                    </a:lnTo>
                    <a:lnTo>
                      <a:pt x="2015" y="562"/>
                    </a:lnTo>
                    <a:lnTo>
                      <a:pt x="2041" y="588"/>
                    </a:lnTo>
                    <a:lnTo>
                      <a:pt x="1947" y="680"/>
                    </a:lnTo>
                    <a:lnTo>
                      <a:pt x="1892" y="680"/>
                    </a:lnTo>
                    <a:lnTo>
                      <a:pt x="1892" y="728"/>
                    </a:lnTo>
                    <a:lnTo>
                      <a:pt x="1965" y="728"/>
                    </a:lnTo>
                    <a:lnTo>
                      <a:pt x="2057" y="820"/>
                    </a:lnTo>
                    <a:lnTo>
                      <a:pt x="2076" y="839"/>
                    </a:lnTo>
                    <a:lnTo>
                      <a:pt x="2168" y="747"/>
                    </a:lnTo>
                    <a:lnTo>
                      <a:pt x="2112" y="690"/>
                    </a:lnTo>
                    <a:lnTo>
                      <a:pt x="2130" y="671"/>
                    </a:lnTo>
                    <a:lnTo>
                      <a:pt x="2175" y="716"/>
                    </a:lnTo>
                    <a:lnTo>
                      <a:pt x="2236" y="654"/>
                    </a:lnTo>
                    <a:lnTo>
                      <a:pt x="2161" y="579"/>
                    </a:lnTo>
                    <a:lnTo>
                      <a:pt x="2161" y="517"/>
                    </a:lnTo>
                    <a:lnTo>
                      <a:pt x="2187" y="491"/>
                    </a:lnTo>
                    <a:lnTo>
                      <a:pt x="2060" y="366"/>
                    </a:lnTo>
                    <a:lnTo>
                      <a:pt x="2060" y="288"/>
                    </a:lnTo>
                    <a:lnTo>
                      <a:pt x="1876" y="288"/>
                    </a:lnTo>
                    <a:lnTo>
                      <a:pt x="1812" y="352"/>
                    </a:lnTo>
                    <a:lnTo>
                      <a:pt x="1812" y="456"/>
                    </a:lnTo>
                    <a:lnTo>
                      <a:pt x="1841" y="484"/>
                    </a:lnTo>
                    <a:lnTo>
                      <a:pt x="1789" y="534"/>
                    </a:lnTo>
                    <a:lnTo>
                      <a:pt x="1730" y="475"/>
                    </a:lnTo>
                    <a:lnTo>
                      <a:pt x="1730" y="352"/>
                    </a:lnTo>
                    <a:lnTo>
                      <a:pt x="1869" y="213"/>
                    </a:lnTo>
                    <a:lnTo>
                      <a:pt x="1768" y="213"/>
                    </a:lnTo>
                    <a:lnTo>
                      <a:pt x="1727" y="175"/>
                    </a:lnTo>
                    <a:lnTo>
                      <a:pt x="1645" y="258"/>
                    </a:lnTo>
                    <a:lnTo>
                      <a:pt x="1645" y="406"/>
                    </a:lnTo>
                    <a:lnTo>
                      <a:pt x="1588" y="463"/>
                    </a:lnTo>
                    <a:lnTo>
                      <a:pt x="1548" y="423"/>
                    </a:lnTo>
                    <a:lnTo>
                      <a:pt x="1548" y="260"/>
                    </a:lnTo>
                    <a:lnTo>
                      <a:pt x="1619" y="189"/>
                    </a:lnTo>
                    <a:lnTo>
                      <a:pt x="1581" y="151"/>
                    </a:lnTo>
                    <a:lnTo>
                      <a:pt x="1529" y="206"/>
                    </a:lnTo>
                    <a:lnTo>
                      <a:pt x="1466" y="206"/>
                    </a:lnTo>
                    <a:lnTo>
                      <a:pt x="1466" y="132"/>
                    </a:lnTo>
                    <a:lnTo>
                      <a:pt x="1376" y="45"/>
                    </a:lnTo>
                    <a:lnTo>
                      <a:pt x="1317" y="45"/>
                    </a:lnTo>
                    <a:lnTo>
                      <a:pt x="1211" y="151"/>
                    </a:lnTo>
                    <a:lnTo>
                      <a:pt x="1211" y="234"/>
                    </a:lnTo>
                    <a:lnTo>
                      <a:pt x="1310" y="234"/>
                    </a:lnTo>
                    <a:lnTo>
                      <a:pt x="1310" y="279"/>
                    </a:lnTo>
                    <a:lnTo>
                      <a:pt x="1353" y="321"/>
                    </a:lnTo>
                    <a:lnTo>
                      <a:pt x="1303" y="373"/>
                    </a:lnTo>
                    <a:lnTo>
                      <a:pt x="1223" y="373"/>
                    </a:lnTo>
                    <a:lnTo>
                      <a:pt x="1096" y="246"/>
                    </a:lnTo>
                    <a:lnTo>
                      <a:pt x="898" y="246"/>
                    </a:lnTo>
                    <a:lnTo>
                      <a:pt x="766" y="113"/>
                    </a:lnTo>
                    <a:lnTo>
                      <a:pt x="766" y="0"/>
                    </a:lnTo>
                    <a:lnTo>
                      <a:pt x="705" y="0"/>
                    </a:lnTo>
                    <a:lnTo>
                      <a:pt x="542" y="0"/>
                    </a:lnTo>
                    <a:lnTo>
                      <a:pt x="457" y="85"/>
                    </a:lnTo>
                    <a:lnTo>
                      <a:pt x="346" y="85"/>
                    </a:lnTo>
                    <a:lnTo>
                      <a:pt x="346" y="198"/>
                    </a:lnTo>
                    <a:lnTo>
                      <a:pt x="285" y="260"/>
                    </a:lnTo>
                    <a:lnTo>
                      <a:pt x="285" y="364"/>
                    </a:lnTo>
                    <a:lnTo>
                      <a:pt x="346" y="425"/>
                    </a:lnTo>
                    <a:lnTo>
                      <a:pt x="346" y="477"/>
                    </a:lnTo>
                    <a:lnTo>
                      <a:pt x="191" y="477"/>
                    </a:lnTo>
                    <a:lnTo>
                      <a:pt x="108" y="558"/>
                    </a:lnTo>
                    <a:lnTo>
                      <a:pt x="245" y="558"/>
                    </a:lnTo>
                    <a:lnTo>
                      <a:pt x="245" y="624"/>
                    </a:lnTo>
                    <a:lnTo>
                      <a:pt x="295" y="673"/>
                    </a:lnTo>
                    <a:lnTo>
                      <a:pt x="191" y="673"/>
                    </a:lnTo>
                    <a:lnTo>
                      <a:pt x="127" y="737"/>
                    </a:lnTo>
                    <a:lnTo>
                      <a:pt x="127" y="813"/>
                    </a:lnTo>
                    <a:lnTo>
                      <a:pt x="191" y="876"/>
                    </a:lnTo>
                    <a:lnTo>
                      <a:pt x="151" y="917"/>
                    </a:lnTo>
                    <a:lnTo>
                      <a:pt x="0" y="917"/>
                    </a:lnTo>
                    <a:lnTo>
                      <a:pt x="31" y="9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 name="Freeform 17">
                <a:extLst>
                  <a:ext uri="{FF2B5EF4-FFF2-40B4-BE49-F238E27FC236}">
                    <a16:creationId xmlns:a16="http://schemas.microsoft.com/office/drawing/2014/main" id="{44035CEC-CAFA-4F38-A1BF-AB54DAE6DCC1}"/>
                  </a:ext>
                </a:extLst>
              </p:cNvPr>
              <p:cNvSpPr>
                <a:spLocks/>
              </p:cNvSpPr>
              <p:nvPr/>
            </p:nvSpPr>
            <p:spPr bwMode="auto">
              <a:xfrm>
                <a:off x="5787" y="3110"/>
                <a:ext cx="919" cy="751"/>
              </a:xfrm>
              <a:custGeom>
                <a:avLst/>
                <a:gdLst>
                  <a:gd name="T0" fmla="*/ 761 w 919"/>
                  <a:gd name="T1" fmla="*/ 104 h 751"/>
                  <a:gd name="T2" fmla="*/ 843 w 919"/>
                  <a:gd name="T3" fmla="*/ 186 h 751"/>
                  <a:gd name="T4" fmla="*/ 843 w 919"/>
                  <a:gd name="T5" fmla="*/ 293 h 751"/>
                  <a:gd name="T6" fmla="*/ 919 w 919"/>
                  <a:gd name="T7" fmla="*/ 368 h 751"/>
                  <a:gd name="T8" fmla="*/ 919 w 919"/>
                  <a:gd name="T9" fmla="*/ 510 h 751"/>
                  <a:gd name="T10" fmla="*/ 827 w 919"/>
                  <a:gd name="T11" fmla="*/ 600 h 751"/>
                  <a:gd name="T12" fmla="*/ 827 w 919"/>
                  <a:gd name="T13" fmla="*/ 675 h 751"/>
                  <a:gd name="T14" fmla="*/ 751 w 919"/>
                  <a:gd name="T15" fmla="*/ 751 h 751"/>
                  <a:gd name="T16" fmla="*/ 530 w 919"/>
                  <a:gd name="T17" fmla="*/ 751 h 751"/>
                  <a:gd name="T18" fmla="*/ 530 w 919"/>
                  <a:gd name="T19" fmla="*/ 687 h 751"/>
                  <a:gd name="T20" fmla="*/ 438 w 919"/>
                  <a:gd name="T21" fmla="*/ 593 h 751"/>
                  <a:gd name="T22" fmla="*/ 438 w 919"/>
                  <a:gd name="T23" fmla="*/ 517 h 751"/>
                  <a:gd name="T24" fmla="*/ 323 w 919"/>
                  <a:gd name="T25" fmla="*/ 517 h 751"/>
                  <a:gd name="T26" fmla="*/ 252 w 919"/>
                  <a:gd name="T27" fmla="*/ 590 h 751"/>
                  <a:gd name="T28" fmla="*/ 132 w 919"/>
                  <a:gd name="T29" fmla="*/ 590 h 751"/>
                  <a:gd name="T30" fmla="*/ 73 w 919"/>
                  <a:gd name="T31" fmla="*/ 649 h 751"/>
                  <a:gd name="T32" fmla="*/ 0 w 919"/>
                  <a:gd name="T33" fmla="*/ 579 h 751"/>
                  <a:gd name="T34" fmla="*/ 40 w 919"/>
                  <a:gd name="T35" fmla="*/ 538 h 751"/>
                  <a:gd name="T36" fmla="*/ 40 w 919"/>
                  <a:gd name="T37" fmla="*/ 255 h 751"/>
                  <a:gd name="T38" fmla="*/ 40 w 919"/>
                  <a:gd name="T39" fmla="*/ 241 h 751"/>
                  <a:gd name="T40" fmla="*/ 96 w 919"/>
                  <a:gd name="T41" fmla="*/ 182 h 751"/>
                  <a:gd name="T42" fmla="*/ 209 w 919"/>
                  <a:gd name="T43" fmla="*/ 182 h 751"/>
                  <a:gd name="T44" fmla="*/ 332 w 919"/>
                  <a:gd name="T45" fmla="*/ 59 h 751"/>
                  <a:gd name="T46" fmla="*/ 389 w 919"/>
                  <a:gd name="T47" fmla="*/ 59 h 751"/>
                  <a:gd name="T48" fmla="*/ 447 w 919"/>
                  <a:gd name="T49" fmla="*/ 0 h 751"/>
                  <a:gd name="T50" fmla="*/ 563 w 919"/>
                  <a:gd name="T51" fmla="*/ 0 h 751"/>
                  <a:gd name="T52" fmla="*/ 603 w 919"/>
                  <a:gd name="T53" fmla="*/ 38 h 751"/>
                  <a:gd name="T54" fmla="*/ 568 w 919"/>
                  <a:gd name="T55" fmla="*/ 71 h 751"/>
                  <a:gd name="T56" fmla="*/ 631 w 919"/>
                  <a:gd name="T57" fmla="*/ 134 h 751"/>
                  <a:gd name="T58" fmla="*/ 664 w 919"/>
                  <a:gd name="T59" fmla="*/ 134 h 751"/>
                  <a:gd name="T60" fmla="*/ 664 w 919"/>
                  <a:gd name="T61" fmla="*/ 0 h 751"/>
                  <a:gd name="T62" fmla="*/ 761 w 919"/>
                  <a:gd name="T63" fmla="*/ 104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9" h="751">
                    <a:moveTo>
                      <a:pt x="761" y="104"/>
                    </a:moveTo>
                    <a:lnTo>
                      <a:pt x="843" y="186"/>
                    </a:lnTo>
                    <a:lnTo>
                      <a:pt x="843" y="293"/>
                    </a:lnTo>
                    <a:lnTo>
                      <a:pt x="919" y="368"/>
                    </a:lnTo>
                    <a:lnTo>
                      <a:pt x="919" y="510"/>
                    </a:lnTo>
                    <a:lnTo>
                      <a:pt x="827" y="600"/>
                    </a:lnTo>
                    <a:lnTo>
                      <a:pt x="827" y="675"/>
                    </a:lnTo>
                    <a:lnTo>
                      <a:pt x="751" y="751"/>
                    </a:lnTo>
                    <a:lnTo>
                      <a:pt x="530" y="751"/>
                    </a:lnTo>
                    <a:lnTo>
                      <a:pt x="530" y="687"/>
                    </a:lnTo>
                    <a:lnTo>
                      <a:pt x="438" y="593"/>
                    </a:lnTo>
                    <a:lnTo>
                      <a:pt x="438" y="517"/>
                    </a:lnTo>
                    <a:lnTo>
                      <a:pt x="323" y="517"/>
                    </a:lnTo>
                    <a:lnTo>
                      <a:pt x="252" y="590"/>
                    </a:lnTo>
                    <a:lnTo>
                      <a:pt x="132" y="590"/>
                    </a:lnTo>
                    <a:lnTo>
                      <a:pt x="73" y="649"/>
                    </a:lnTo>
                    <a:lnTo>
                      <a:pt x="0" y="579"/>
                    </a:lnTo>
                    <a:lnTo>
                      <a:pt x="40" y="538"/>
                    </a:lnTo>
                    <a:lnTo>
                      <a:pt x="40" y="255"/>
                    </a:lnTo>
                    <a:lnTo>
                      <a:pt x="40" y="241"/>
                    </a:lnTo>
                    <a:lnTo>
                      <a:pt x="96" y="182"/>
                    </a:lnTo>
                    <a:lnTo>
                      <a:pt x="209" y="182"/>
                    </a:lnTo>
                    <a:lnTo>
                      <a:pt x="332" y="59"/>
                    </a:lnTo>
                    <a:lnTo>
                      <a:pt x="389" y="59"/>
                    </a:lnTo>
                    <a:lnTo>
                      <a:pt x="447" y="0"/>
                    </a:lnTo>
                    <a:lnTo>
                      <a:pt x="563" y="0"/>
                    </a:lnTo>
                    <a:lnTo>
                      <a:pt x="603" y="38"/>
                    </a:lnTo>
                    <a:lnTo>
                      <a:pt x="568" y="71"/>
                    </a:lnTo>
                    <a:lnTo>
                      <a:pt x="631" y="134"/>
                    </a:lnTo>
                    <a:lnTo>
                      <a:pt x="664" y="134"/>
                    </a:lnTo>
                    <a:lnTo>
                      <a:pt x="664" y="0"/>
                    </a:lnTo>
                    <a:lnTo>
                      <a:pt x="76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0" name="Freeform 18">
                <a:extLst>
                  <a:ext uri="{FF2B5EF4-FFF2-40B4-BE49-F238E27FC236}">
                    <a16:creationId xmlns:a16="http://schemas.microsoft.com/office/drawing/2014/main" id="{3D47A90A-90CB-4DA6-9375-461FC429354A}"/>
                  </a:ext>
                </a:extLst>
              </p:cNvPr>
              <p:cNvSpPr>
                <a:spLocks/>
              </p:cNvSpPr>
              <p:nvPr/>
            </p:nvSpPr>
            <p:spPr bwMode="auto">
              <a:xfrm>
                <a:off x="6428" y="3918"/>
                <a:ext cx="110" cy="111"/>
              </a:xfrm>
              <a:custGeom>
                <a:avLst/>
                <a:gdLst>
                  <a:gd name="T0" fmla="*/ 42 w 110"/>
                  <a:gd name="T1" fmla="*/ 0 h 111"/>
                  <a:gd name="T2" fmla="*/ 0 w 110"/>
                  <a:gd name="T3" fmla="*/ 0 h 111"/>
                  <a:gd name="T4" fmla="*/ 0 w 110"/>
                  <a:gd name="T5" fmla="*/ 111 h 111"/>
                  <a:gd name="T6" fmla="*/ 110 w 110"/>
                  <a:gd name="T7" fmla="*/ 0 h 111"/>
                  <a:gd name="T8" fmla="*/ 42 w 110"/>
                  <a:gd name="T9" fmla="*/ 0 h 111"/>
                </a:gdLst>
                <a:ahLst/>
                <a:cxnLst>
                  <a:cxn ang="0">
                    <a:pos x="T0" y="T1"/>
                  </a:cxn>
                  <a:cxn ang="0">
                    <a:pos x="T2" y="T3"/>
                  </a:cxn>
                  <a:cxn ang="0">
                    <a:pos x="T4" y="T5"/>
                  </a:cxn>
                  <a:cxn ang="0">
                    <a:pos x="T6" y="T7"/>
                  </a:cxn>
                  <a:cxn ang="0">
                    <a:pos x="T8" y="T9"/>
                  </a:cxn>
                </a:cxnLst>
                <a:rect l="0" t="0" r="r" b="b"/>
                <a:pathLst>
                  <a:path w="110" h="111">
                    <a:moveTo>
                      <a:pt x="42" y="0"/>
                    </a:moveTo>
                    <a:lnTo>
                      <a:pt x="0" y="0"/>
                    </a:lnTo>
                    <a:lnTo>
                      <a:pt x="0" y="111"/>
                    </a:lnTo>
                    <a:lnTo>
                      <a:pt x="110" y="0"/>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1" name="Freeform 19">
                <a:extLst>
                  <a:ext uri="{FF2B5EF4-FFF2-40B4-BE49-F238E27FC236}">
                    <a16:creationId xmlns:a16="http://schemas.microsoft.com/office/drawing/2014/main" id="{8D59B857-DBD1-4018-BEB3-CB403CB99F65}"/>
                  </a:ext>
                </a:extLst>
              </p:cNvPr>
              <p:cNvSpPr>
                <a:spLocks/>
              </p:cNvSpPr>
              <p:nvPr/>
            </p:nvSpPr>
            <p:spPr bwMode="auto">
              <a:xfrm>
                <a:off x="7031" y="3774"/>
                <a:ext cx="141" cy="293"/>
              </a:xfrm>
              <a:custGeom>
                <a:avLst/>
                <a:gdLst>
                  <a:gd name="T0" fmla="*/ 59 w 141"/>
                  <a:gd name="T1" fmla="*/ 0 h 293"/>
                  <a:gd name="T2" fmla="*/ 59 w 141"/>
                  <a:gd name="T3" fmla="*/ 78 h 293"/>
                  <a:gd name="T4" fmla="*/ 141 w 141"/>
                  <a:gd name="T5" fmla="*/ 160 h 293"/>
                  <a:gd name="T6" fmla="*/ 9 w 141"/>
                  <a:gd name="T7" fmla="*/ 293 h 293"/>
                  <a:gd name="T8" fmla="*/ 9 w 141"/>
                  <a:gd name="T9" fmla="*/ 250 h 293"/>
                  <a:gd name="T10" fmla="*/ 45 w 141"/>
                  <a:gd name="T11" fmla="*/ 215 h 293"/>
                  <a:gd name="T12" fmla="*/ 45 w 141"/>
                  <a:gd name="T13" fmla="*/ 160 h 293"/>
                  <a:gd name="T14" fmla="*/ 0 w 141"/>
                  <a:gd name="T15" fmla="*/ 113 h 293"/>
                  <a:gd name="T16" fmla="*/ 0 w 141"/>
                  <a:gd name="T17" fmla="*/ 61 h 293"/>
                  <a:gd name="T18" fmla="*/ 59 w 141"/>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93">
                    <a:moveTo>
                      <a:pt x="59" y="0"/>
                    </a:moveTo>
                    <a:lnTo>
                      <a:pt x="59" y="78"/>
                    </a:lnTo>
                    <a:lnTo>
                      <a:pt x="141" y="160"/>
                    </a:lnTo>
                    <a:lnTo>
                      <a:pt x="9" y="293"/>
                    </a:lnTo>
                    <a:lnTo>
                      <a:pt x="9" y="250"/>
                    </a:lnTo>
                    <a:lnTo>
                      <a:pt x="45" y="215"/>
                    </a:lnTo>
                    <a:lnTo>
                      <a:pt x="45" y="160"/>
                    </a:lnTo>
                    <a:lnTo>
                      <a:pt x="0" y="113"/>
                    </a:lnTo>
                    <a:lnTo>
                      <a:pt x="0" y="61"/>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2" name="Freeform 20">
                <a:extLst>
                  <a:ext uri="{FF2B5EF4-FFF2-40B4-BE49-F238E27FC236}">
                    <a16:creationId xmlns:a16="http://schemas.microsoft.com/office/drawing/2014/main" id="{4005A1A0-1B55-47DB-85CE-BD3E637A9F55}"/>
                  </a:ext>
                </a:extLst>
              </p:cNvPr>
              <p:cNvSpPr>
                <a:spLocks/>
              </p:cNvSpPr>
              <p:nvPr/>
            </p:nvSpPr>
            <p:spPr bwMode="auto">
              <a:xfrm>
                <a:off x="6788" y="4000"/>
                <a:ext cx="224" cy="281"/>
              </a:xfrm>
              <a:custGeom>
                <a:avLst/>
                <a:gdLst>
                  <a:gd name="T0" fmla="*/ 224 w 224"/>
                  <a:gd name="T1" fmla="*/ 0 h 281"/>
                  <a:gd name="T2" fmla="*/ 224 w 224"/>
                  <a:gd name="T3" fmla="*/ 83 h 281"/>
                  <a:gd name="T4" fmla="*/ 26 w 224"/>
                  <a:gd name="T5" fmla="*/ 281 h 281"/>
                  <a:gd name="T6" fmla="*/ 0 w 224"/>
                  <a:gd name="T7" fmla="*/ 256 h 281"/>
                  <a:gd name="T8" fmla="*/ 38 w 224"/>
                  <a:gd name="T9" fmla="*/ 218 h 281"/>
                  <a:gd name="T10" fmla="*/ 38 w 224"/>
                  <a:gd name="T11" fmla="*/ 147 h 281"/>
                  <a:gd name="T12" fmla="*/ 102 w 224"/>
                  <a:gd name="T13" fmla="*/ 83 h 281"/>
                  <a:gd name="T14" fmla="*/ 142 w 224"/>
                  <a:gd name="T15" fmla="*/ 83 h 281"/>
                  <a:gd name="T16" fmla="*/ 186 w 224"/>
                  <a:gd name="T17" fmla="*/ 38 h 281"/>
                  <a:gd name="T18" fmla="*/ 224 w 224"/>
                  <a:gd name="T19"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81">
                    <a:moveTo>
                      <a:pt x="224" y="0"/>
                    </a:moveTo>
                    <a:lnTo>
                      <a:pt x="224" y="83"/>
                    </a:lnTo>
                    <a:lnTo>
                      <a:pt x="26" y="281"/>
                    </a:lnTo>
                    <a:lnTo>
                      <a:pt x="0" y="256"/>
                    </a:lnTo>
                    <a:lnTo>
                      <a:pt x="38" y="218"/>
                    </a:lnTo>
                    <a:lnTo>
                      <a:pt x="38" y="147"/>
                    </a:lnTo>
                    <a:lnTo>
                      <a:pt x="102" y="83"/>
                    </a:lnTo>
                    <a:lnTo>
                      <a:pt x="142" y="83"/>
                    </a:lnTo>
                    <a:lnTo>
                      <a:pt x="186" y="38"/>
                    </a:lnTo>
                    <a:lnTo>
                      <a:pt x="2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3" name="Freeform 21">
                <a:extLst>
                  <a:ext uri="{FF2B5EF4-FFF2-40B4-BE49-F238E27FC236}">
                    <a16:creationId xmlns:a16="http://schemas.microsoft.com/office/drawing/2014/main" id="{8CA72F19-FE5D-4880-ACF2-9279499443BE}"/>
                  </a:ext>
                </a:extLst>
              </p:cNvPr>
              <p:cNvSpPr>
                <a:spLocks noEditPoints="1"/>
              </p:cNvSpPr>
              <p:nvPr/>
            </p:nvSpPr>
            <p:spPr bwMode="auto">
              <a:xfrm>
                <a:off x="2956" y="294"/>
                <a:ext cx="3757" cy="3383"/>
              </a:xfrm>
              <a:custGeom>
                <a:avLst/>
                <a:gdLst>
                  <a:gd name="T0" fmla="*/ 3396 w 3757"/>
                  <a:gd name="T1" fmla="*/ 21 h 3383"/>
                  <a:gd name="T2" fmla="*/ 3128 w 3757"/>
                  <a:gd name="T3" fmla="*/ 83 h 3383"/>
                  <a:gd name="T4" fmla="*/ 2689 w 3757"/>
                  <a:gd name="T5" fmla="*/ 94 h 3383"/>
                  <a:gd name="T6" fmla="*/ 2246 w 3757"/>
                  <a:gd name="T7" fmla="*/ 170 h 3383"/>
                  <a:gd name="T8" fmla="*/ 1907 w 3757"/>
                  <a:gd name="T9" fmla="*/ 0 h 3383"/>
                  <a:gd name="T10" fmla="*/ 1619 w 3757"/>
                  <a:gd name="T11" fmla="*/ 390 h 3383"/>
                  <a:gd name="T12" fmla="*/ 1593 w 3757"/>
                  <a:gd name="T13" fmla="*/ 444 h 3383"/>
                  <a:gd name="T14" fmla="*/ 1520 w 3757"/>
                  <a:gd name="T15" fmla="*/ 557 h 3383"/>
                  <a:gd name="T16" fmla="*/ 1275 w 3757"/>
                  <a:gd name="T17" fmla="*/ 619 h 3383"/>
                  <a:gd name="T18" fmla="*/ 971 w 3757"/>
                  <a:gd name="T19" fmla="*/ 716 h 3383"/>
                  <a:gd name="T20" fmla="*/ 787 w 3757"/>
                  <a:gd name="T21" fmla="*/ 609 h 3383"/>
                  <a:gd name="T22" fmla="*/ 465 w 3757"/>
                  <a:gd name="T23" fmla="*/ 919 h 3383"/>
                  <a:gd name="T24" fmla="*/ 630 w 3757"/>
                  <a:gd name="T25" fmla="*/ 1129 h 3383"/>
                  <a:gd name="T26" fmla="*/ 769 w 3757"/>
                  <a:gd name="T27" fmla="*/ 933 h 3383"/>
                  <a:gd name="T28" fmla="*/ 752 w 3757"/>
                  <a:gd name="T29" fmla="*/ 1148 h 3383"/>
                  <a:gd name="T30" fmla="*/ 549 w 3757"/>
                  <a:gd name="T31" fmla="*/ 1214 h 3383"/>
                  <a:gd name="T32" fmla="*/ 295 w 3757"/>
                  <a:gd name="T33" fmla="*/ 1535 h 3383"/>
                  <a:gd name="T34" fmla="*/ 182 w 3757"/>
                  <a:gd name="T35" fmla="*/ 1769 h 3383"/>
                  <a:gd name="T36" fmla="*/ 54 w 3757"/>
                  <a:gd name="T37" fmla="*/ 2282 h 3383"/>
                  <a:gd name="T38" fmla="*/ 479 w 3757"/>
                  <a:gd name="T39" fmla="*/ 2469 h 3383"/>
                  <a:gd name="T40" fmla="*/ 667 w 3757"/>
                  <a:gd name="T41" fmla="*/ 2702 h 3383"/>
                  <a:gd name="T42" fmla="*/ 738 w 3757"/>
                  <a:gd name="T43" fmla="*/ 3262 h 3383"/>
                  <a:gd name="T44" fmla="*/ 1181 w 3757"/>
                  <a:gd name="T45" fmla="*/ 2984 h 3383"/>
                  <a:gd name="T46" fmla="*/ 1341 w 3757"/>
                  <a:gd name="T47" fmla="*/ 2490 h 3383"/>
                  <a:gd name="T48" fmla="*/ 1238 w 3757"/>
                  <a:gd name="T49" fmla="*/ 2154 h 3383"/>
                  <a:gd name="T50" fmla="*/ 1221 w 3757"/>
                  <a:gd name="T51" fmla="*/ 2050 h 3383"/>
                  <a:gd name="T52" fmla="*/ 1619 w 3757"/>
                  <a:gd name="T53" fmla="*/ 2135 h 3383"/>
                  <a:gd name="T54" fmla="*/ 1457 w 3757"/>
                  <a:gd name="T55" fmla="*/ 1918 h 3383"/>
                  <a:gd name="T56" fmla="*/ 1801 w 3757"/>
                  <a:gd name="T57" fmla="*/ 1977 h 3383"/>
                  <a:gd name="T58" fmla="*/ 2046 w 3757"/>
                  <a:gd name="T59" fmla="*/ 2327 h 3383"/>
                  <a:gd name="T60" fmla="*/ 2232 w 3757"/>
                  <a:gd name="T61" fmla="*/ 2121 h 3383"/>
                  <a:gd name="T62" fmla="*/ 2550 w 3757"/>
                  <a:gd name="T63" fmla="*/ 2192 h 3383"/>
                  <a:gd name="T64" fmla="*/ 2706 w 3757"/>
                  <a:gd name="T65" fmla="*/ 2570 h 3383"/>
                  <a:gd name="T66" fmla="*/ 2791 w 3757"/>
                  <a:gd name="T67" fmla="*/ 2296 h 3383"/>
                  <a:gd name="T68" fmla="*/ 2788 w 3757"/>
                  <a:gd name="T69" fmla="*/ 2126 h 3383"/>
                  <a:gd name="T70" fmla="*/ 3038 w 3757"/>
                  <a:gd name="T71" fmla="*/ 1878 h 3383"/>
                  <a:gd name="T72" fmla="*/ 2892 w 3757"/>
                  <a:gd name="T73" fmla="*/ 1663 h 3383"/>
                  <a:gd name="T74" fmla="*/ 3083 w 3757"/>
                  <a:gd name="T75" fmla="*/ 1658 h 3383"/>
                  <a:gd name="T76" fmla="*/ 3196 w 3757"/>
                  <a:gd name="T77" fmla="*/ 1344 h 3383"/>
                  <a:gd name="T78" fmla="*/ 3370 w 3757"/>
                  <a:gd name="T79" fmla="*/ 1233 h 3383"/>
                  <a:gd name="T80" fmla="*/ 3187 w 3757"/>
                  <a:gd name="T81" fmla="*/ 933 h 3383"/>
                  <a:gd name="T82" fmla="*/ 3135 w 3757"/>
                  <a:gd name="T83" fmla="*/ 805 h 3383"/>
                  <a:gd name="T84" fmla="*/ 3465 w 3757"/>
                  <a:gd name="T85" fmla="*/ 557 h 3383"/>
                  <a:gd name="T86" fmla="*/ 3491 w 3757"/>
                  <a:gd name="T87" fmla="*/ 976 h 3383"/>
                  <a:gd name="T88" fmla="*/ 3566 w 3757"/>
                  <a:gd name="T89" fmla="*/ 657 h 3383"/>
                  <a:gd name="T90" fmla="*/ 3679 w 3757"/>
                  <a:gd name="T91" fmla="*/ 314 h 3383"/>
                  <a:gd name="T92" fmla="*/ 780 w 3757"/>
                  <a:gd name="T93" fmla="*/ 1774 h 3383"/>
                  <a:gd name="T94" fmla="*/ 396 w 3757"/>
                  <a:gd name="T95" fmla="*/ 1668 h 3383"/>
                  <a:gd name="T96" fmla="*/ 396 w 3757"/>
                  <a:gd name="T97" fmla="*/ 1606 h 3383"/>
                  <a:gd name="T98" fmla="*/ 677 w 3757"/>
                  <a:gd name="T99" fmla="*/ 1630 h 3383"/>
                  <a:gd name="T100" fmla="*/ 667 w 3757"/>
                  <a:gd name="T101" fmla="*/ 1450 h 3383"/>
                  <a:gd name="T102" fmla="*/ 858 w 3757"/>
                  <a:gd name="T103" fmla="*/ 1613 h 3383"/>
                  <a:gd name="T104" fmla="*/ 1181 w 3757"/>
                  <a:gd name="T105" fmla="*/ 1743 h 3383"/>
                  <a:gd name="T106" fmla="*/ 981 w 3757"/>
                  <a:gd name="T107" fmla="*/ 1552 h 3383"/>
                  <a:gd name="T108" fmla="*/ 1216 w 3757"/>
                  <a:gd name="T109" fmla="*/ 1533 h 3383"/>
                  <a:gd name="T110" fmla="*/ 1365 w 3757"/>
                  <a:gd name="T111" fmla="*/ 1403 h 3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57" h="3383">
                    <a:moveTo>
                      <a:pt x="3757" y="161"/>
                    </a:moveTo>
                    <a:lnTo>
                      <a:pt x="3757" y="116"/>
                    </a:lnTo>
                    <a:lnTo>
                      <a:pt x="3712" y="73"/>
                    </a:lnTo>
                    <a:lnTo>
                      <a:pt x="3590" y="73"/>
                    </a:lnTo>
                    <a:lnTo>
                      <a:pt x="3538" y="21"/>
                    </a:lnTo>
                    <a:lnTo>
                      <a:pt x="3396" y="21"/>
                    </a:lnTo>
                    <a:lnTo>
                      <a:pt x="3368" y="49"/>
                    </a:lnTo>
                    <a:lnTo>
                      <a:pt x="3314" y="49"/>
                    </a:lnTo>
                    <a:lnTo>
                      <a:pt x="3314" y="87"/>
                    </a:lnTo>
                    <a:lnTo>
                      <a:pt x="3231" y="87"/>
                    </a:lnTo>
                    <a:lnTo>
                      <a:pt x="3184" y="137"/>
                    </a:lnTo>
                    <a:lnTo>
                      <a:pt x="3128" y="83"/>
                    </a:lnTo>
                    <a:lnTo>
                      <a:pt x="3076" y="83"/>
                    </a:lnTo>
                    <a:lnTo>
                      <a:pt x="3029" y="130"/>
                    </a:lnTo>
                    <a:lnTo>
                      <a:pt x="2934" y="35"/>
                    </a:lnTo>
                    <a:lnTo>
                      <a:pt x="2826" y="35"/>
                    </a:lnTo>
                    <a:lnTo>
                      <a:pt x="2767" y="94"/>
                    </a:lnTo>
                    <a:lnTo>
                      <a:pt x="2689" y="94"/>
                    </a:lnTo>
                    <a:lnTo>
                      <a:pt x="2689" y="194"/>
                    </a:lnTo>
                    <a:lnTo>
                      <a:pt x="2621" y="194"/>
                    </a:lnTo>
                    <a:lnTo>
                      <a:pt x="2529" y="101"/>
                    </a:lnTo>
                    <a:lnTo>
                      <a:pt x="2437" y="101"/>
                    </a:lnTo>
                    <a:lnTo>
                      <a:pt x="2371" y="170"/>
                    </a:lnTo>
                    <a:lnTo>
                      <a:pt x="2246" y="170"/>
                    </a:lnTo>
                    <a:lnTo>
                      <a:pt x="2183" y="234"/>
                    </a:lnTo>
                    <a:lnTo>
                      <a:pt x="2183" y="83"/>
                    </a:lnTo>
                    <a:lnTo>
                      <a:pt x="2131" y="31"/>
                    </a:lnTo>
                    <a:lnTo>
                      <a:pt x="2036" y="31"/>
                    </a:lnTo>
                    <a:lnTo>
                      <a:pt x="2006" y="0"/>
                    </a:lnTo>
                    <a:lnTo>
                      <a:pt x="1907" y="0"/>
                    </a:lnTo>
                    <a:lnTo>
                      <a:pt x="1907" y="132"/>
                    </a:lnTo>
                    <a:lnTo>
                      <a:pt x="1862" y="132"/>
                    </a:lnTo>
                    <a:lnTo>
                      <a:pt x="1749" y="243"/>
                    </a:lnTo>
                    <a:lnTo>
                      <a:pt x="1749" y="319"/>
                    </a:lnTo>
                    <a:lnTo>
                      <a:pt x="1692" y="319"/>
                    </a:lnTo>
                    <a:lnTo>
                      <a:pt x="1619" y="390"/>
                    </a:lnTo>
                    <a:lnTo>
                      <a:pt x="1666" y="437"/>
                    </a:lnTo>
                    <a:lnTo>
                      <a:pt x="1666" y="560"/>
                    </a:lnTo>
                    <a:lnTo>
                      <a:pt x="1626" y="600"/>
                    </a:lnTo>
                    <a:lnTo>
                      <a:pt x="1626" y="546"/>
                    </a:lnTo>
                    <a:lnTo>
                      <a:pt x="1593" y="510"/>
                    </a:lnTo>
                    <a:lnTo>
                      <a:pt x="1593" y="444"/>
                    </a:lnTo>
                    <a:lnTo>
                      <a:pt x="1542" y="392"/>
                    </a:lnTo>
                    <a:lnTo>
                      <a:pt x="1542" y="335"/>
                    </a:lnTo>
                    <a:lnTo>
                      <a:pt x="1485" y="335"/>
                    </a:lnTo>
                    <a:lnTo>
                      <a:pt x="1485" y="430"/>
                    </a:lnTo>
                    <a:lnTo>
                      <a:pt x="1520" y="465"/>
                    </a:lnTo>
                    <a:lnTo>
                      <a:pt x="1520" y="557"/>
                    </a:lnTo>
                    <a:lnTo>
                      <a:pt x="1443" y="557"/>
                    </a:lnTo>
                    <a:lnTo>
                      <a:pt x="1405" y="522"/>
                    </a:lnTo>
                    <a:lnTo>
                      <a:pt x="1381" y="543"/>
                    </a:lnTo>
                    <a:lnTo>
                      <a:pt x="1431" y="593"/>
                    </a:lnTo>
                    <a:lnTo>
                      <a:pt x="1431" y="619"/>
                    </a:lnTo>
                    <a:lnTo>
                      <a:pt x="1275" y="619"/>
                    </a:lnTo>
                    <a:lnTo>
                      <a:pt x="1188" y="706"/>
                    </a:lnTo>
                    <a:lnTo>
                      <a:pt x="1188" y="631"/>
                    </a:lnTo>
                    <a:lnTo>
                      <a:pt x="1150" y="631"/>
                    </a:lnTo>
                    <a:lnTo>
                      <a:pt x="1150" y="711"/>
                    </a:lnTo>
                    <a:lnTo>
                      <a:pt x="1058" y="803"/>
                    </a:lnTo>
                    <a:lnTo>
                      <a:pt x="971" y="716"/>
                    </a:lnTo>
                    <a:lnTo>
                      <a:pt x="997" y="690"/>
                    </a:lnTo>
                    <a:lnTo>
                      <a:pt x="1049" y="742"/>
                    </a:lnTo>
                    <a:lnTo>
                      <a:pt x="1091" y="701"/>
                    </a:lnTo>
                    <a:lnTo>
                      <a:pt x="955" y="564"/>
                    </a:lnTo>
                    <a:lnTo>
                      <a:pt x="835" y="564"/>
                    </a:lnTo>
                    <a:lnTo>
                      <a:pt x="787" y="609"/>
                    </a:lnTo>
                    <a:lnTo>
                      <a:pt x="691" y="609"/>
                    </a:lnTo>
                    <a:lnTo>
                      <a:pt x="625" y="675"/>
                    </a:lnTo>
                    <a:lnTo>
                      <a:pt x="625" y="820"/>
                    </a:lnTo>
                    <a:lnTo>
                      <a:pt x="566" y="879"/>
                    </a:lnTo>
                    <a:lnTo>
                      <a:pt x="505" y="879"/>
                    </a:lnTo>
                    <a:lnTo>
                      <a:pt x="465" y="919"/>
                    </a:lnTo>
                    <a:lnTo>
                      <a:pt x="465" y="1051"/>
                    </a:lnTo>
                    <a:lnTo>
                      <a:pt x="498" y="1087"/>
                    </a:lnTo>
                    <a:lnTo>
                      <a:pt x="531" y="1053"/>
                    </a:lnTo>
                    <a:lnTo>
                      <a:pt x="630" y="1053"/>
                    </a:lnTo>
                    <a:lnTo>
                      <a:pt x="667" y="1091"/>
                    </a:lnTo>
                    <a:lnTo>
                      <a:pt x="630" y="1129"/>
                    </a:lnTo>
                    <a:lnTo>
                      <a:pt x="630" y="1164"/>
                    </a:lnTo>
                    <a:lnTo>
                      <a:pt x="712" y="1082"/>
                    </a:lnTo>
                    <a:lnTo>
                      <a:pt x="712" y="942"/>
                    </a:lnTo>
                    <a:lnTo>
                      <a:pt x="776" y="879"/>
                    </a:lnTo>
                    <a:lnTo>
                      <a:pt x="799" y="902"/>
                    </a:lnTo>
                    <a:lnTo>
                      <a:pt x="769" y="933"/>
                    </a:lnTo>
                    <a:lnTo>
                      <a:pt x="769" y="992"/>
                    </a:lnTo>
                    <a:lnTo>
                      <a:pt x="853" y="992"/>
                    </a:lnTo>
                    <a:lnTo>
                      <a:pt x="853" y="1025"/>
                    </a:lnTo>
                    <a:lnTo>
                      <a:pt x="853" y="1084"/>
                    </a:lnTo>
                    <a:lnTo>
                      <a:pt x="790" y="1148"/>
                    </a:lnTo>
                    <a:lnTo>
                      <a:pt x="752" y="1148"/>
                    </a:lnTo>
                    <a:lnTo>
                      <a:pt x="707" y="1193"/>
                    </a:lnTo>
                    <a:lnTo>
                      <a:pt x="604" y="1193"/>
                    </a:lnTo>
                    <a:lnTo>
                      <a:pt x="604" y="1127"/>
                    </a:lnTo>
                    <a:lnTo>
                      <a:pt x="573" y="1096"/>
                    </a:lnTo>
                    <a:lnTo>
                      <a:pt x="549" y="1120"/>
                    </a:lnTo>
                    <a:lnTo>
                      <a:pt x="549" y="1214"/>
                    </a:lnTo>
                    <a:lnTo>
                      <a:pt x="502" y="1259"/>
                    </a:lnTo>
                    <a:lnTo>
                      <a:pt x="450" y="1259"/>
                    </a:lnTo>
                    <a:lnTo>
                      <a:pt x="316" y="1394"/>
                    </a:lnTo>
                    <a:lnTo>
                      <a:pt x="349" y="1424"/>
                    </a:lnTo>
                    <a:lnTo>
                      <a:pt x="349" y="1483"/>
                    </a:lnTo>
                    <a:lnTo>
                      <a:pt x="295" y="1535"/>
                    </a:lnTo>
                    <a:lnTo>
                      <a:pt x="262" y="1502"/>
                    </a:lnTo>
                    <a:lnTo>
                      <a:pt x="194" y="1502"/>
                    </a:lnTo>
                    <a:lnTo>
                      <a:pt x="194" y="1623"/>
                    </a:lnTo>
                    <a:lnTo>
                      <a:pt x="243" y="1675"/>
                    </a:lnTo>
                    <a:lnTo>
                      <a:pt x="243" y="1708"/>
                    </a:lnTo>
                    <a:lnTo>
                      <a:pt x="182" y="1769"/>
                    </a:lnTo>
                    <a:lnTo>
                      <a:pt x="182" y="1817"/>
                    </a:lnTo>
                    <a:lnTo>
                      <a:pt x="38" y="1961"/>
                    </a:lnTo>
                    <a:lnTo>
                      <a:pt x="38" y="2091"/>
                    </a:lnTo>
                    <a:lnTo>
                      <a:pt x="0" y="2126"/>
                    </a:lnTo>
                    <a:lnTo>
                      <a:pt x="0" y="2228"/>
                    </a:lnTo>
                    <a:lnTo>
                      <a:pt x="54" y="2282"/>
                    </a:lnTo>
                    <a:lnTo>
                      <a:pt x="54" y="2317"/>
                    </a:lnTo>
                    <a:lnTo>
                      <a:pt x="201" y="2464"/>
                    </a:lnTo>
                    <a:lnTo>
                      <a:pt x="241" y="2426"/>
                    </a:lnTo>
                    <a:lnTo>
                      <a:pt x="349" y="2426"/>
                    </a:lnTo>
                    <a:lnTo>
                      <a:pt x="392" y="2469"/>
                    </a:lnTo>
                    <a:lnTo>
                      <a:pt x="479" y="2469"/>
                    </a:lnTo>
                    <a:lnTo>
                      <a:pt x="516" y="2431"/>
                    </a:lnTo>
                    <a:lnTo>
                      <a:pt x="618" y="2431"/>
                    </a:lnTo>
                    <a:lnTo>
                      <a:pt x="618" y="2513"/>
                    </a:lnTo>
                    <a:lnTo>
                      <a:pt x="573" y="2558"/>
                    </a:lnTo>
                    <a:lnTo>
                      <a:pt x="573" y="2610"/>
                    </a:lnTo>
                    <a:lnTo>
                      <a:pt x="667" y="2702"/>
                    </a:lnTo>
                    <a:lnTo>
                      <a:pt x="667" y="2816"/>
                    </a:lnTo>
                    <a:lnTo>
                      <a:pt x="608" y="2875"/>
                    </a:lnTo>
                    <a:lnTo>
                      <a:pt x="608" y="2958"/>
                    </a:lnTo>
                    <a:lnTo>
                      <a:pt x="648" y="2998"/>
                    </a:lnTo>
                    <a:lnTo>
                      <a:pt x="648" y="3172"/>
                    </a:lnTo>
                    <a:lnTo>
                      <a:pt x="738" y="3262"/>
                    </a:lnTo>
                    <a:lnTo>
                      <a:pt x="738" y="3383"/>
                    </a:lnTo>
                    <a:lnTo>
                      <a:pt x="792" y="3383"/>
                    </a:lnTo>
                    <a:lnTo>
                      <a:pt x="832" y="3343"/>
                    </a:lnTo>
                    <a:lnTo>
                      <a:pt x="924" y="3343"/>
                    </a:lnTo>
                    <a:lnTo>
                      <a:pt x="1181" y="3085"/>
                    </a:lnTo>
                    <a:lnTo>
                      <a:pt x="1181" y="2984"/>
                    </a:lnTo>
                    <a:lnTo>
                      <a:pt x="1296" y="2865"/>
                    </a:lnTo>
                    <a:lnTo>
                      <a:pt x="1296" y="2795"/>
                    </a:lnTo>
                    <a:lnTo>
                      <a:pt x="1238" y="2735"/>
                    </a:lnTo>
                    <a:lnTo>
                      <a:pt x="1238" y="2665"/>
                    </a:lnTo>
                    <a:lnTo>
                      <a:pt x="1341" y="2561"/>
                    </a:lnTo>
                    <a:lnTo>
                      <a:pt x="1341" y="2490"/>
                    </a:lnTo>
                    <a:lnTo>
                      <a:pt x="1537" y="2294"/>
                    </a:lnTo>
                    <a:lnTo>
                      <a:pt x="1537" y="2249"/>
                    </a:lnTo>
                    <a:lnTo>
                      <a:pt x="1497" y="2289"/>
                    </a:lnTo>
                    <a:lnTo>
                      <a:pt x="1341" y="2289"/>
                    </a:lnTo>
                    <a:lnTo>
                      <a:pt x="1238" y="2183"/>
                    </a:lnTo>
                    <a:lnTo>
                      <a:pt x="1238" y="2154"/>
                    </a:lnTo>
                    <a:lnTo>
                      <a:pt x="1162" y="2079"/>
                    </a:lnTo>
                    <a:lnTo>
                      <a:pt x="1162" y="2010"/>
                    </a:lnTo>
                    <a:lnTo>
                      <a:pt x="1113" y="1963"/>
                    </a:lnTo>
                    <a:lnTo>
                      <a:pt x="1153" y="1923"/>
                    </a:lnTo>
                    <a:lnTo>
                      <a:pt x="1221" y="1989"/>
                    </a:lnTo>
                    <a:lnTo>
                      <a:pt x="1221" y="2050"/>
                    </a:lnTo>
                    <a:lnTo>
                      <a:pt x="1292" y="2121"/>
                    </a:lnTo>
                    <a:lnTo>
                      <a:pt x="1292" y="2187"/>
                    </a:lnTo>
                    <a:lnTo>
                      <a:pt x="1360" y="2256"/>
                    </a:lnTo>
                    <a:lnTo>
                      <a:pt x="1440" y="2256"/>
                    </a:lnTo>
                    <a:lnTo>
                      <a:pt x="1560" y="2135"/>
                    </a:lnTo>
                    <a:lnTo>
                      <a:pt x="1619" y="2135"/>
                    </a:lnTo>
                    <a:lnTo>
                      <a:pt x="1697" y="2057"/>
                    </a:lnTo>
                    <a:lnTo>
                      <a:pt x="1636" y="1996"/>
                    </a:lnTo>
                    <a:lnTo>
                      <a:pt x="1591" y="1996"/>
                    </a:lnTo>
                    <a:lnTo>
                      <a:pt x="1563" y="1970"/>
                    </a:lnTo>
                    <a:lnTo>
                      <a:pt x="1506" y="1970"/>
                    </a:lnTo>
                    <a:lnTo>
                      <a:pt x="1457" y="1918"/>
                    </a:lnTo>
                    <a:lnTo>
                      <a:pt x="1457" y="1868"/>
                    </a:lnTo>
                    <a:lnTo>
                      <a:pt x="1478" y="1868"/>
                    </a:lnTo>
                    <a:lnTo>
                      <a:pt x="1516" y="1906"/>
                    </a:lnTo>
                    <a:lnTo>
                      <a:pt x="1579" y="1906"/>
                    </a:lnTo>
                    <a:lnTo>
                      <a:pt x="1648" y="1977"/>
                    </a:lnTo>
                    <a:lnTo>
                      <a:pt x="1801" y="1977"/>
                    </a:lnTo>
                    <a:lnTo>
                      <a:pt x="1846" y="2022"/>
                    </a:lnTo>
                    <a:lnTo>
                      <a:pt x="1897" y="2022"/>
                    </a:lnTo>
                    <a:lnTo>
                      <a:pt x="1966" y="2091"/>
                    </a:lnTo>
                    <a:lnTo>
                      <a:pt x="1966" y="2173"/>
                    </a:lnTo>
                    <a:lnTo>
                      <a:pt x="2046" y="2256"/>
                    </a:lnTo>
                    <a:lnTo>
                      <a:pt x="2046" y="2327"/>
                    </a:lnTo>
                    <a:lnTo>
                      <a:pt x="2084" y="2365"/>
                    </a:lnTo>
                    <a:lnTo>
                      <a:pt x="2117" y="2365"/>
                    </a:lnTo>
                    <a:lnTo>
                      <a:pt x="2154" y="2327"/>
                    </a:lnTo>
                    <a:lnTo>
                      <a:pt x="2154" y="2246"/>
                    </a:lnTo>
                    <a:lnTo>
                      <a:pt x="2154" y="2202"/>
                    </a:lnTo>
                    <a:lnTo>
                      <a:pt x="2232" y="2121"/>
                    </a:lnTo>
                    <a:lnTo>
                      <a:pt x="2265" y="2121"/>
                    </a:lnTo>
                    <a:lnTo>
                      <a:pt x="2338" y="2048"/>
                    </a:lnTo>
                    <a:lnTo>
                      <a:pt x="2423" y="2048"/>
                    </a:lnTo>
                    <a:lnTo>
                      <a:pt x="2423" y="2112"/>
                    </a:lnTo>
                    <a:lnTo>
                      <a:pt x="2501" y="2192"/>
                    </a:lnTo>
                    <a:lnTo>
                      <a:pt x="2550" y="2192"/>
                    </a:lnTo>
                    <a:lnTo>
                      <a:pt x="2550" y="2341"/>
                    </a:lnTo>
                    <a:lnTo>
                      <a:pt x="2612" y="2400"/>
                    </a:lnTo>
                    <a:lnTo>
                      <a:pt x="2612" y="2447"/>
                    </a:lnTo>
                    <a:lnTo>
                      <a:pt x="2670" y="2506"/>
                    </a:lnTo>
                    <a:lnTo>
                      <a:pt x="2670" y="2537"/>
                    </a:lnTo>
                    <a:lnTo>
                      <a:pt x="2706" y="2570"/>
                    </a:lnTo>
                    <a:lnTo>
                      <a:pt x="2706" y="2440"/>
                    </a:lnTo>
                    <a:lnTo>
                      <a:pt x="2600" y="2336"/>
                    </a:lnTo>
                    <a:lnTo>
                      <a:pt x="2600" y="2294"/>
                    </a:lnTo>
                    <a:lnTo>
                      <a:pt x="2637" y="2258"/>
                    </a:lnTo>
                    <a:lnTo>
                      <a:pt x="2732" y="2353"/>
                    </a:lnTo>
                    <a:lnTo>
                      <a:pt x="2791" y="2296"/>
                    </a:lnTo>
                    <a:lnTo>
                      <a:pt x="2791" y="2199"/>
                    </a:lnTo>
                    <a:lnTo>
                      <a:pt x="2729" y="2140"/>
                    </a:lnTo>
                    <a:lnTo>
                      <a:pt x="2729" y="2093"/>
                    </a:lnTo>
                    <a:lnTo>
                      <a:pt x="2769" y="2055"/>
                    </a:lnTo>
                    <a:lnTo>
                      <a:pt x="2788" y="2074"/>
                    </a:lnTo>
                    <a:lnTo>
                      <a:pt x="2788" y="2126"/>
                    </a:lnTo>
                    <a:lnTo>
                      <a:pt x="2842" y="2126"/>
                    </a:lnTo>
                    <a:lnTo>
                      <a:pt x="2842" y="2081"/>
                    </a:lnTo>
                    <a:lnTo>
                      <a:pt x="2892" y="2031"/>
                    </a:lnTo>
                    <a:lnTo>
                      <a:pt x="2960" y="2031"/>
                    </a:lnTo>
                    <a:lnTo>
                      <a:pt x="3038" y="1954"/>
                    </a:lnTo>
                    <a:lnTo>
                      <a:pt x="3038" y="1878"/>
                    </a:lnTo>
                    <a:lnTo>
                      <a:pt x="3015" y="1852"/>
                    </a:lnTo>
                    <a:lnTo>
                      <a:pt x="3015" y="1753"/>
                    </a:lnTo>
                    <a:lnTo>
                      <a:pt x="2944" y="1684"/>
                    </a:lnTo>
                    <a:lnTo>
                      <a:pt x="3019" y="1609"/>
                    </a:lnTo>
                    <a:lnTo>
                      <a:pt x="2984" y="1571"/>
                    </a:lnTo>
                    <a:lnTo>
                      <a:pt x="2892" y="1663"/>
                    </a:lnTo>
                    <a:lnTo>
                      <a:pt x="2892" y="1568"/>
                    </a:lnTo>
                    <a:lnTo>
                      <a:pt x="2956" y="1507"/>
                    </a:lnTo>
                    <a:lnTo>
                      <a:pt x="2986" y="1538"/>
                    </a:lnTo>
                    <a:lnTo>
                      <a:pt x="3029" y="1538"/>
                    </a:lnTo>
                    <a:lnTo>
                      <a:pt x="3116" y="1625"/>
                    </a:lnTo>
                    <a:lnTo>
                      <a:pt x="3083" y="1658"/>
                    </a:lnTo>
                    <a:lnTo>
                      <a:pt x="3116" y="1691"/>
                    </a:lnTo>
                    <a:lnTo>
                      <a:pt x="3179" y="1628"/>
                    </a:lnTo>
                    <a:lnTo>
                      <a:pt x="3111" y="1557"/>
                    </a:lnTo>
                    <a:lnTo>
                      <a:pt x="3111" y="1502"/>
                    </a:lnTo>
                    <a:lnTo>
                      <a:pt x="3196" y="1420"/>
                    </a:lnTo>
                    <a:lnTo>
                      <a:pt x="3196" y="1344"/>
                    </a:lnTo>
                    <a:lnTo>
                      <a:pt x="3260" y="1280"/>
                    </a:lnTo>
                    <a:lnTo>
                      <a:pt x="3260" y="1153"/>
                    </a:lnTo>
                    <a:lnTo>
                      <a:pt x="3286" y="1127"/>
                    </a:lnTo>
                    <a:lnTo>
                      <a:pt x="3286" y="1209"/>
                    </a:lnTo>
                    <a:lnTo>
                      <a:pt x="3340" y="1264"/>
                    </a:lnTo>
                    <a:lnTo>
                      <a:pt x="3370" y="1233"/>
                    </a:lnTo>
                    <a:lnTo>
                      <a:pt x="3326" y="1188"/>
                    </a:lnTo>
                    <a:lnTo>
                      <a:pt x="3326" y="1075"/>
                    </a:lnTo>
                    <a:lnTo>
                      <a:pt x="3283" y="1032"/>
                    </a:lnTo>
                    <a:lnTo>
                      <a:pt x="3283" y="968"/>
                    </a:lnTo>
                    <a:lnTo>
                      <a:pt x="3217" y="902"/>
                    </a:lnTo>
                    <a:lnTo>
                      <a:pt x="3187" y="933"/>
                    </a:lnTo>
                    <a:lnTo>
                      <a:pt x="3255" y="1001"/>
                    </a:lnTo>
                    <a:lnTo>
                      <a:pt x="3236" y="1020"/>
                    </a:lnTo>
                    <a:lnTo>
                      <a:pt x="3172" y="957"/>
                    </a:lnTo>
                    <a:lnTo>
                      <a:pt x="3045" y="957"/>
                    </a:lnTo>
                    <a:lnTo>
                      <a:pt x="3135" y="867"/>
                    </a:lnTo>
                    <a:lnTo>
                      <a:pt x="3135" y="805"/>
                    </a:lnTo>
                    <a:lnTo>
                      <a:pt x="3205" y="732"/>
                    </a:lnTo>
                    <a:lnTo>
                      <a:pt x="3316" y="732"/>
                    </a:lnTo>
                    <a:lnTo>
                      <a:pt x="3361" y="687"/>
                    </a:lnTo>
                    <a:lnTo>
                      <a:pt x="3361" y="607"/>
                    </a:lnTo>
                    <a:lnTo>
                      <a:pt x="3415" y="607"/>
                    </a:lnTo>
                    <a:lnTo>
                      <a:pt x="3465" y="557"/>
                    </a:lnTo>
                    <a:lnTo>
                      <a:pt x="3495" y="557"/>
                    </a:lnTo>
                    <a:lnTo>
                      <a:pt x="3495" y="624"/>
                    </a:lnTo>
                    <a:lnTo>
                      <a:pt x="3495" y="758"/>
                    </a:lnTo>
                    <a:lnTo>
                      <a:pt x="3441" y="815"/>
                    </a:lnTo>
                    <a:lnTo>
                      <a:pt x="3491" y="864"/>
                    </a:lnTo>
                    <a:lnTo>
                      <a:pt x="3491" y="976"/>
                    </a:lnTo>
                    <a:lnTo>
                      <a:pt x="3585" y="1068"/>
                    </a:lnTo>
                    <a:lnTo>
                      <a:pt x="3630" y="1020"/>
                    </a:lnTo>
                    <a:lnTo>
                      <a:pt x="3630" y="907"/>
                    </a:lnTo>
                    <a:lnTo>
                      <a:pt x="3599" y="876"/>
                    </a:lnTo>
                    <a:lnTo>
                      <a:pt x="3599" y="687"/>
                    </a:lnTo>
                    <a:lnTo>
                      <a:pt x="3566" y="657"/>
                    </a:lnTo>
                    <a:lnTo>
                      <a:pt x="3566" y="581"/>
                    </a:lnTo>
                    <a:lnTo>
                      <a:pt x="3571" y="574"/>
                    </a:lnTo>
                    <a:lnTo>
                      <a:pt x="3703" y="442"/>
                    </a:lnTo>
                    <a:lnTo>
                      <a:pt x="3747" y="442"/>
                    </a:lnTo>
                    <a:lnTo>
                      <a:pt x="3747" y="385"/>
                    </a:lnTo>
                    <a:lnTo>
                      <a:pt x="3679" y="314"/>
                    </a:lnTo>
                    <a:lnTo>
                      <a:pt x="3679" y="161"/>
                    </a:lnTo>
                    <a:lnTo>
                      <a:pt x="3757" y="161"/>
                    </a:lnTo>
                    <a:close/>
                    <a:moveTo>
                      <a:pt x="1113" y="1812"/>
                    </a:moveTo>
                    <a:lnTo>
                      <a:pt x="889" y="1812"/>
                    </a:lnTo>
                    <a:lnTo>
                      <a:pt x="851" y="1774"/>
                    </a:lnTo>
                    <a:lnTo>
                      <a:pt x="780" y="1774"/>
                    </a:lnTo>
                    <a:lnTo>
                      <a:pt x="780" y="1831"/>
                    </a:lnTo>
                    <a:lnTo>
                      <a:pt x="731" y="1880"/>
                    </a:lnTo>
                    <a:lnTo>
                      <a:pt x="594" y="1741"/>
                    </a:lnTo>
                    <a:lnTo>
                      <a:pt x="608" y="1724"/>
                    </a:lnTo>
                    <a:lnTo>
                      <a:pt x="608" y="1668"/>
                    </a:lnTo>
                    <a:lnTo>
                      <a:pt x="396" y="1668"/>
                    </a:lnTo>
                    <a:lnTo>
                      <a:pt x="333" y="1734"/>
                    </a:lnTo>
                    <a:lnTo>
                      <a:pt x="276" y="1734"/>
                    </a:lnTo>
                    <a:lnTo>
                      <a:pt x="276" y="1644"/>
                    </a:lnTo>
                    <a:lnTo>
                      <a:pt x="283" y="1639"/>
                    </a:lnTo>
                    <a:lnTo>
                      <a:pt x="314" y="1606"/>
                    </a:lnTo>
                    <a:lnTo>
                      <a:pt x="396" y="1606"/>
                    </a:lnTo>
                    <a:lnTo>
                      <a:pt x="486" y="1516"/>
                    </a:lnTo>
                    <a:lnTo>
                      <a:pt x="580" y="1516"/>
                    </a:lnTo>
                    <a:lnTo>
                      <a:pt x="667" y="1604"/>
                    </a:lnTo>
                    <a:lnTo>
                      <a:pt x="707" y="1604"/>
                    </a:lnTo>
                    <a:lnTo>
                      <a:pt x="707" y="1630"/>
                    </a:lnTo>
                    <a:lnTo>
                      <a:pt x="677" y="1630"/>
                    </a:lnTo>
                    <a:lnTo>
                      <a:pt x="660" y="1646"/>
                    </a:lnTo>
                    <a:lnTo>
                      <a:pt x="698" y="1684"/>
                    </a:lnTo>
                    <a:lnTo>
                      <a:pt x="740" y="1684"/>
                    </a:lnTo>
                    <a:lnTo>
                      <a:pt x="740" y="1580"/>
                    </a:lnTo>
                    <a:lnTo>
                      <a:pt x="639" y="1479"/>
                    </a:lnTo>
                    <a:lnTo>
                      <a:pt x="667" y="1450"/>
                    </a:lnTo>
                    <a:lnTo>
                      <a:pt x="780" y="1564"/>
                    </a:lnTo>
                    <a:lnTo>
                      <a:pt x="780" y="1628"/>
                    </a:lnTo>
                    <a:lnTo>
                      <a:pt x="835" y="1682"/>
                    </a:lnTo>
                    <a:lnTo>
                      <a:pt x="889" y="1682"/>
                    </a:lnTo>
                    <a:lnTo>
                      <a:pt x="889" y="1644"/>
                    </a:lnTo>
                    <a:lnTo>
                      <a:pt x="858" y="1613"/>
                    </a:lnTo>
                    <a:lnTo>
                      <a:pt x="858" y="1590"/>
                    </a:lnTo>
                    <a:lnTo>
                      <a:pt x="919" y="1590"/>
                    </a:lnTo>
                    <a:lnTo>
                      <a:pt x="919" y="1658"/>
                    </a:lnTo>
                    <a:lnTo>
                      <a:pt x="962" y="1698"/>
                    </a:lnTo>
                    <a:lnTo>
                      <a:pt x="1136" y="1698"/>
                    </a:lnTo>
                    <a:lnTo>
                      <a:pt x="1181" y="1743"/>
                    </a:lnTo>
                    <a:lnTo>
                      <a:pt x="1113" y="1812"/>
                    </a:lnTo>
                    <a:close/>
                    <a:moveTo>
                      <a:pt x="1172" y="1561"/>
                    </a:moveTo>
                    <a:lnTo>
                      <a:pt x="1127" y="1519"/>
                    </a:lnTo>
                    <a:lnTo>
                      <a:pt x="1058" y="1519"/>
                    </a:lnTo>
                    <a:lnTo>
                      <a:pt x="1023" y="1552"/>
                    </a:lnTo>
                    <a:lnTo>
                      <a:pt x="981" y="1552"/>
                    </a:lnTo>
                    <a:lnTo>
                      <a:pt x="981" y="1474"/>
                    </a:lnTo>
                    <a:lnTo>
                      <a:pt x="1025" y="1429"/>
                    </a:lnTo>
                    <a:lnTo>
                      <a:pt x="1066" y="1472"/>
                    </a:lnTo>
                    <a:lnTo>
                      <a:pt x="1120" y="1472"/>
                    </a:lnTo>
                    <a:lnTo>
                      <a:pt x="1155" y="1472"/>
                    </a:lnTo>
                    <a:lnTo>
                      <a:pt x="1216" y="1533"/>
                    </a:lnTo>
                    <a:lnTo>
                      <a:pt x="1172" y="1561"/>
                    </a:lnTo>
                    <a:close/>
                    <a:moveTo>
                      <a:pt x="1509" y="1658"/>
                    </a:moveTo>
                    <a:lnTo>
                      <a:pt x="1431" y="1658"/>
                    </a:lnTo>
                    <a:lnTo>
                      <a:pt x="1431" y="1592"/>
                    </a:lnTo>
                    <a:lnTo>
                      <a:pt x="1365" y="1526"/>
                    </a:lnTo>
                    <a:lnTo>
                      <a:pt x="1365" y="1403"/>
                    </a:lnTo>
                    <a:lnTo>
                      <a:pt x="1440" y="1403"/>
                    </a:lnTo>
                    <a:lnTo>
                      <a:pt x="1459" y="1422"/>
                    </a:lnTo>
                    <a:lnTo>
                      <a:pt x="1419" y="1462"/>
                    </a:lnTo>
                    <a:lnTo>
                      <a:pt x="1509" y="1552"/>
                    </a:lnTo>
                    <a:lnTo>
                      <a:pt x="1509" y="16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4" name="Freeform 22">
                <a:extLst>
                  <a:ext uri="{FF2B5EF4-FFF2-40B4-BE49-F238E27FC236}">
                    <a16:creationId xmlns:a16="http://schemas.microsoft.com/office/drawing/2014/main" id="{D8143F84-F3EC-45E2-95B6-5664B0917FE2}"/>
                  </a:ext>
                </a:extLst>
              </p:cNvPr>
              <p:cNvSpPr>
                <a:spLocks/>
              </p:cNvSpPr>
              <p:nvPr/>
            </p:nvSpPr>
            <p:spPr bwMode="auto">
              <a:xfrm>
                <a:off x="3199" y="1329"/>
                <a:ext cx="179" cy="304"/>
              </a:xfrm>
              <a:custGeom>
                <a:avLst/>
                <a:gdLst>
                  <a:gd name="T0" fmla="*/ 0 w 179"/>
                  <a:gd name="T1" fmla="*/ 0 h 304"/>
                  <a:gd name="T2" fmla="*/ 71 w 179"/>
                  <a:gd name="T3" fmla="*/ 0 h 304"/>
                  <a:gd name="T4" fmla="*/ 71 w 179"/>
                  <a:gd name="T5" fmla="*/ 80 h 304"/>
                  <a:gd name="T6" fmla="*/ 179 w 179"/>
                  <a:gd name="T7" fmla="*/ 189 h 304"/>
                  <a:gd name="T8" fmla="*/ 61 w 179"/>
                  <a:gd name="T9" fmla="*/ 304 h 304"/>
                  <a:gd name="T10" fmla="*/ 0 w 179"/>
                  <a:gd name="T11" fmla="*/ 304 h 304"/>
                  <a:gd name="T12" fmla="*/ 50 w 179"/>
                  <a:gd name="T13" fmla="*/ 257 h 304"/>
                  <a:gd name="T14" fmla="*/ 26 w 179"/>
                  <a:gd name="T15" fmla="*/ 233 h 304"/>
                  <a:gd name="T16" fmla="*/ 78 w 179"/>
                  <a:gd name="T17" fmla="*/ 181 h 304"/>
                  <a:gd name="T18" fmla="*/ 54 w 179"/>
                  <a:gd name="T19" fmla="*/ 155 h 304"/>
                  <a:gd name="T20" fmla="*/ 0 w 179"/>
                  <a:gd name="T21" fmla="*/ 101 h 304"/>
                  <a:gd name="T22" fmla="*/ 0 w 179"/>
                  <a:gd name="T23" fmla="*/ 23 h 304"/>
                  <a:gd name="T24" fmla="*/ 0 w 179"/>
                  <a:gd name="T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304">
                    <a:moveTo>
                      <a:pt x="0" y="0"/>
                    </a:moveTo>
                    <a:lnTo>
                      <a:pt x="71" y="0"/>
                    </a:lnTo>
                    <a:lnTo>
                      <a:pt x="71" y="80"/>
                    </a:lnTo>
                    <a:lnTo>
                      <a:pt x="179" y="189"/>
                    </a:lnTo>
                    <a:lnTo>
                      <a:pt x="61" y="304"/>
                    </a:lnTo>
                    <a:lnTo>
                      <a:pt x="0" y="304"/>
                    </a:lnTo>
                    <a:lnTo>
                      <a:pt x="50" y="257"/>
                    </a:lnTo>
                    <a:lnTo>
                      <a:pt x="26" y="233"/>
                    </a:lnTo>
                    <a:lnTo>
                      <a:pt x="78" y="181"/>
                    </a:lnTo>
                    <a:lnTo>
                      <a:pt x="54" y="155"/>
                    </a:lnTo>
                    <a:lnTo>
                      <a:pt x="0" y="101"/>
                    </a:lnTo>
                    <a:lnTo>
                      <a:pt x="0" y="2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5" name="Freeform 23">
                <a:extLst>
                  <a:ext uri="{FF2B5EF4-FFF2-40B4-BE49-F238E27FC236}">
                    <a16:creationId xmlns:a16="http://schemas.microsoft.com/office/drawing/2014/main" id="{47816CEC-E1FA-4360-92DC-ABD689E949DE}"/>
                  </a:ext>
                </a:extLst>
              </p:cNvPr>
              <p:cNvSpPr>
                <a:spLocks/>
              </p:cNvSpPr>
              <p:nvPr/>
            </p:nvSpPr>
            <p:spPr bwMode="auto">
              <a:xfrm>
                <a:off x="3131" y="1456"/>
                <a:ext cx="92" cy="97"/>
              </a:xfrm>
              <a:custGeom>
                <a:avLst/>
                <a:gdLst>
                  <a:gd name="T0" fmla="*/ 56 w 92"/>
                  <a:gd name="T1" fmla="*/ 2 h 97"/>
                  <a:gd name="T2" fmla="*/ 92 w 92"/>
                  <a:gd name="T3" fmla="*/ 38 h 97"/>
                  <a:gd name="T4" fmla="*/ 59 w 92"/>
                  <a:gd name="T5" fmla="*/ 73 h 97"/>
                  <a:gd name="T6" fmla="*/ 59 w 92"/>
                  <a:gd name="T7" fmla="*/ 97 h 97"/>
                  <a:gd name="T8" fmla="*/ 0 w 92"/>
                  <a:gd name="T9" fmla="*/ 97 h 97"/>
                  <a:gd name="T10" fmla="*/ 0 w 92"/>
                  <a:gd name="T11" fmla="*/ 52 h 97"/>
                  <a:gd name="T12" fmla="*/ 54 w 92"/>
                  <a:gd name="T13" fmla="*/ 0 h 97"/>
                  <a:gd name="T14" fmla="*/ 56 w 92"/>
                  <a:gd name="T15" fmla="*/ 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56" y="2"/>
                    </a:moveTo>
                    <a:lnTo>
                      <a:pt x="92" y="38"/>
                    </a:lnTo>
                    <a:lnTo>
                      <a:pt x="59" y="73"/>
                    </a:lnTo>
                    <a:lnTo>
                      <a:pt x="59" y="97"/>
                    </a:lnTo>
                    <a:lnTo>
                      <a:pt x="0" y="97"/>
                    </a:lnTo>
                    <a:lnTo>
                      <a:pt x="0" y="52"/>
                    </a:lnTo>
                    <a:lnTo>
                      <a:pt x="54" y="0"/>
                    </a:lnTo>
                    <a:lnTo>
                      <a:pt x="5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6" name="Freeform 24">
                <a:extLst>
                  <a:ext uri="{FF2B5EF4-FFF2-40B4-BE49-F238E27FC236}">
                    <a16:creationId xmlns:a16="http://schemas.microsoft.com/office/drawing/2014/main" id="{85FCC8F1-6666-4559-8375-A50AB2446533}"/>
                  </a:ext>
                </a:extLst>
              </p:cNvPr>
              <p:cNvSpPr>
                <a:spLocks/>
              </p:cNvSpPr>
              <p:nvPr/>
            </p:nvSpPr>
            <p:spPr bwMode="auto">
              <a:xfrm>
                <a:off x="4189" y="457"/>
                <a:ext cx="198" cy="385"/>
              </a:xfrm>
              <a:custGeom>
                <a:avLst/>
                <a:gdLst>
                  <a:gd name="T0" fmla="*/ 155 w 198"/>
                  <a:gd name="T1" fmla="*/ 0 h 385"/>
                  <a:gd name="T2" fmla="*/ 198 w 198"/>
                  <a:gd name="T3" fmla="*/ 0 h 385"/>
                  <a:gd name="T4" fmla="*/ 198 w 198"/>
                  <a:gd name="T5" fmla="*/ 59 h 385"/>
                  <a:gd name="T6" fmla="*/ 129 w 198"/>
                  <a:gd name="T7" fmla="*/ 127 h 385"/>
                  <a:gd name="T8" fmla="*/ 129 w 198"/>
                  <a:gd name="T9" fmla="*/ 175 h 385"/>
                  <a:gd name="T10" fmla="*/ 78 w 198"/>
                  <a:gd name="T11" fmla="*/ 227 h 385"/>
                  <a:gd name="T12" fmla="*/ 78 w 198"/>
                  <a:gd name="T13" fmla="*/ 305 h 385"/>
                  <a:gd name="T14" fmla="*/ 125 w 198"/>
                  <a:gd name="T15" fmla="*/ 352 h 385"/>
                  <a:gd name="T16" fmla="*/ 92 w 198"/>
                  <a:gd name="T17" fmla="*/ 385 h 385"/>
                  <a:gd name="T18" fmla="*/ 0 w 198"/>
                  <a:gd name="T19" fmla="*/ 295 h 385"/>
                  <a:gd name="T20" fmla="*/ 0 w 198"/>
                  <a:gd name="T21" fmla="*/ 229 h 385"/>
                  <a:gd name="T22" fmla="*/ 35 w 198"/>
                  <a:gd name="T23" fmla="*/ 194 h 385"/>
                  <a:gd name="T24" fmla="*/ 35 w 198"/>
                  <a:gd name="T25" fmla="*/ 130 h 385"/>
                  <a:gd name="T26" fmla="*/ 113 w 198"/>
                  <a:gd name="T27" fmla="*/ 52 h 385"/>
                  <a:gd name="T28" fmla="*/ 113 w 198"/>
                  <a:gd name="T29" fmla="*/ 0 h 385"/>
                  <a:gd name="T30" fmla="*/ 155 w 198"/>
                  <a:gd name="T3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 h="385">
                    <a:moveTo>
                      <a:pt x="155" y="0"/>
                    </a:moveTo>
                    <a:lnTo>
                      <a:pt x="198" y="0"/>
                    </a:lnTo>
                    <a:lnTo>
                      <a:pt x="198" y="59"/>
                    </a:lnTo>
                    <a:lnTo>
                      <a:pt x="129" y="127"/>
                    </a:lnTo>
                    <a:lnTo>
                      <a:pt x="129" y="175"/>
                    </a:lnTo>
                    <a:lnTo>
                      <a:pt x="78" y="227"/>
                    </a:lnTo>
                    <a:lnTo>
                      <a:pt x="78" y="305"/>
                    </a:lnTo>
                    <a:lnTo>
                      <a:pt x="125" y="352"/>
                    </a:lnTo>
                    <a:lnTo>
                      <a:pt x="92" y="385"/>
                    </a:lnTo>
                    <a:lnTo>
                      <a:pt x="0" y="295"/>
                    </a:lnTo>
                    <a:lnTo>
                      <a:pt x="0" y="229"/>
                    </a:lnTo>
                    <a:lnTo>
                      <a:pt x="35" y="194"/>
                    </a:lnTo>
                    <a:lnTo>
                      <a:pt x="35" y="130"/>
                    </a:lnTo>
                    <a:lnTo>
                      <a:pt x="113" y="52"/>
                    </a:lnTo>
                    <a:lnTo>
                      <a:pt x="113" y="0"/>
                    </a:lnTo>
                    <a:lnTo>
                      <a:pt x="1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7" name="Freeform 25">
                <a:extLst>
                  <a:ext uri="{FF2B5EF4-FFF2-40B4-BE49-F238E27FC236}">
                    <a16:creationId xmlns:a16="http://schemas.microsoft.com/office/drawing/2014/main" id="{0FC45450-772E-4F8A-9AEE-7F2C69B6CF4F}"/>
                  </a:ext>
                </a:extLst>
              </p:cNvPr>
              <p:cNvSpPr>
                <a:spLocks/>
              </p:cNvSpPr>
              <p:nvPr/>
            </p:nvSpPr>
            <p:spPr bwMode="auto">
              <a:xfrm>
                <a:off x="4573" y="88"/>
                <a:ext cx="177" cy="170"/>
              </a:xfrm>
              <a:custGeom>
                <a:avLst/>
                <a:gdLst>
                  <a:gd name="T0" fmla="*/ 0 w 177"/>
                  <a:gd name="T1" fmla="*/ 0 h 170"/>
                  <a:gd name="T2" fmla="*/ 59 w 177"/>
                  <a:gd name="T3" fmla="*/ 0 h 170"/>
                  <a:gd name="T4" fmla="*/ 59 w 177"/>
                  <a:gd name="T5" fmla="*/ 17 h 170"/>
                  <a:gd name="T6" fmla="*/ 130 w 177"/>
                  <a:gd name="T7" fmla="*/ 88 h 170"/>
                  <a:gd name="T8" fmla="*/ 177 w 177"/>
                  <a:gd name="T9" fmla="*/ 88 h 170"/>
                  <a:gd name="T10" fmla="*/ 177 w 177"/>
                  <a:gd name="T11" fmla="*/ 170 h 170"/>
                  <a:gd name="T12" fmla="*/ 97 w 177"/>
                  <a:gd name="T13" fmla="*/ 170 h 170"/>
                  <a:gd name="T14" fmla="*/ 19 w 177"/>
                  <a:gd name="T15" fmla="*/ 92 h 170"/>
                  <a:gd name="T16" fmla="*/ 0 w 177"/>
                  <a:gd name="T17" fmla="*/ 92 h 170"/>
                  <a:gd name="T18" fmla="*/ 0 w 177"/>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0" y="0"/>
                    </a:moveTo>
                    <a:lnTo>
                      <a:pt x="59" y="0"/>
                    </a:lnTo>
                    <a:lnTo>
                      <a:pt x="59" y="17"/>
                    </a:lnTo>
                    <a:lnTo>
                      <a:pt x="130" y="88"/>
                    </a:lnTo>
                    <a:lnTo>
                      <a:pt x="177" y="88"/>
                    </a:lnTo>
                    <a:lnTo>
                      <a:pt x="177" y="170"/>
                    </a:lnTo>
                    <a:lnTo>
                      <a:pt x="97" y="170"/>
                    </a:lnTo>
                    <a:lnTo>
                      <a:pt x="19" y="92"/>
                    </a:lnTo>
                    <a:lnTo>
                      <a:pt x="0" y="9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8" name="Freeform 26">
                <a:extLst>
                  <a:ext uri="{FF2B5EF4-FFF2-40B4-BE49-F238E27FC236}">
                    <a16:creationId xmlns:a16="http://schemas.microsoft.com/office/drawing/2014/main" id="{7F51DFCA-1038-4FF8-B1E6-E6DCB9B90477}"/>
                  </a:ext>
                </a:extLst>
              </p:cNvPr>
              <p:cNvSpPr>
                <a:spLocks/>
              </p:cNvSpPr>
              <p:nvPr/>
            </p:nvSpPr>
            <p:spPr bwMode="auto">
              <a:xfrm>
                <a:off x="5424" y="171"/>
                <a:ext cx="181" cy="121"/>
              </a:xfrm>
              <a:custGeom>
                <a:avLst/>
                <a:gdLst>
                  <a:gd name="T0" fmla="*/ 0 w 181"/>
                  <a:gd name="T1" fmla="*/ 69 h 121"/>
                  <a:gd name="T2" fmla="*/ 52 w 181"/>
                  <a:gd name="T3" fmla="*/ 121 h 121"/>
                  <a:gd name="T4" fmla="*/ 129 w 181"/>
                  <a:gd name="T5" fmla="*/ 121 h 121"/>
                  <a:gd name="T6" fmla="*/ 181 w 181"/>
                  <a:gd name="T7" fmla="*/ 71 h 121"/>
                  <a:gd name="T8" fmla="*/ 181 w 181"/>
                  <a:gd name="T9" fmla="*/ 24 h 121"/>
                  <a:gd name="T10" fmla="*/ 132 w 181"/>
                  <a:gd name="T11" fmla="*/ 24 h 121"/>
                  <a:gd name="T12" fmla="*/ 108 w 181"/>
                  <a:gd name="T13" fmla="*/ 0 h 121"/>
                  <a:gd name="T14" fmla="*/ 0 w 181"/>
                  <a:gd name="T15" fmla="*/ 0 h 121"/>
                  <a:gd name="T16" fmla="*/ 0 w 181"/>
                  <a:gd name="T17"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21">
                    <a:moveTo>
                      <a:pt x="0" y="69"/>
                    </a:moveTo>
                    <a:lnTo>
                      <a:pt x="52" y="121"/>
                    </a:lnTo>
                    <a:lnTo>
                      <a:pt x="129" y="121"/>
                    </a:lnTo>
                    <a:lnTo>
                      <a:pt x="181" y="71"/>
                    </a:lnTo>
                    <a:lnTo>
                      <a:pt x="181" y="24"/>
                    </a:lnTo>
                    <a:lnTo>
                      <a:pt x="132" y="24"/>
                    </a:lnTo>
                    <a:lnTo>
                      <a:pt x="108" y="0"/>
                    </a:lnTo>
                    <a:lnTo>
                      <a:pt x="0"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9" name="Freeform 27">
                <a:extLst>
                  <a:ext uri="{FF2B5EF4-FFF2-40B4-BE49-F238E27FC236}">
                    <a16:creationId xmlns:a16="http://schemas.microsoft.com/office/drawing/2014/main" id="{3379CC18-A511-4A73-B013-E0B34056CC62}"/>
                  </a:ext>
                </a:extLst>
              </p:cNvPr>
              <p:cNvSpPr>
                <a:spLocks/>
              </p:cNvSpPr>
              <p:nvPr/>
            </p:nvSpPr>
            <p:spPr bwMode="auto">
              <a:xfrm>
                <a:off x="6145" y="1591"/>
                <a:ext cx="266" cy="468"/>
              </a:xfrm>
              <a:custGeom>
                <a:avLst/>
                <a:gdLst>
                  <a:gd name="T0" fmla="*/ 172 w 266"/>
                  <a:gd name="T1" fmla="*/ 0 h 468"/>
                  <a:gd name="T2" fmla="*/ 212 w 266"/>
                  <a:gd name="T3" fmla="*/ 42 h 468"/>
                  <a:gd name="T4" fmla="*/ 266 w 266"/>
                  <a:gd name="T5" fmla="*/ 42 h 468"/>
                  <a:gd name="T6" fmla="*/ 207 w 266"/>
                  <a:gd name="T7" fmla="*/ 101 h 468"/>
                  <a:gd name="T8" fmla="*/ 177 w 266"/>
                  <a:gd name="T9" fmla="*/ 101 h 468"/>
                  <a:gd name="T10" fmla="*/ 177 w 266"/>
                  <a:gd name="T11" fmla="*/ 149 h 468"/>
                  <a:gd name="T12" fmla="*/ 226 w 266"/>
                  <a:gd name="T13" fmla="*/ 201 h 468"/>
                  <a:gd name="T14" fmla="*/ 226 w 266"/>
                  <a:gd name="T15" fmla="*/ 326 h 468"/>
                  <a:gd name="T16" fmla="*/ 155 w 266"/>
                  <a:gd name="T17" fmla="*/ 397 h 468"/>
                  <a:gd name="T18" fmla="*/ 104 w 266"/>
                  <a:gd name="T19" fmla="*/ 397 h 468"/>
                  <a:gd name="T20" fmla="*/ 33 w 266"/>
                  <a:gd name="T21" fmla="*/ 468 h 468"/>
                  <a:gd name="T22" fmla="*/ 0 w 266"/>
                  <a:gd name="T23" fmla="*/ 468 h 468"/>
                  <a:gd name="T24" fmla="*/ 0 w 266"/>
                  <a:gd name="T25" fmla="*/ 425 h 468"/>
                  <a:gd name="T26" fmla="*/ 94 w 266"/>
                  <a:gd name="T27" fmla="*/ 328 h 468"/>
                  <a:gd name="T28" fmla="*/ 130 w 266"/>
                  <a:gd name="T29" fmla="*/ 328 h 468"/>
                  <a:gd name="T30" fmla="*/ 130 w 266"/>
                  <a:gd name="T31" fmla="*/ 288 h 468"/>
                  <a:gd name="T32" fmla="*/ 151 w 266"/>
                  <a:gd name="T33" fmla="*/ 267 h 468"/>
                  <a:gd name="T34" fmla="*/ 151 w 266"/>
                  <a:gd name="T35" fmla="*/ 118 h 468"/>
                  <a:gd name="T36" fmla="*/ 130 w 266"/>
                  <a:gd name="T37" fmla="*/ 97 h 468"/>
                  <a:gd name="T38" fmla="*/ 130 w 266"/>
                  <a:gd name="T39" fmla="*/ 68 h 468"/>
                  <a:gd name="T40" fmla="*/ 153 w 266"/>
                  <a:gd name="T41" fmla="*/ 45 h 468"/>
                  <a:gd name="T42" fmla="*/ 153 w 266"/>
                  <a:gd name="T43" fmla="*/ 0 h 468"/>
                  <a:gd name="T44" fmla="*/ 172 w 266"/>
                  <a:gd name="T4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468">
                    <a:moveTo>
                      <a:pt x="172" y="0"/>
                    </a:moveTo>
                    <a:lnTo>
                      <a:pt x="212" y="42"/>
                    </a:lnTo>
                    <a:lnTo>
                      <a:pt x="266" y="42"/>
                    </a:lnTo>
                    <a:lnTo>
                      <a:pt x="207" y="101"/>
                    </a:lnTo>
                    <a:lnTo>
                      <a:pt x="177" y="101"/>
                    </a:lnTo>
                    <a:lnTo>
                      <a:pt x="177" y="149"/>
                    </a:lnTo>
                    <a:lnTo>
                      <a:pt x="226" y="201"/>
                    </a:lnTo>
                    <a:lnTo>
                      <a:pt x="226" y="326"/>
                    </a:lnTo>
                    <a:lnTo>
                      <a:pt x="155" y="397"/>
                    </a:lnTo>
                    <a:lnTo>
                      <a:pt x="104" y="397"/>
                    </a:lnTo>
                    <a:lnTo>
                      <a:pt x="33" y="468"/>
                    </a:lnTo>
                    <a:lnTo>
                      <a:pt x="0" y="468"/>
                    </a:lnTo>
                    <a:lnTo>
                      <a:pt x="0" y="425"/>
                    </a:lnTo>
                    <a:lnTo>
                      <a:pt x="94" y="328"/>
                    </a:lnTo>
                    <a:lnTo>
                      <a:pt x="130" y="328"/>
                    </a:lnTo>
                    <a:lnTo>
                      <a:pt x="130" y="288"/>
                    </a:lnTo>
                    <a:lnTo>
                      <a:pt x="151" y="267"/>
                    </a:lnTo>
                    <a:lnTo>
                      <a:pt x="151" y="118"/>
                    </a:lnTo>
                    <a:lnTo>
                      <a:pt x="130" y="97"/>
                    </a:lnTo>
                    <a:lnTo>
                      <a:pt x="130" y="68"/>
                    </a:lnTo>
                    <a:lnTo>
                      <a:pt x="153" y="45"/>
                    </a:lnTo>
                    <a:lnTo>
                      <a:pt x="153" y="0"/>
                    </a:lnTo>
                    <a:lnTo>
                      <a:pt x="1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0" name="Freeform 28">
                <a:extLst>
                  <a:ext uri="{FF2B5EF4-FFF2-40B4-BE49-F238E27FC236}">
                    <a16:creationId xmlns:a16="http://schemas.microsoft.com/office/drawing/2014/main" id="{052A5FE6-4687-4E78-A4BA-C88CF8505295}"/>
                  </a:ext>
                </a:extLst>
              </p:cNvPr>
              <p:cNvSpPr>
                <a:spLocks/>
              </p:cNvSpPr>
              <p:nvPr/>
            </p:nvSpPr>
            <p:spPr bwMode="auto">
              <a:xfrm>
                <a:off x="4264" y="3103"/>
                <a:ext cx="196" cy="316"/>
              </a:xfrm>
              <a:custGeom>
                <a:avLst/>
                <a:gdLst>
                  <a:gd name="T0" fmla="*/ 130 w 196"/>
                  <a:gd name="T1" fmla="*/ 54 h 316"/>
                  <a:gd name="T2" fmla="*/ 47 w 196"/>
                  <a:gd name="T3" fmla="*/ 134 h 316"/>
                  <a:gd name="T4" fmla="*/ 19 w 196"/>
                  <a:gd name="T5" fmla="*/ 134 h 316"/>
                  <a:gd name="T6" fmla="*/ 19 w 196"/>
                  <a:gd name="T7" fmla="*/ 200 h 316"/>
                  <a:gd name="T8" fmla="*/ 54 w 196"/>
                  <a:gd name="T9" fmla="*/ 200 h 316"/>
                  <a:gd name="T10" fmla="*/ 0 w 196"/>
                  <a:gd name="T11" fmla="*/ 255 h 316"/>
                  <a:gd name="T12" fmla="*/ 0 w 196"/>
                  <a:gd name="T13" fmla="*/ 316 h 316"/>
                  <a:gd name="T14" fmla="*/ 111 w 196"/>
                  <a:gd name="T15" fmla="*/ 316 h 316"/>
                  <a:gd name="T16" fmla="*/ 158 w 196"/>
                  <a:gd name="T17" fmla="*/ 267 h 316"/>
                  <a:gd name="T18" fmla="*/ 158 w 196"/>
                  <a:gd name="T19" fmla="*/ 179 h 316"/>
                  <a:gd name="T20" fmla="*/ 196 w 196"/>
                  <a:gd name="T21" fmla="*/ 139 h 316"/>
                  <a:gd name="T22" fmla="*/ 196 w 196"/>
                  <a:gd name="T23" fmla="*/ 66 h 316"/>
                  <a:gd name="T24" fmla="*/ 130 w 196"/>
                  <a:gd name="T25" fmla="*/ 0 h 316"/>
                  <a:gd name="T26" fmla="*/ 130 w 196"/>
                  <a:gd name="T27" fmla="*/ 5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316">
                    <a:moveTo>
                      <a:pt x="130" y="54"/>
                    </a:moveTo>
                    <a:lnTo>
                      <a:pt x="47" y="134"/>
                    </a:lnTo>
                    <a:lnTo>
                      <a:pt x="19" y="134"/>
                    </a:lnTo>
                    <a:lnTo>
                      <a:pt x="19" y="200"/>
                    </a:lnTo>
                    <a:lnTo>
                      <a:pt x="54" y="200"/>
                    </a:lnTo>
                    <a:lnTo>
                      <a:pt x="0" y="255"/>
                    </a:lnTo>
                    <a:lnTo>
                      <a:pt x="0" y="316"/>
                    </a:lnTo>
                    <a:lnTo>
                      <a:pt x="111" y="316"/>
                    </a:lnTo>
                    <a:lnTo>
                      <a:pt x="158" y="267"/>
                    </a:lnTo>
                    <a:lnTo>
                      <a:pt x="158" y="179"/>
                    </a:lnTo>
                    <a:lnTo>
                      <a:pt x="196" y="139"/>
                    </a:lnTo>
                    <a:lnTo>
                      <a:pt x="196" y="66"/>
                    </a:lnTo>
                    <a:lnTo>
                      <a:pt x="130" y="0"/>
                    </a:lnTo>
                    <a:lnTo>
                      <a:pt x="13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1" name="Freeform 29">
                <a:extLst>
                  <a:ext uri="{FF2B5EF4-FFF2-40B4-BE49-F238E27FC236}">
                    <a16:creationId xmlns:a16="http://schemas.microsoft.com/office/drawing/2014/main" id="{13945139-A643-4BC3-8845-7257DF449CEF}"/>
                  </a:ext>
                </a:extLst>
              </p:cNvPr>
              <p:cNvSpPr>
                <a:spLocks/>
              </p:cNvSpPr>
              <p:nvPr/>
            </p:nvSpPr>
            <p:spPr bwMode="auto">
              <a:xfrm>
                <a:off x="5110" y="2609"/>
                <a:ext cx="52" cy="99"/>
              </a:xfrm>
              <a:custGeom>
                <a:avLst/>
                <a:gdLst>
                  <a:gd name="T0" fmla="*/ 52 w 52"/>
                  <a:gd name="T1" fmla="*/ 0 h 99"/>
                  <a:gd name="T2" fmla="*/ 0 w 52"/>
                  <a:gd name="T3" fmla="*/ 54 h 99"/>
                  <a:gd name="T4" fmla="*/ 0 w 52"/>
                  <a:gd name="T5" fmla="*/ 99 h 99"/>
                  <a:gd name="T6" fmla="*/ 52 w 52"/>
                  <a:gd name="T7" fmla="*/ 99 h 99"/>
                  <a:gd name="T8" fmla="*/ 52 w 52"/>
                  <a:gd name="T9" fmla="*/ 0 h 99"/>
                </a:gdLst>
                <a:ahLst/>
                <a:cxnLst>
                  <a:cxn ang="0">
                    <a:pos x="T0" y="T1"/>
                  </a:cxn>
                  <a:cxn ang="0">
                    <a:pos x="T2" y="T3"/>
                  </a:cxn>
                  <a:cxn ang="0">
                    <a:pos x="T4" y="T5"/>
                  </a:cxn>
                  <a:cxn ang="0">
                    <a:pos x="T6" y="T7"/>
                  </a:cxn>
                  <a:cxn ang="0">
                    <a:pos x="T8" y="T9"/>
                  </a:cxn>
                </a:cxnLst>
                <a:rect l="0" t="0" r="r" b="b"/>
                <a:pathLst>
                  <a:path w="52" h="99">
                    <a:moveTo>
                      <a:pt x="52" y="0"/>
                    </a:moveTo>
                    <a:lnTo>
                      <a:pt x="0" y="54"/>
                    </a:lnTo>
                    <a:lnTo>
                      <a:pt x="0" y="99"/>
                    </a:lnTo>
                    <a:lnTo>
                      <a:pt x="52" y="99"/>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2" name="Freeform 30">
                <a:extLst>
                  <a:ext uri="{FF2B5EF4-FFF2-40B4-BE49-F238E27FC236}">
                    <a16:creationId xmlns:a16="http://schemas.microsoft.com/office/drawing/2014/main" id="{036EDC04-508C-4968-8116-6BED933150BB}"/>
                  </a:ext>
                </a:extLst>
              </p:cNvPr>
              <p:cNvSpPr>
                <a:spLocks/>
              </p:cNvSpPr>
              <p:nvPr/>
            </p:nvSpPr>
            <p:spPr bwMode="auto">
              <a:xfrm>
                <a:off x="5443" y="2680"/>
                <a:ext cx="266" cy="399"/>
              </a:xfrm>
              <a:custGeom>
                <a:avLst/>
                <a:gdLst>
                  <a:gd name="T0" fmla="*/ 0 w 266"/>
                  <a:gd name="T1" fmla="*/ 99 h 399"/>
                  <a:gd name="T2" fmla="*/ 89 w 266"/>
                  <a:gd name="T3" fmla="*/ 189 h 399"/>
                  <a:gd name="T4" fmla="*/ 89 w 266"/>
                  <a:gd name="T5" fmla="*/ 250 h 399"/>
                  <a:gd name="T6" fmla="*/ 238 w 266"/>
                  <a:gd name="T7" fmla="*/ 399 h 399"/>
                  <a:gd name="T8" fmla="*/ 238 w 266"/>
                  <a:gd name="T9" fmla="*/ 288 h 399"/>
                  <a:gd name="T10" fmla="*/ 266 w 266"/>
                  <a:gd name="T11" fmla="*/ 257 h 399"/>
                  <a:gd name="T12" fmla="*/ 233 w 266"/>
                  <a:gd name="T13" fmla="*/ 224 h 399"/>
                  <a:gd name="T14" fmla="*/ 214 w 266"/>
                  <a:gd name="T15" fmla="*/ 241 h 399"/>
                  <a:gd name="T16" fmla="*/ 141 w 266"/>
                  <a:gd name="T17" fmla="*/ 168 h 399"/>
                  <a:gd name="T18" fmla="*/ 141 w 266"/>
                  <a:gd name="T19" fmla="*/ 142 h 399"/>
                  <a:gd name="T20" fmla="*/ 0 w 266"/>
                  <a:gd name="T21" fmla="*/ 0 h 399"/>
                  <a:gd name="T22" fmla="*/ 0 w 266"/>
                  <a:gd name="T23" fmla="*/ 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399">
                    <a:moveTo>
                      <a:pt x="0" y="99"/>
                    </a:moveTo>
                    <a:lnTo>
                      <a:pt x="89" y="189"/>
                    </a:lnTo>
                    <a:lnTo>
                      <a:pt x="89" y="250"/>
                    </a:lnTo>
                    <a:lnTo>
                      <a:pt x="238" y="399"/>
                    </a:lnTo>
                    <a:lnTo>
                      <a:pt x="238" y="288"/>
                    </a:lnTo>
                    <a:lnTo>
                      <a:pt x="266" y="257"/>
                    </a:lnTo>
                    <a:lnTo>
                      <a:pt x="233" y="224"/>
                    </a:lnTo>
                    <a:lnTo>
                      <a:pt x="214" y="241"/>
                    </a:lnTo>
                    <a:lnTo>
                      <a:pt x="141" y="168"/>
                    </a:lnTo>
                    <a:lnTo>
                      <a:pt x="141" y="142"/>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3" name="Freeform 31">
                <a:extLst>
                  <a:ext uri="{FF2B5EF4-FFF2-40B4-BE49-F238E27FC236}">
                    <a16:creationId xmlns:a16="http://schemas.microsoft.com/office/drawing/2014/main" id="{81062F04-044C-4CF3-ABE2-AEF7398C29FC}"/>
                  </a:ext>
                </a:extLst>
              </p:cNvPr>
              <p:cNvSpPr>
                <a:spLocks/>
              </p:cNvSpPr>
              <p:nvPr/>
            </p:nvSpPr>
            <p:spPr bwMode="auto">
              <a:xfrm>
                <a:off x="5718" y="2970"/>
                <a:ext cx="354" cy="95"/>
              </a:xfrm>
              <a:custGeom>
                <a:avLst/>
                <a:gdLst>
                  <a:gd name="T0" fmla="*/ 0 w 354"/>
                  <a:gd name="T1" fmla="*/ 38 h 95"/>
                  <a:gd name="T2" fmla="*/ 31 w 354"/>
                  <a:gd name="T3" fmla="*/ 69 h 95"/>
                  <a:gd name="T4" fmla="*/ 172 w 354"/>
                  <a:gd name="T5" fmla="*/ 69 h 95"/>
                  <a:gd name="T6" fmla="*/ 198 w 354"/>
                  <a:gd name="T7" fmla="*/ 95 h 95"/>
                  <a:gd name="T8" fmla="*/ 354 w 354"/>
                  <a:gd name="T9" fmla="*/ 95 h 95"/>
                  <a:gd name="T10" fmla="*/ 354 w 354"/>
                  <a:gd name="T11" fmla="*/ 71 h 95"/>
                  <a:gd name="T12" fmla="*/ 231 w 354"/>
                  <a:gd name="T13" fmla="*/ 71 h 95"/>
                  <a:gd name="T14" fmla="*/ 198 w 354"/>
                  <a:gd name="T15" fmla="*/ 38 h 95"/>
                  <a:gd name="T16" fmla="*/ 104 w 354"/>
                  <a:gd name="T17" fmla="*/ 38 h 95"/>
                  <a:gd name="T18" fmla="*/ 66 w 354"/>
                  <a:gd name="T19" fmla="*/ 0 h 95"/>
                  <a:gd name="T20" fmla="*/ 0 w 354"/>
                  <a:gd name="T21" fmla="*/ 0 h 95"/>
                  <a:gd name="T22" fmla="*/ 0 w 354"/>
                  <a:gd name="T23" fmla="*/ 17 h 95"/>
                  <a:gd name="T24" fmla="*/ 0 w 354"/>
                  <a:gd name="T25" fmla="*/ 3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95">
                    <a:moveTo>
                      <a:pt x="0" y="38"/>
                    </a:moveTo>
                    <a:lnTo>
                      <a:pt x="31" y="69"/>
                    </a:lnTo>
                    <a:lnTo>
                      <a:pt x="172" y="69"/>
                    </a:lnTo>
                    <a:lnTo>
                      <a:pt x="198" y="95"/>
                    </a:lnTo>
                    <a:lnTo>
                      <a:pt x="354" y="95"/>
                    </a:lnTo>
                    <a:lnTo>
                      <a:pt x="354" y="71"/>
                    </a:lnTo>
                    <a:lnTo>
                      <a:pt x="231" y="71"/>
                    </a:lnTo>
                    <a:lnTo>
                      <a:pt x="198" y="38"/>
                    </a:lnTo>
                    <a:lnTo>
                      <a:pt x="104" y="38"/>
                    </a:lnTo>
                    <a:lnTo>
                      <a:pt x="66" y="0"/>
                    </a:lnTo>
                    <a:lnTo>
                      <a:pt x="0" y="0"/>
                    </a:lnTo>
                    <a:lnTo>
                      <a:pt x="0" y="17"/>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4" name="Freeform 32">
                <a:extLst>
                  <a:ext uri="{FF2B5EF4-FFF2-40B4-BE49-F238E27FC236}">
                    <a16:creationId xmlns:a16="http://schemas.microsoft.com/office/drawing/2014/main" id="{FFAF879C-E45C-44E4-B12A-3DD92C5381A4}"/>
                  </a:ext>
                </a:extLst>
              </p:cNvPr>
              <p:cNvSpPr>
                <a:spLocks/>
              </p:cNvSpPr>
              <p:nvPr/>
            </p:nvSpPr>
            <p:spPr bwMode="auto">
              <a:xfrm>
                <a:off x="5737" y="2680"/>
                <a:ext cx="238" cy="264"/>
              </a:xfrm>
              <a:custGeom>
                <a:avLst/>
                <a:gdLst>
                  <a:gd name="T0" fmla="*/ 203 w 238"/>
                  <a:gd name="T1" fmla="*/ 0 h 264"/>
                  <a:gd name="T2" fmla="*/ 238 w 238"/>
                  <a:gd name="T3" fmla="*/ 33 h 264"/>
                  <a:gd name="T4" fmla="*/ 238 w 238"/>
                  <a:gd name="T5" fmla="*/ 85 h 264"/>
                  <a:gd name="T6" fmla="*/ 210 w 238"/>
                  <a:gd name="T7" fmla="*/ 113 h 264"/>
                  <a:gd name="T8" fmla="*/ 210 w 238"/>
                  <a:gd name="T9" fmla="*/ 137 h 264"/>
                  <a:gd name="T10" fmla="*/ 226 w 238"/>
                  <a:gd name="T11" fmla="*/ 153 h 264"/>
                  <a:gd name="T12" fmla="*/ 226 w 238"/>
                  <a:gd name="T13" fmla="*/ 205 h 264"/>
                  <a:gd name="T14" fmla="*/ 168 w 238"/>
                  <a:gd name="T15" fmla="*/ 264 h 264"/>
                  <a:gd name="T16" fmla="*/ 125 w 238"/>
                  <a:gd name="T17" fmla="*/ 264 h 264"/>
                  <a:gd name="T18" fmla="*/ 99 w 238"/>
                  <a:gd name="T19" fmla="*/ 238 h 264"/>
                  <a:gd name="T20" fmla="*/ 54 w 238"/>
                  <a:gd name="T21" fmla="*/ 238 h 264"/>
                  <a:gd name="T22" fmla="*/ 0 w 238"/>
                  <a:gd name="T23" fmla="*/ 184 h 264"/>
                  <a:gd name="T24" fmla="*/ 0 w 238"/>
                  <a:gd name="T25" fmla="*/ 130 h 264"/>
                  <a:gd name="T26" fmla="*/ 73 w 238"/>
                  <a:gd name="T27" fmla="*/ 130 h 264"/>
                  <a:gd name="T28" fmla="*/ 198 w 238"/>
                  <a:gd name="T29" fmla="*/ 5 h 264"/>
                  <a:gd name="T30" fmla="*/ 203 w 238"/>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64">
                    <a:moveTo>
                      <a:pt x="203" y="0"/>
                    </a:moveTo>
                    <a:lnTo>
                      <a:pt x="238" y="33"/>
                    </a:lnTo>
                    <a:lnTo>
                      <a:pt x="238" y="85"/>
                    </a:lnTo>
                    <a:lnTo>
                      <a:pt x="210" y="113"/>
                    </a:lnTo>
                    <a:lnTo>
                      <a:pt x="210" y="137"/>
                    </a:lnTo>
                    <a:lnTo>
                      <a:pt x="226" y="153"/>
                    </a:lnTo>
                    <a:lnTo>
                      <a:pt x="226" y="205"/>
                    </a:lnTo>
                    <a:lnTo>
                      <a:pt x="168" y="264"/>
                    </a:lnTo>
                    <a:lnTo>
                      <a:pt x="125" y="264"/>
                    </a:lnTo>
                    <a:lnTo>
                      <a:pt x="99" y="238"/>
                    </a:lnTo>
                    <a:lnTo>
                      <a:pt x="54" y="238"/>
                    </a:lnTo>
                    <a:lnTo>
                      <a:pt x="0" y="184"/>
                    </a:lnTo>
                    <a:lnTo>
                      <a:pt x="0" y="130"/>
                    </a:lnTo>
                    <a:lnTo>
                      <a:pt x="73" y="130"/>
                    </a:lnTo>
                    <a:lnTo>
                      <a:pt x="198" y="5"/>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5" name="Freeform 33">
                <a:extLst>
                  <a:ext uri="{FF2B5EF4-FFF2-40B4-BE49-F238E27FC236}">
                    <a16:creationId xmlns:a16="http://schemas.microsoft.com/office/drawing/2014/main" id="{0CB53A28-AF23-424D-9CD9-9FC0E895331A}"/>
                  </a:ext>
                </a:extLst>
              </p:cNvPr>
              <p:cNvSpPr>
                <a:spLocks/>
              </p:cNvSpPr>
              <p:nvPr/>
            </p:nvSpPr>
            <p:spPr bwMode="auto">
              <a:xfrm>
                <a:off x="5992" y="2399"/>
                <a:ext cx="155" cy="307"/>
              </a:xfrm>
              <a:custGeom>
                <a:avLst/>
                <a:gdLst>
                  <a:gd name="T0" fmla="*/ 0 w 155"/>
                  <a:gd name="T1" fmla="*/ 33 h 307"/>
                  <a:gd name="T2" fmla="*/ 0 w 155"/>
                  <a:gd name="T3" fmla="*/ 137 h 307"/>
                  <a:gd name="T4" fmla="*/ 56 w 155"/>
                  <a:gd name="T5" fmla="*/ 137 h 307"/>
                  <a:gd name="T6" fmla="*/ 56 w 155"/>
                  <a:gd name="T7" fmla="*/ 167 h 307"/>
                  <a:gd name="T8" fmla="*/ 82 w 155"/>
                  <a:gd name="T9" fmla="*/ 193 h 307"/>
                  <a:gd name="T10" fmla="*/ 82 w 155"/>
                  <a:gd name="T11" fmla="*/ 269 h 307"/>
                  <a:gd name="T12" fmla="*/ 118 w 155"/>
                  <a:gd name="T13" fmla="*/ 307 h 307"/>
                  <a:gd name="T14" fmla="*/ 155 w 155"/>
                  <a:gd name="T15" fmla="*/ 307 h 307"/>
                  <a:gd name="T16" fmla="*/ 155 w 155"/>
                  <a:gd name="T17" fmla="*/ 208 h 307"/>
                  <a:gd name="T18" fmla="*/ 115 w 155"/>
                  <a:gd name="T19" fmla="*/ 170 h 307"/>
                  <a:gd name="T20" fmla="*/ 115 w 155"/>
                  <a:gd name="T21" fmla="*/ 137 h 307"/>
                  <a:gd name="T22" fmla="*/ 59 w 155"/>
                  <a:gd name="T23" fmla="*/ 78 h 307"/>
                  <a:gd name="T24" fmla="*/ 59 w 155"/>
                  <a:gd name="T25" fmla="*/ 21 h 307"/>
                  <a:gd name="T26" fmla="*/ 37 w 155"/>
                  <a:gd name="T27" fmla="*/ 0 h 307"/>
                  <a:gd name="T28" fmla="*/ 0 w 155"/>
                  <a:gd name="T29" fmla="*/ 0 h 307"/>
                  <a:gd name="T30" fmla="*/ 0 w 155"/>
                  <a:gd name="T31" fmla="*/ 3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307">
                    <a:moveTo>
                      <a:pt x="0" y="33"/>
                    </a:moveTo>
                    <a:lnTo>
                      <a:pt x="0" y="137"/>
                    </a:lnTo>
                    <a:lnTo>
                      <a:pt x="56" y="137"/>
                    </a:lnTo>
                    <a:lnTo>
                      <a:pt x="56" y="167"/>
                    </a:lnTo>
                    <a:lnTo>
                      <a:pt x="82" y="193"/>
                    </a:lnTo>
                    <a:lnTo>
                      <a:pt x="82" y="269"/>
                    </a:lnTo>
                    <a:lnTo>
                      <a:pt x="118" y="307"/>
                    </a:lnTo>
                    <a:lnTo>
                      <a:pt x="155" y="307"/>
                    </a:lnTo>
                    <a:lnTo>
                      <a:pt x="155" y="208"/>
                    </a:lnTo>
                    <a:lnTo>
                      <a:pt x="115" y="170"/>
                    </a:lnTo>
                    <a:lnTo>
                      <a:pt x="115" y="137"/>
                    </a:lnTo>
                    <a:lnTo>
                      <a:pt x="59" y="78"/>
                    </a:lnTo>
                    <a:lnTo>
                      <a:pt x="59" y="21"/>
                    </a:lnTo>
                    <a:lnTo>
                      <a:pt x="37" y="0"/>
                    </a:lnTo>
                    <a:lnTo>
                      <a:pt x="0"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6" name="Freeform 34">
                <a:extLst>
                  <a:ext uri="{FF2B5EF4-FFF2-40B4-BE49-F238E27FC236}">
                    <a16:creationId xmlns:a16="http://schemas.microsoft.com/office/drawing/2014/main" id="{2501060B-587D-49F8-9BF5-4CA1C2B93807}"/>
                  </a:ext>
                </a:extLst>
              </p:cNvPr>
              <p:cNvSpPr>
                <a:spLocks/>
              </p:cNvSpPr>
              <p:nvPr/>
            </p:nvSpPr>
            <p:spPr bwMode="auto">
              <a:xfrm>
                <a:off x="6260" y="2848"/>
                <a:ext cx="441" cy="243"/>
              </a:xfrm>
              <a:custGeom>
                <a:avLst/>
                <a:gdLst>
                  <a:gd name="T0" fmla="*/ 78 w 441"/>
                  <a:gd name="T1" fmla="*/ 47 h 243"/>
                  <a:gd name="T2" fmla="*/ 111 w 441"/>
                  <a:gd name="T3" fmla="*/ 47 h 243"/>
                  <a:gd name="T4" fmla="*/ 130 w 441"/>
                  <a:gd name="T5" fmla="*/ 28 h 243"/>
                  <a:gd name="T6" fmla="*/ 198 w 441"/>
                  <a:gd name="T7" fmla="*/ 28 h 243"/>
                  <a:gd name="T8" fmla="*/ 248 w 441"/>
                  <a:gd name="T9" fmla="*/ 75 h 243"/>
                  <a:gd name="T10" fmla="*/ 316 w 441"/>
                  <a:gd name="T11" fmla="*/ 75 h 243"/>
                  <a:gd name="T12" fmla="*/ 366 w 441"/>
                  <a:gd name="T13" fmla="*/ 127 h 243"/>
                  <a:gd name="T14" fmla="*/ 366 w 441"/>
                  <a:gd name="T15" fmla="*/ 184 h 243"/>
                  <a:gd name="T16" fmla="*/ 396 w 441"/>
                  <a:gd name="T17" fmla="*/ 217 h 243"/>
                  <a:gd name="T18" fmla="*/ 441 w 441"/>
                  <a:gd name="T19" fmla="*/ 217 h 243"/>
                  <a:gd name="T20" fmla="*/ 415 w 441"/>
                  <a:gd name="T21" fmla="*/ 243 h 243"/>
                  <a:gd name="T22" fmla="*/ 368 w 441"/>
                  <a:gd name="T23" fmla="*/ 243 h 243"/>
                  <a:gd name="T24" fmla="*/ 311 w 441"/>
                  <a:gd name="T25" fmla="*/ 186 h 243"/>
                  <a:gd name="T26" fmla="*/ 264 w 441"/>
                  <a:gd name="T27" fmla="*/ 186 h 243"/>
                  <a:gd name="T28" fmla="*/ 217 w 441"/>
                  <a:gd name="T29" fmla="*/ 233 h 243"/>
                  <a:gd name="T30" fmla="*/ 170 w 441"/>
                  <a:gd name="T31" fmla="*/ 184 h 243"/>
                  <a:gd name="T32" fmla="*/ 170 w 441"/>
                  <a:gd name="T33" fmla="*/ 151 h 243"/>
                  <a:gd name="T34" fmla="*/ 137 w 441"/>
                  <a:gd name="T35" fmla="*/ 118 h 243"/>
                  <a:gd name="T36" fmla="*/ 69 w 441"/>
                  <a:gd name="T37" fmla="*/ 118 h 243"/>
                  <a:gd name="T38" fmla="*/ 29 w 441"/>
                  <a:gd name="T39" fmla="*/ 80 h 243"/>
                  <a:gd name="T40" fmla="*/ 29 w 441"/>
                  <a:gd name="T41" fmla="*/ 54 h 243"/>
                  <a:gd name="T42" fmla="*/ 0 w 441"/>
                  <a:gd name="T43" fmla="*/ 28 h 243"/>
                  <a:gd name="T44" fmla="*/ 29 w 441"/>
                  <a:gd name="T45" fmla="*/ 0 h 243"/>
                  <a:gd name="T46" fmla="*/ 78 w 441"/>
                  <a:gd name="T47" fmla="*/ 4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1" h="243">
                    <a:moveTo>
                      <a:pt x="78" y="47"/>
                    </a:moveTo>
                    <a:lnTo>
                      <a:pt x="111" y="47"/>
                    </a:lnTo>
                    <a:lnTo>
                      <a:pt x="130" y="28"/>
                    </a:lnTo>
                    <a:lnTo>
                      <a:pt x="198" y="28"/>
                    </a:lnTo>
                    <a:lnTo>
                      <a:pt x="248" y="75"/>
                    </a:lnTo>
                    <a:lnTo>
                      <a:pt x="316" y="75"/>
                    </a:lnTo>
                    <a:lnTo>
                      <a:pt x="366" y="127"/>
                    </a:lnTo>
                    <a:lnTo>
                      <a:pt x="366" y="184"/>
                    </a:lnTo>
                    <a:lnTo>
                      <a:pt x="396" y="217"/>
                    </a:lnTo>
                    <a:lnTo>
                      <a:pt x="441" y="217"/>
                    </a:lnTo>
                    <a:lnTo>
                      <a:pt x="415" y="243"/>
                    </a:lnTo>
                    <a:lnTo>
                      <a:pt x="368" y="243"/>
                    </a:lnTo>
                    <a:lnTo>
                      <a:pt x="311" y="186"/>
                    </a:lnTo>
                    <a:lnTo>
                      <a:pt x="264" y="186"/>
                    </a:lnTo>
                    <a:lnTo>
                      <a:pt x="217" y="233"/>
                    </a:lnTo>
                    <a:lnTo>
                      <a:pt x="170" y="184"/>
                    </a:lnTo>
                    <a:lnTo>
                      <a:pt x="170" y="151"/>
                    </a:lnTo>
                    <a:lnTo>
                      <a:pt x="137" y="118"/>
                    </a:lnTo>
                    <a:lnTo>
                      <a:pt x="69" y="118"/>
                    </a:lnTo>
                    <a:lnTo>
                      <a:pt x="29" y="80"/>
                    </a:lnTo>
                    <a:lnTo>
                      <a:pt x="29" y="54"/>
                    </a:lnTo>
                    <a:lnTo>
                      <a:pt x="0" y="28"/>
                    </a:lnTo>
                    <a:lnTo>
                      <a:pt x="29" y="0"/>
                    </a:lnTo>
                    <a:lnTo>
                      <a:pt x="7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13C2462-A382-4D27-B824-9841351DE68D}"/>
                </a:ext>
              </a:extLst>
            </p:cNvPr>
            <p:cNvGrpSpPr/>
            <p:nvPr/>
          </p:nvGrpSpPr>
          <p:grpSpPr>
            <a:xfrm>
              <a:off x="7389489" y="1152263"/>
              <a:ext cx="3966222" cy="3991880"/>
              <a:chOff x="7389489" y="1152263"/>
              <a:chExt cx="3966222" cy="3991880"/>
            </a:xfrm>
          </p:grpSpPr>
          <p:sp>
            <p:nvSpPr>
              <p:cNvPr id="7" name="Freeform 7">
                <a:extLst>
                  <a:ext uri="{FF2B5EF4-FFF2-40B4-BE49-F238E27FC236}">
                    <a16:creationId xmlns:a16="http://schemas.microsoft.com/office/drawing/2014/main" id="{5AAF3AB1-0F34-4CBE-9888-965BEA51E561}"/>
                  </a:ext>
                </a:extLst>
              </p:cNvPr>
              <p:cNvSpPr>
                <a:spLocks/>
              </p:cNvSpPr>
              <p:nvPr/>
            </p:nvSpPr>
            <p:spPr bwMode="auto">
              <a:xfrm>
                <a:off x="8972470" y="2394617"/>
                <a:ext cx="800260" cy="829418"/>
              </a:xfrm>
              <a:custGeom>
                <a:avLst/>
                <a:gdLst>
                  <a:gd name="T0" fmla="*/ 535 w 741"/>
                  <a:gd name="T1" fmla="*/ 447 h 768"/>
                  <a:gd name="T2" fmla="*/ 479 w 741"/>
                  <a:gd name="T3" fmla="*/ 504 h 768"/>
                  <a:gd name="T4" fmla="*/ 479 w 741"/>
                  <a:gd name="T5" fmla="*/ 339 h 768"/>
                  <a:gd name="T6" fmla="*/ 648 w 741"/>
                  <a:gd name="T7" fmla="*/ 339 h 768"/>
                  <a:gd name="T8" fmla="*/ 587 w 741"/>
                  <a:gd name="T9" fmla="*/ 396 h 768"/>
                  <a:gd name="T10" fmla="*/ 741 w 741"/>
                  <a:gd name="T11" fmla="*/ 545 h 768"/>
                  <a:gd name="T12" fmla="*/ 741 w 741"/>
                  <a:gd name="T13" fmla="*/ 224 h 768"/>
                  <a:gd name="T14" fmla="*/ 524 w 741"/>
                  <a:gd name="T15" fmla="*/ 0 h 768"/>
                  <a:gd name="T16" fmla="*/ 217 w 741"/>
                  <a:gd name="T17" fmla="*/ 0 h 768"/>
                  <a:gd name="T18" fmla="*/ 162 w 741"/>
                  <a:gd name="T19" fmla="*/ 57 h 768"/>
                  <a:gd name="T20" fmla="*/ 336 w 741"/>
                  <a:gd name="T21" fmla="*/ 242 h 768"/>
                  <a:gd name="T22" fmla="*/ 414 w 741"/>
                  <a:gd name="T23" fmla="*/ 161 h 768"/>
                  <a:gd name="T24" fmla="*/ 414 w 741"/>
                  <a:gd name="T25" fmla="*/ 406 h 768"/>
                  <a:gd name="T26" fmla="*/ 176 w 741"/>
                  <a:gd name="T27" fmla="*/ 406 h 768"/>
                  <a:gd name="T28" fmla="*/ 251 w 741"/>
                  <a:gd name="T29" fmla="*/ 326 h 768"/>
                  <a:gd name="T30" fmla="*/ 78 w 741"/>
                  <a:gd name="T31" fmla="*/ 150 h 768"/>
                  <a:gd name="T32" fmla="*/ 0 w 741"/>
                  <a:gd name="T33" fmla="*/ 231 h 768"/>
                  <a:gd name="T34" fmla="*/ 0 w 741"/>
                  <a:gd name="T35" fmla="*/ 544 h 768"/>
                  <a:gd name="T36" fmla="*/ 217 w 741"/>
                  <a:gd name="T37" fmla="*/ 768 h 768"/>
                  <a:gd name="T38" fmla="*/ 486 w 741"/>
                  <a:gd name="T39" fmla="*/ 768 h 768"/>
                  <a:gd name="T40" fmla="*/ 279 w 741"/>
                  <a:gd name="T41" fmla="*/ 559 h 768"/>
                  <a:gd name="T42" fmla="*/ 240 w 741"/>
                  <a:gd name="T43" fmla="*/ 603 h 768"/>
                  <a:gd name="T44" fmla="*/ 240 w 741"/>
                  <a:gd name="T45" fmla="*/ 474 h 768"/>
                  <a:gd name="T46" fmla="*/ 361 w 741"/>
                  <a:gd name="T47" fmla="*/ 474 h 768"/>
                  <a:gd name="T48" fmla="*/ 325 w 741"/>
                  <a:gd name="T49" fmla="*/ 515 h 768"/>
                  <a:gd name="T50" fmla="*/ 547 w 741"/>
                  <a:gd name="T51" fmla="*/ 747 h 768"/>
                  <a:gd name="T52" fmla="*/ 683 w 741"/>
                  <a:gd name="T53" fmla="*/ 607 h 768"/>
                  <a:gd name="T54" fmla="*/ 535 w 741"/>
                  <a:gd name="T55" fmla="*/ 44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1" h="768">
                    <a:moveTo>
                      <a:pt x="535" y="447"/>
                    </a:moveTo>
                    <a:lnTo>
                      <a:pt x="479" y="504"/>
                    </a:lnTo>
                    <a:lnTo>
                      <a:pt x="479" y="339"/>
                    </a:lnTo>
                    <a:lnTo>
                      <a:pt x="648" y="339"/>
                    </a:lnTo>
                    <a:lnTo>
                      <a:pt x="587" y="396"/>
                    </a:lnTo>
                    <a:lnTo>
                      <a:pt x="741" y="545"/>
                    </a:lnTo>
                    <a:lnTo>
                      <a:pt x="741" y="224"/>
                    </a:lnTo>
                    <a:lnTo>
                      <a:pt x="524" y="0"/>
                    </a:lnTo>
                    <a:lnTo>
                      <a:pt x="217" y="0"/>
                    </a:lnTo>
                    <a:lnTo>
                      <a:pt x="162" y="57"/>
                    </a:lnTo>
                    <a:lnTo>
                      <a:pt x="336" y="242"/>
                    </a:lnTo>
                    <a:lnTo>
                      <a:pt x="414" y="161"/>
                    </a:lnTo>
                    <a:lnTo>
                      <a:pt x="414" y="406"/>
                    </a:lnTo>
                    <a:lnTo>
                      <a:pt x="176" y="406"/>
                    </a:lnTo>
                    <a:lnTo>
                      <a:pt x="251" y="326"/>
                    </a:lnTo>
                    <a:lnTo>
                      <a:pt x="78" y="150"/>
                    </a:lnTo>
                    <a:lnTo>
                      <a:pt x="0" y="231"/>
                    </a:lnTo>
                    <a:lnTo>
                      <a:pt x="0" y="544"/>
                    </a:lnTo>
                    <a:lnTo>
                      <a:pt x="217" y="768"/>
                    </a:lnTo>
                    <a:lnTo>
                      <a:pt x="486" y="768"/>
                    </a:lnTo>
                    <a:lnTo>
                      <a:pt x="279" y="559"/>
                    </a:lnTo>
                    <a:lnTo>
                      <a:pt x="240" y="603"/>
                    </a:lnTo>
                    <a:lnTo>
                      <a:pt x="240" y="474"/>
                    </a:lnTo>
                    <a:lnTo>
                      <a:pt x="361" y="474"/>
                    </a:lnTo>
                    <a:lnTo>
                      <a:pt x="325" y="515"/>
                    </a:lnTo>
                    <a:lnTo>
                      <a:pt x="547" y="747"/>
                    </a:lnTo>
                    <a:lnTo>
                      <a:pt x="683" y="607"/>
                    </a:lnTo>
                    <a:lnTo>
                      <a:pt x="535" y="44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A0FB058-B548-4DB3-8B04-41165546DB72}"/>
                  </a:ext>
                </a:extLst>
              </p:cNvPr>
              <p:cNvSpPr/>
              <p:nvPr/>
            </p:nvSpPr>
            <p:spPr>
              <a:xfrm>
                <a:off x="7389489" y="1152263"/>
                <a:ext cx="3966222" cy="5969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www.yoursite.com</a:t>
                </a:r>
              </a:p>
            </p:txBody>
          </p:sp>
          <p:grpSp>
            <p:nvGrpSpPr>
              <p:cNvPr id="9" name="Group 8">
                <a:extLst>
                  <a:ext uri="{FF2B5EF4-FFF2-40B4-BE49-F238E27FC236}">
                    <a16:creationId xmlns:a16="http://schemas.microsoft.com/office/drawing/2014/main" id="{150F0AE1-38D4-4E1F-A36D-01CE09AFEAFE}"/>
                  </a:ext>
                </a:extLst>
              </p:cNvPr>
              <p:cNvGrpSpPr/>
              <p:nvPr/>
            </p:nvGrpSpPr>
            <p:grpSpPr>
              <a:xfrm>
                <a:off x="8006727" y="4197769"/>
                <a:ext cx="2731747" cy="946374"/>
                <a:chOff x="8134192" y="4197769"/>
                <a:chExt cx="2731747" cy="946374"/>
              </a:xfrm>
            </p:grpSpPr>
            <p:pic>
              <p:nvPicPr>
                <p:cNvPr id="10" name="Picture 9">
                  <a:extLst>
                    <a:ext uri="{FF2B5EF4-FFF2-40B4-BE49-F238E27FC236}">
                      <a16:creationId xmlns:a16="http://schemas.microsoft.com/office/drawing/2014/main" id="{D92A2887-19F2-4EC5-B9BD-8272A07D6F01}"/>
                    </a:ext>
                  </a:extLst>
                </p:cNvPr>
                <p:cNvPicPr>
                  <a:picLocks noChangeAspect="1"/>
                </p:cNvPicPr>
                <p:nvPr/>
              </p:nvPicPr>
              <p:blipFill>
                <a:blip r:embed="rId3"/>
                <a:stretch>
                  <a:fillRect/>
                </a:stretch>
              </p:blipFill>
              <p:spPr>
                <a:xfrm>
                  <a:off x="8134192" y="4197769"/>
                  <a:ext cx="580610" cy="581688"/>
                </a:xfrm>
                <a:prstGeom prst="rect">
                  <a:avLst/>
                </a:prstGeom>
              </p:spPr>
            </p:pic>
            <p:pic>
              <p:nvPicPr>
                <p:cNvPr id="11" name="Picture 10">
                  <a:extLst>
                    <a:ext uri="{FF2B5EF4-FFF2-40B4-BE49-F238E27FC236}">
                      <a16:creationId xmlns:a16="http://schemas.microsoft.com/office/drawing/2014/main" id="{989941F9-8C5C-4B67-AEF2-87EA0F2ACA2B}"/>
                    </a:ext>
                  </a:extLst>
                </p:cNvPr>
                <p:cNvPicPr>
                  <a:picLocks noChangeAspect="1"/>
                </p:cNvPicPr>
                <p:nvPr/>
              </p:nvPicPr>
              <p:blipFill>
                <a:blip r:embed="rId3"/>
                <a:stretch>
                  <a:fillRect/>
                </a:stretch>
              </p:blipFill>
              <p:spPr>
                <a:xfrm>
                  <a:off x="9209760" y="4562455"/>
                  <a:ext cx="580610" cy="581688"/>
                </a:xfrm>
                <a:prstGeom prst="rect">
                  <a:avLst/>
                </a:prstGeom>
              </p:spPr>
            </p:pic>
            <p:pic>
              <p:nvPicPr>
                <p:cNvPr id="12" name="Picture 11">
                  <a:extLst>
                    <a:ext uri="{FF2B5EF4-FFF2-40B4-BE49-F238E27FC236}">
                      <a16:creationId xmlns:a16="http://schemas.microsoft.com/office/drawing/2014/main" id="{D52B4040-0918-4CE5-A54C-84CAA86A676B}"/>
                    </a:ext>
                  </a:extLst>
                </p:cNvPr>
                <p:cNvPicPr>
                  <a:picLocks noChangeAspect="1"/>
                </p:cNvPicPr>
                <p:nvPr/>
              </p:nvPicPr>
              <p:blipFill>
                <a:blip r:embed="rId3"/>
                <a:stretch>
                  <a:fillRect/>
                </a:stretch>
              </p:blipFill>
              <p:spPr>
                <a:xfrm>
                  <a:off x="10285329" y="4263191"/>
                  <a:ext cx="580610" cy="581688"/>
                </a:xfrm>
                <a:prstGeom prst="rect">
                  <a:avLst/>
                </a:prstGeom>
              </p:spPr>
            </p:pic>
          </p:grpSp>
        </p:grpSp>
      </p:grpSp>
      <p:grpSp>
        <p:nvGrpSpPr>
          <p:cNvPr id="37" name="Group 36">
            <a:extLst>
              <a:ext uri="{FF2B5EF4-FFF2-40B4-BE49-F238E27FC236}">
                <a16:creationId xmlns:a16="http://schemas.microsoft.com/office/drawing/2014/main" id="{0093E672-7307-42B2-AF15-458B59FCF82C}"/>
              </a:ext>
            </a:extLst>
          </p:cNvPr>
          <p:cNvGrpSpPr/>
          <p:nvPr/>
        </p:nvGrpSpPr>
        <p:grpSpPr>
          <a:xfrm>
            <a:off x="8518322" y="2130664"/>
            <a:ext cx="2123300" cy="2813292"/>
            <a:chOff x="8518321" y="1624806"/>
            <a:chExt cx="2123300" cy="2813292"/>
          </a:xfrm>
        </p:grpSpPr>
        <p:grpSp>
          <p:nvGrpSpPr>
            <p:cNvPr id="38" name="Group 37">
              <a:extLst>
                <a:ext uri="{FF2B5EF4-FFF2-40B4-BE49-F238E27FC236}">
                  <a16:creationId xmlns:a16="http://schemas.microsoft.com/office/drawing/2014/main" id="{0887D45D-46AB-498A-9D07-94CDC6BF37E1}"/>
                </a:ext>
              </a:extLst>
            </p:cNvPr>
            <p:cNvGrpSpPr/>
            <p:nvPr/>
          </p:nvGrpSpPr>
          <p:grpSpPr>
            <a:xfrm>
              <a:off x="8518321" y="3156151"/>
              <a:ext cx="2123300" cy="1281947"/>
              <a:chOff x="8518321" y="3156151"/>
              <a:chExt cx="2123300" cy="1281947"/>
            </a:xfrm>
          </p:grpSpPr>
          <p:cxnSp>
            <p:nvCxnSpPr>
              <p:cNvPr id="40" name="Straight Arrow Connector 39">
                <a:extLst>
                  <a:ext uri="{FF2B5EF4-FFF2-40B4-BE49-F238E27FC236}">
                    <a16:creationId xmlns:a16="http://schemas.microsoft.com/office/drawing/2014/main" id="{5711C8FB-1BEF-47AE-98DE-587F693C720F}"/>
                  </a:ext>
                </a:extLst>
              </p:cNvPr>
              <p:cNvCxnSpPr>
                <a:cxnSpLocks/>
              </p:cNvCxnSpPr>
              <p:nvPr/>
            </p:nvCxnSpPr>
            <p:spPr>
              <a:xfrm flipV="1">
                <a:off x="8518321" y="3156151"/>
                <a:ext cx="947959" cy="917261"/>
              </a:xfrm>
              <a:prstGeom prst="straightConnector1">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2534F7-C11F-4571-A38E-9191DB02C8D4}"/>
                  </a:ext>
                </a:extLst>
              </p:cNvPr>
              <p:cNvCxnSpPr>
                <a:cxnSpLocks/>
              </p:cNvCxnSpPr>
              <p:nvPr/>
            </p:nvCxnSpPr>
            <p:spPr>
              <a:xfrm flipH="1" flipV="1">
                <a:off x="9693662" y="3156151"/>
                <a:ext cx="947959" cy="917261"/>
              </a:xfrm>
              <a:prstGeom prst="straightConnector1">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E560D58-C67A-4491-9017-B20D22CE46AD}"/>
                  </a:ext>
                </a:extLst>
              </p:cNvPr>
              <p:cNvCxnSpPr/>
              <p:nvPr/>
            </p:nvCxnSpPr>
            <p:spPr>
              <a:xfrm flipV="1">
                <a:off x="9593889" y="3243204"/>
                <a:ext cx="0" cy="1194894"/>
              </a:xfrm>
              <a:prstGeom prst="straightConnector1">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08BE56F6-4CB4-4BB9-B71A-8F1B2CDD83F0}"/>
                </a:ext>
              </a:extLst>
            </p:cNvPr>
            <p:cNvCxnSpPr>
              <a:cxnSpLocks/>
            </p:cNvCxnSpPr>
            <p:nvPr/>
          </p:nvCxnSpPr>
          <p:spPr>
            <a:xfrm>
              <a:off x="9593889" y="1624806"/>
              <a:ext cx="0" cy="590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Content Placeholder 2">
            <a:extLst>
              <a:ext uri="{FF2B5EF4-FFF2-40B4-BE49-F238E27FC236}">
                <a16:creationId xmlns:a16="http://schemas.microsoft.com/office/drawing/2014/main" id="{3224B644-BD3B-4287-A6AD-A9A6FF5F615B}"/>
              </a:ext>
            </a:extLst>
          </p:cNvPr>
          <p:cNvSpPr txBox="1">
            <a:spLocks/>
          </p:cNvSpPr>
          <p:nvPr/>
        </p:nvSpPr>
        <p:spPr>
          <a:xfrm>
            <a:off x="381001" y="1974542"/>
            <a:ext cx="8606312" cy="44227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41414"/>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141414"/>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141414"/>
                </a:solidFill>
                <a:latin typeface="Segoe UI Semilight" panose="020B0402040204020203" pitchFamily="34" charset="0"/>
                <a:ea typeface="+mn-ea"/>
                <a:cs typeface="Segoe UI Semilight" panose="020B04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141414"/>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14141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ko-KR" altLang="en-US" sz="2000" b="1">
                <a:solidFill>
                  <a:schemeClr val="tx1"/>
                </a:solidFill>
                <a:latin typeface="+mn-ea"/>
              </a:rPr>
              <a:t>정책</a:t>
            </a:r>
            <a:r>
              <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에 </a:t>
            </a:r>
            <a:r>
              <a:rPr kumimoji="0" lang="en-US" sz="2000" b="1" i="0" u="none" strike="noStrike" kern="1200" cap="none" spc="0" normalizeH="0" baseline="0" noProof="0" err="1">
                <a:ln>
                  <a:noFill/>
                </a:ln>
                <a:solidFill>
                  <a:schemeClr val="tx1"/>
                </a:solidFill>
                <a:effectLst/>
                <a:uLnTx/>
                <a:uFillTx/>
                <a:latin typeface="+mn-ea"/>
                <a:cs typeface="Segoe UI Semibold" panose="020B0702040204020203" pitchFamily="34" charset="0"/>
              </a:rPr>
              <a:t>따라</a:t>
            </a:r>
            <a:r>
              <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 </a:t>
            </a:r>
            <a:r>
              <a:rPr kumimoji="0" lang="ko-KR" alt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트래픽 라우팅</a:t>
            </a:r>
            <a:endPar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endParaRPr>
          </a:p>
          <a:p>
            <a:pPr marL="0" marR="0" lvl="0" indent="0" algn="l" defTabSz="914400" rtl="0" eaLnBrk="1" fontAlgn="auto" latinLnBrk="0" hangingPunct="1">
              <a:lnSpc>
                <a:spcPct val="90000"/>
              </a:lnSpc>
              <a:spcBef>
                <a:spcPts val="24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라우팅 정책</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성능</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가장</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ko-KR" alt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짧은</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ko-KR" alt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네트워크 대기시간 기준으로 연결 </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실시간</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멀티</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플레이어</a:t>
            </a:r>
            <a:endPar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라운드</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로빈</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모든</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서</a:t>
            </a:r>
            <a:r>
              <a:rPr kumimoji="0" lang="ko-KR" alt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비스로 분산</a:t>
            </a:r>
            <a:endPar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ko-KR" altLang="en-US" sz="1800">
                <a:solidFill>
                  <a:schemeClr val="tx1"/>
                </a:solidFill>
                <a:latin typeface="+mn-ea"/>
                <a:cs typeface="Segoe UI Semilight" panose="020B0402040204020203" pitchFamily="34" charset="0"/>
              </a:rPr>
              <a:t>우선순위</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 </a:t>
            </a:r>
            <a:r>
              <a:rPr lang="en-US" sz="1800">
                <a:solidFill>
                  <a:schemeClr val="tx1"/>
                </a:solidFill>
                <a:latin typeface="+mn-ea"/>
                <a:cs typeface="Segoe UI Semilight" panose="020B0402040204020203" pitchFamily="34" charset="0"/>
              </a:rPr>
              <a:t>Primary </a:t>
            </a:r>
            <a:r>
              <a:rPr lang="ko-KR" altLang="en-US" sz="1800">
                <a:solidFill>
                  <a:schemeClr val="tx1"/>
                </a:solidFill>
                <a:latin typeface="+mn-ea"/>
                <a:cs typeface="Segoe UI Semilight" panose="020B0402040204020203" pitchFamily="34" charset="0"/>
              </a:rPr>
              <a:t>지역이 실패하면 </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백업"에게</a:t>
            </a: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 </a:t>
            </a:r>
            <a:r>
              <a:rPr kumimoji="0" lang="en-US" sz="1800" b="0" i="0" u="none" strike="noStrike" kern="1200" cap="none" spc="0" normalizeH="0" baseline="0" noProof="0" err="1">
                <a:ln>
                  <a:noFill/>
                </a:ln>
                <a:solidFill>
                  <a:schemeClr val="tx1"/>
                </a:solidFill>
                <a:effectLst/>
                <a:uLnTx/>
                <a:uFillTx/>
                <a:latin typeface="+mn-ea"/>
                <a:cs typeface="Segoe UI Semilight" panose="020B0402040204020203" pitchFamily="34" charset="0"/>
              </a:rPr>
              <a:t>연결</a:t>
            </a:r>
            <a:endParaRPr kumimoji="0" lang="en-US" altLang="ko-KR" sz="1800" b="0" i="0" u="none" strike="noStrike" kern="1200" cap="none" spc="0" normalizeH="0" baseline="0" noProof="0">
              <a:ln>
                <a:noFill/>
              </a:ln>
              <a:solidFill>
                <a:schemeClr val="tx1"/>
              </a:solidFill>
              <a:effectLst/>
              <a:uLnTx/>
              <a:uFillTx/>
              <a:latin typeface="+mn-ea"/>
              <a:cs typeface="Segoe UI Semilight" panose="020B04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ko-KR" altLang="en-US" sz="1800">
                <a:solidFill>
                  <a:schemeClr val="tx1"/>
                </a:solidFill>
                <a:latin typeface="+mn-ea"/>
                <a:cs typeface="Segoe UI Semilight" panose="020B0402040204020203" pitchFamily="34" charset="0"/>
              </a:rPr>
              <a:t>지리적 </a:t>
            </a:r>
            <a:r>
              <a:rPr lang="en-US" altLang="ko-KR" sz="1800">
                <a:solidFill>
                  <a:schemeClr val="tx1"/>
                </a:solidFill>
                <a:latin typeface="+mn-ea"/>
                <a:cs typeface="Segoe UI Semilight" panose="020B0402040204020203" pitchFamily="34" charset="0"/>
              </a:rPr>
              <a:t>– </a:t>
            </a:r>
            <a:r>
              <a:rPr lang="ko-KR" altLang="en-US" sz="1800">
                <a:solidFill>
                  <a:schemeClr val="tx1"/>
                </a:solidFill>
                <a:latin typeface="+mn-ea"/>
                <a:cs typeface="Segoe UI Semilight" panose="020B0402040204020203" pitchFamily="34" charset="0"/>
              </a:rPr>
              <a:t>사용자의 지리적 위치</a:t>
            </a:r>
            <a:r>
              <a:rPr lang="en-US" altLang="ko-KR" sz="1800">
                <a:solidFill>
                  <a:schemeClr val="tx1"/>
                </a:solidFill>
                <a:latin typeface="+mn-ea"/>
                <a:cs typeface="Segoe UI Semilight" panose="020B0402040204020203" pitchFamily="34" charset="0"/>
              </a:rPr>
              <a:t>(DNS </a:t>
            </a:r>
            <a:r>
              <a:rPr lang="ko-KR" altLang="en-US" sz="1800">
                <a:solidFill>
                  <a:schemeClr val="tx1"/>
                </a:solidFill>
                <a:latin typeface="+mn-ea"/>
                <a:cs typeface="Segoe UI Semilight" panose="020B0402040204020203" pitchFamily="34" charset="0"/>
              </a:rPr>
              <a:t>쿼리 시작점</a:t>
            </a:r>
            <a:r>
              <a:rPr lang="en-US" altLang="ko-KR" sz="1800">
                <a:solidFill>
                  <a:schemeClr val="tx1"/>
                </a:solidFill>
                <a:latin typeface="+mn-ea"/>
                <a:cs typeface="Segoe UI Semilight" panose="020B0402040204020203" pitchFamily="34" charset="0"/>
              </a:rPr>
              <a:t>)</a:t>
            </a:r>
            <a:r>
              <a:rPr lang="ko-KR" altLang="en-US" sz="1800">
                <a:solidFill>
                  <a:schemeClr val="tx1"/>
                </a:solidFill>
                <a:latin typeface="+mn-ea"/>
                <a:cs typeface="Segoe UI Semilight" panose="020B0402040204020203" pitchFamily="34" charset="0"/>
              </a:rPr>
              <a:t> 기준으로 연결</a:t>
            </a:r>
            <a:endPar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endParaRPr>
          </a:p>
          <a:p>
            <a:pPr marL="0" marR="0" lvl="0" indent="0" algn="l" defTabSz="914400" rtl="0" eaLnBrk="1" fontAlgn="auto" latinLnBrk="0" hangingPunct="1">
              <a:lnSpc>
                <a:spcPct val="90000"/>
              </a:lnSpc>
              <a:spcBef>
                <a:spcPts val="2400"/>
              </a:spcBef>
              <a:spcAft>
                <a:spcPts val="0"/>
              </a:spcAft>
              <a:buClrTx/>
              <a:buSzTx/>
              <a:buFont typeface="Arial" panose="020B0604020202020204" pitchFamily="34" charset="0"/>
              <a:buNone/>
              <a:tabLst/>
              <a:defRPr/>
            </a:pPr>
            <a:r>
              <a:rPr kumimoji="0" lang="en-US" sz="2000" b="1" i="0" u="none" strike="noStrike" kern="1200" cap="none" spc="0" normalizeH="0" baseline="0" noProof="0" err="1">
                <a:ln>
                  <a:noFill/>
                </a:ln>
                <a:solidFill>
                  <a:schemeClr val="tx1"/>
                </a:solidFill>
                <a:effectLst/>
                <a:uLnTx/>
                <a:uFillTx/>
                <a:latin typeface="+mn-ea"/>
                <a:cs typeface="Segoe UI Semibold" panose="020B0702040204020203" pitchFamily="34" charset="0"/>
              </a:rPr>
              <a:t>중첩된</a:t>
            </a:r>
            <a:r>
              <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 프로필</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tx1"/>
                </a:solidFill>
                <a:effectLst/>
                <a:uLnTx/>
                <a:uFillTx/>
                <a:latin typeface="+mn-ea"/>
                <a:cs typeface="Segoe UI Semilight" panose="020B0402040204020203" pitchFamily="34" charset="0"/>
              </a:rPr>
              <a:t>유연한 다중 레벨 정책</a:t>
            </a:r>
          </a:p>
          <a:p>
            <a:pPr marL="0" marR="0" lvl="0" indent="0" algn="l" defTabSz="914400" rtl="0" eaLnBrk="1" fontAlgn="auto" latinLnBrk="0" hangingPunct="1">
              <a:lnSpc>
                <a:spcPct val="90000"/>
              </a:lnSpc>
              <a:spcBef>
                <a:spcPts val="2400"/>
              </a:spcBef>
              <a:spcAft>
                <a:spcPts val="0"/>
              </a:spcAft>
              <a:buClrTx/>
              <a:buSzTx/>
              <a:buFont typeface="Arial" panose="020B0604020202020204" pitchFamily="34" charset="0"/>
              <a:buNone/>
              <a:tabLst/>
              <a:defRPr/>
            </a:pPr>
            <a:r>
              <a:rPr kumimoji="0" lang="ko-KR" alt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rPr>
              <a:t>부하 분산</a:t>
            </a:r>
            <a:endParaRPr kumimoji="0" lang="en-US" sz="2000" b="1" i="0" u="none" strike="noStrike" kern="1200" cap="none" spc="0" normalizeH="0" baseline="0" noProof="0">
              <a:ln>
                <a:noFill/>
              </a:ln>
              <a:solidFill>
                <a:schemeClr val="tx1"/>
              </a:solidFill>
              <a:effectLst/>
              <a:uLnTx/>
              <a:uFillTx/>
              <a:latin typeface="+mn-ea"/>
              <a:cs typeface="Segoe UI Semibold" panose="020B0702040204020203" pitchFamily="34" charset="0"/>
            </a:endParaRPr>
          </a:p>
          <a:p>
            <a:pPr marL="0" marR="0" lvl="0" indent="0" algn="l" defTabSz="914400" rtl="0" eaLnBrk="1" fontAlgn="auto" latinLnBrk="0" hangingPunct="1">
              <a:lnSpc>
                <a:spcPct val="90000"/>
              </a:lnSpc>
              <a:spcBef>
                <a:spcPts val="24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chemeClr val="tx1"/>
                </a:solidFill>
                <a:effectLst/>
                <a:uLnTx/>
                <a:uFillTx/>
                <a:latin typeface="+mn-ea"/>
                <a:cs typeface="Segoe UI Semibold" panose="020B0702040204020203" pitchFamily="34" charset="0"/>
              </a:rPr>
              <a:t>Flighting (A/B </a:t>
            </a:r>
            <a:r>
              <a:rPr kumimoji="0" lang="en-US" sz="2000" b="0" i="0" u="none" strike="noStrike" kern="1200" cap="none" spc="0" normalizeH="0" baseline="0" noProof="0" err="1">
                <a:ln>
                  <a:noFill/>
                </a:ln>
                <a:solidFill>
                  <a:schemeClr val="tx1"/>
                </a:solidFill>
                <a:effectLst/>
                <a:uLnTx/>
                <a:uFillTx/>
                <a:latin typeface="+mn-ea"/>
                <a:cs typeface="Segoe UI Semibold" panose="020B0702040204020203" pitchFamily="34" charset="0"/>
              </a:rPr>
              <a:t>테스트</a:t>
            </a:r>
            <a:r>
              <a:rPr kumimoji="0" lang="en-US" sz="2000" b="0" i="0" u="none" strike="noStrike" kern="1200" cap="none" spc="0" normalizeH="0" baseline="0" noProof="0">
                <a:ln>
                  <a:noFill/>
                </a:ln>
                <a:solidFill>
                  <a:schemeClr val="tx1"/>
                </a:solidFill>
                <a:effectLst/>
                <a:uLnTx/>
                <a:uFillTx/>
                <a:latin typeface="+mn-ea"/>
                <a:cs typeface="Segoe UI Semibold" panose="020B0702040204020203" pitchFamily="34" charset="0"/>
              </a:rPr>
              <a:t>)</a:t>
            </a:r>
          </a:p>
        </p:txBody>
      </p:sp>
      <p:sp>
        <p:nvSpPr>
          <p:cNvPr id="44" name="Text Placeholder 3">
            <a:extLst>
              <a:ext uri="{FF2B5EF4-FFF2-40B4-BE49-F238E27FC236}">
                <a16:creationId xmlns:a16="http://schemas.microsoft.com/office/drawing/2014/main" id="{8A8C0F3E-D6C6-40DF-946F-DD3943D4654D}"/>
              </a:ext>
            </a:extLst>
          </p:cNvPr>
          <p:cNvSpPr txBox="1">
            <a:spLocks/>
          </p:cNvSpPr>
          <p:nvPr/>
        </p:nvSpPr>
        <p:spPr>
          <a:xfrm>
            <a:off x="426423" y="6376884"/>
            <a:ext cx="4394959" cy="232349"/>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hlinkClick r:id="rId4"/>
              </a:rPr>
              <a:t>https://azure.microsoft.com/en-us/services/traffic-manager/</a:t>
            </a:r>
            <a:r>
              <a:rPr lang="en-US" sz="1200"/>
              <a:t>  </a:t>
            </a:r>
          </a:p>
        </p:txBody>
      </p:sp>
      <p:grpSp>
        <p:nvGrpSpPr>
          <p:cNvPr id="45" name="Group 251">
            <a:extLst>
              <a:ext uri="{FF2B5EF4-FFF2-40B4-BE49-F238E27FC236}">
                <a16:creationId xmlns:a16="http://schemas.microsoft.com/office/drawing/2014/main" id="{F56A7433-3E7F-423A-9B50-2881957A7CE8}"/>
              </a:ext>
            </a:extLst>
          </p:cNvPr>
          <p:cNvGrpSpPr/>
          <p:nvPr/>
        </p:nvGrpSpPr>
        <p:grpSpPr>
          <a:xfrm>
            <a:off x="9216200" y="485287"/>
            <a:ext cx="868680" cy="644525"/>
            <a:chOff x="10332992" y="479425"/>
            <a:chExt cx="868680" cy="644525"/>
          </a:xfrm>
        </p:grpSpPr>
        <p:sp>
          <p:nvSpPr>
            <p:cNvPr id="46" name="TextBox 45">
              <a:extLst>
                <a:ext uri="{FF2B5EF4-FFF2-40B4-BE49-F238E27FC236}">
                  <a16:creationId xmlns:a16="http://schemas.microsoft.com/office/drawing/2014/main" id="{875730D3-192C-402F-8725-DA16D24DE0CD}"/>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47" name="Freeform 9">
              <a:extLst>
                <a:ext uri="{FF2B5EF4-FFF2-40B4-BE49-F238E27FC236}">
                  <a16:creationId xmlns:a16="http://schemas.microsoft.com/office/drawing/2014/main" id="{DDA74952-229C-48D3-A4A4-286FCD89F03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8" name="Group 254">
            <a:extLst>
              <a:ext uri="{FF2B5EF4-FFF2-40B4-BE49-F238E27FC236}">
                <a16:creationId xmlns:a16="http://schemas.microsoft.com/office/drawing/2014/main" id="{1A28CDB1-457D-4EF5-BD6C-BAB0905305BA}"/>
              </a:ext>
            </a:extLst>
          </p:cNvPr>
          <p:cNvGrpSpPr/>
          <p:nvPr/>
        </p:nvGrpSpPr>
        <p:grpSpPr>
          <a:xfrm>
            <a:off x="10084992" y="485287"/>
            <a:ext cx="959988" cy="647700"/>
            <a:chOff x="11201784" y="479425"/>
            <a:chExt cx="959988" cy="647700"/>
          </a:xfrm>
        </p:grpSpPr>
        <p:sp>
          <p:nvSpPr>
            <p:cNvPr id="49" name="TextBox 48">
              <a:extLst>
                <a:ext uri="{FF2B5EF4-FFF2-40B4-BE49-F238E27FC236}">
                  <a16:creationId xmlns:a16="http://schemas.microsoft.com/office/drawing/2014/main" id="{0B94DD3A-A4A0-480C-A2EB-F8DF1F7A319F}"/>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50" name="Freeform 13">
              <a:extLst>
                <a:ext uri="{FF2B5EF4-FFF2-40B4-BE49-F238E27FC236}">
                  <a16:creationId xmlns:a16="http://schemas.microsoft.com/office/drawing/2014/main" id="{1C2A39BE-BB0A-4012-8BF8-FBBD3FF1FEC1}"/>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51" name="Rectangle 259">
            <a:extLst>
              <a:ext uri="{FF2B5EF4-FFF2-40B4-BE49-F238E27FC236}">
                <a16:creationId xmlns:a16="http://schemas.microsoft.com/office/drawing/2014/main" id="{FE4B6CE5-B88F-4267-B670-21D793BCEE7B}"/>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52" name="Group 260">
            <a:extLst>
              <a:ext uri="{FF2B5EF4-FFF2-40B4-BE49-F238E27FC236}">
                <a16:creationId xmlns:a16="http://schemas.microsoft.com/office/drawing/2014/main" id="{39AA0936-B02F-41D7-8CCB-00068960F275}"/>
              </a:ext>
            </a:extLst>
          </p:cNvPr>
          <p:cNvGrpSpPr/>
          <p:nvPr/>
        </p:nvGrpSpPr>
        <p:grpSpPr>
          <a:xfrm>
            <a:off x="8418690" y="479425"/>
            <a:ext cx="868680" cy="644525"/>
            <a:chOff x="9418637" y="479425"/>
            <a:chExt cx="868680" cy="644525"/>
          </a:xfrm>
        </p:grpSpPr>
        <p:sp>
          <p:nvSpPr>
            <p:cNvPr id="53" name="TextBox 52">
              <a:extLst>
                <a:ext uri="{FF2B5EF4-FFF2-40B4-BE49-F238E27FC236}">
                  <a16:creationId xmlns:a16="http://schemas.microsoft.com/office/drawing/2014/main" id="{A68F916E-CBFE-4530-B00F-3FBBBD458EBF}"/>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54" name="Freeform 5">
              <a:extLst>
                <a:ext uri="{FF2B5EF4-FFF2-40B4-BE49-F238E27FC236}">
                  <a16:creationId xmlns:a16="http://schemas.microsoft.com/office/drawing/2014/main" id="{9285975C-7D61-4EB2-8154-F3A0502AF1B6}"/>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Tree>
    <p:extLst>
      <p:ext uri="{BB962C8B-B14F-4D97-AF65-F5344CB8AC3E}">
        <p14:creationId xmlns:p14="http://schemas.microsoft.com/office/powerpoint/2010/main" val="3044746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E54252-FE41-4735-818E-92337740D168}"/>
              </a:ext>
            </a:extLst>
          </p:cNvPr>
          <p:cNvSpPr>
            <a:spLocks noGrp="1"/>
          </p:cNvSpPr>
          <p:nvPr>
            <p:ph type="ctrTitle"/>
          </p:nvPr>
        </p:nvSpPr>
        <p:spPr/>
        <p:txBody>
          <a:bodyPr/>
          <a:lstStyle/>
          <a:p>
            <a:r>
              <a:rPr lang="ko-KR" altLang="en-US"/>
              <a:t>동급 최강의 성능 제공</a:t>
            </a:r>
          </a:p>
        </p:txBody>
      </p:sp>
      <p:grpSp>
        <p:nvGrpSpPr>
          <p:cNvPr id="3" name="Group 224">
            <a:extLst>
              <a:ext uri="{FF2B5EF4-FFF2-40B4-BE49-F238E27FC236}">
                <a16:creationId xmlns:a16="http://schemas.microsoft.com/office/drawing/2014/main" id="{4FC12180-ABB1-4623-80D7-B2B58EAB6DC1}"/>
              </a:ext>
            </a:extLst>
          </p:cNvPr>
          <p:cNvGrpSpPr/>
          <p:nvPr/>
        </p:nvGrpSpPr>
        <p:grpSpPr>
          <a:xfrm>
            <a:off x="968145" y="1480418"/>
            <a:ext cx="2440228" cy="2202118"/>
            <a:chOff x="968145" y="1273692"/>
            <a:chExt cx="2440228" cy="2202118"/>
          </a:xfrm>
        </p:grpSpPr>
        <p:grpSp>
          <p:nvGrpSpPr>
            <p:cNvPr id="4" name="Group 85">
              <a:extLst>
                <a:ext uri="{FF2B5EF4-FFF2-40B4-BE49-F238E27FC236}">
                  <a16:creationId xmlns:a16="http://schemas.microsoft.com/office/drawing/2014/main" id="{413DE7BA-FA5A-44E9-B8F1-2B9E28CAF142}"/>
                </a:ext>
              </a:extLst>
            </p:cNvPr>
            <p:cNvGrpSpPr/>
            <p:nvPr/>
          </p:nvGrpSpPr>
          <p:grpSpPr>
            <a:xfrm>
              <a:off x="968145" y="2405411"/>
              <a:ext cx="2440228" cy="787442"/>
              <a:chOff x="927541" y="2119109"/>
              <a:chExt cx="2440228" cy="787442"/>
            </a:xfrm>
          </p:grpSpPr>
          <p:sp>
            <p:nvSpPr>
              <p:cNvPr id="9" name="Rectangle 86">
                <a:extLst>
                  <a:ext uri="{FF2B5EF4-FFF2-40B4-BE49-F238E27FC236}">
                    <a16:creationId xmlns:a16="http://schemas.microsoft.com/office/drawing/2014/main" id="{3BCE400D-2E94-46EC-8C9C-49138544EF0B}"/>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960</a:t>
                </a:r>
              </a:p>
            </p:txBody>
          </p:sp>
          <p:sp>
            <p:nvSpPr>
              <p:cNvPr id="10" name="Rectangle 87">
                <a:extLst>
                  <a:ext uri="{FF2B5EF4-FFF2-40B4-BE49-F238E27FC236}">
                    <a16:creationId xmlns:a16="http://schemas.microsoft.com/office/drawing/2014/main" id="{F8F59A2C-8667-4393-90AE-3A61BE62D5E1}"/>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CPUs</a:t>
                </a:r>
              </a:p>
            </p:txBody>
          </p:sp>
        </p:grpSp>
        <p:sp>
          <p:nvSpPr>
            <p:cNvPr id="5" name="TextBox 4">
              <a:extLst>
                <a:ext uri="{FF2B5EF4-FFF2-40B4-BE49-F238E27FC236}">
                  <a16:creationId xmlns:a16="http://schemas.microsoft.com/office/drawing/2014/main" id="{8B8AFAC5-ED57-44BD-A94D-EDCB32C1F698}"/>
                </a:ext>
              </a:extLst>
            </p:cNvPr>
            <p:cNvSpPr txBox="1"/>
            <p:nvPr/>
          </p:nvSpPr>
          <p:spPr>
            <a:xfrm>
              <a:off x="1122373" y="1659233"/>
              <a:ext cx="2286000"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가상머신 성능</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pic>
          <p:nvPicPr>
            <p:cNvPr id="6" name="Picture 119">
              <a:extLst>
                <a:ext uri="{FF2B5EF4-FFF2-40B4-BE49-F238E27FC236}">
                  <a16:creationId xmlns:a16="http://schemas.microsoft.com/office/drawing/2014/main" id="{8F6220D6-55BB-4377-A9DE-2F2070657388}"/>
                </a:ext>
              </a:extLst>
            </p:cNvPr>
            <p:cNvPicPr>
              <a:picLocks noChangeAspect="1"/>
            </p:cNvPicPr>
            <p:nvPr/>
          </p:nvPicPr>
          <p:blipFill>
            <a:blip r:embed="rId2"/>
            <a:stretch>
              <a:fillRect/>
            </a:stretch>
          </p:blipFill>
          <p:spPr>
            <a:xfrm>
              <a:off x="2102926" y="1273692"/>
              <a:ext cx="375750" cy="375750"/>
            </a:xfrm>
            <a:prstGeom prst="rect">
              <a:avLst/>
            </a:prstGeom>
          </p:spPr>
        </p:pic>
        <p:cxnSp>
          <p:nvCxnSpPr>
            <p:cNvPr id="7" name="Straight Connector 2">
              <a:extLst>
                <a:ext uri="{FF2B5EF4-FFF2-40B4-BE49-F238E27FC236}">
                  <a16:creationId xmlns:a16="http://schemas.microsoft.com/office/drawing/2014/main" id="{67F0BB31-3FDD-41C0-8CC9-13D05FA72F74}"/>
                </a:ext>
              </a:extLst>
            </p:cNvPr>
            <p:cNvCxnSpPr/>
            <p:nvPr/>
          </p:nvCxnSpPr>
          <p:spPr>
            <a:xfrm>
              <a:off x="1122373" y="3467912"/>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215">
              <a:extLst>
                <a:ext uri="{FF2B5EF4-FFF2-40B4-BE49-F238E27FC236}">
                  <a16:creationId xmlns:a16="http://schemas.microsoft.com/office/drawing/2014/main" id="{0540E153-1305-4BBB-AAA2-4F5488890357}"/>
                </a:ext>
              </a:extLst>
            </p:cNvPr>
            <p:cNvSpPr/>
            <p:nvPr/>
          </p:nvSpPr>
          <p:spPr>
            <a:xfrm>
              <a:off x="1491287" y="3229589"/>
              <a:ext cx="146065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Largest in public cloud</a:t>
              </a:r>
            </a:p>
          </p:txBody>
        </p:sp>
      </p:grpSp>
      <p:grpSp>
        <p:nvGrpSpPr>
          <p:cNvPr id="11" name="Group 225">
            <a:extLst>
              <a:ext uri="{FF2B5EF4-FFF2-40B4-BE49-F238E27FC236}">
                <a16:creationId xmlns:a16="http://schemas.microsoft.com/office/drawing/2014/main" id="{3E1D2B05-F199-4733-9382-4604344A0AE9}"/>
              </a:ext>
            </a:extLst>
          </p:cNvPr>
          <p:cNvGrpSpPr/>
          <p:nvPr/>
        </p:nvGrpSpPr>
        <p:grpSpPr>
          <a:xfrm>
            <a:off x="3544115" y="1508529"/>
            <a:ext cx="2440228" cy="2174007"/>
            <a:chOff x="3544115" y="1301803"/>
            <a:chExt cx="2440228" cy="2174007"/>
          </a:xfrm>
        </p:grpSpPr>
        <p:grpSp>
          <p:nvGrpSpPr>
            <p:cNvPr id="12" name="Group 91">
              <a:extLst>
                <a:ext uri="{FF2B5EF4-FFF2-40B4-BE49-F238E27FC236}">
                  <a16:creationId xmlns:a16="http://schemas.microsoft.com/office/drawing/2014/main" id="{192E7CF0-9D69-4F50-A05F-6F13FDE221C0}"/>
                </a:ext>
              </a:extLst>
            </p:cNvPr>
            <p:cNvGrpSpPr/>
            <p:nvPr/>
          </p:nvGrpSpPr>
          <p:grpSpPr>
            <a:xfrm>
              <a:off x="3544115" y="2405411"/>
              <a:ext cx="2440228" cy="787442"/>
              <a:chOff x="927541" y="2119109"/>
              <a:chExt cx="2440228" cy="787442"/>
            </a:xfrm>
          </p:grpSpPr>
          <p:sp>
            <p:nvSpPr>
              <p:cNvPr id="19" name="Rectangle 92">
                <a:extLst>
                  <a:ext uri="{FF2B5EF4-FFF2-40B4-BE49-F238E27FC236}">
                    <a16:creationId xmlns:a16="http://schemas.microsoft.com/office/drawing/2014/main" id="{7FAEF93F-59FA-40BC-BB48-AC5F2FB665D6}"/>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24</a:t>
                </a:r>
              </a:p>
            </p:txBody>
          </p:sp>
          <p:sp>
            <p:nvSpPr>
              <p:cNvPr id="20" name="Rectangle 93">
                <a:extLst>
                  <a:ext uri="{FF2B5EF4-FFF2-40B4-BE49-F238E27FC236}">
                    <a16:creationId xmlns:a16="http://schemas.microsoft.com/office/drawing/2014/main" id="{DA44D9F6-B7D8-4C4E-829A-BA9C0FBA945E}"/>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TB RAM</a:t>
                </a:r>
              </a:p>
            </p:txBody>
          </p:sp>
        </p:grpSp>
        <p:sp>
          <p:nvSpPr>
            <p:cNvPr id="13" name="TextBox 12">
              <a:extLst>
                <a:ext uri="{FF2B5EF4-FFF2-40B4-BE49-F238E27FC236}">
                  <a16:creationId xmlns:a16="http://schemas.microsoft.com/office/drawing/2014/main" id="{A1046A0B-05F0-49BB-830F-FAD129EAD39C}"/>
                </a:ext>
              </a:extLst>
            </p:cNvPr>
            <p:cNvSpPr txBox="1"/>
            <p:nvPr/>
          </p:nvSpPr>
          <p:spPr>
            <a:xfrm>
              <a:off x="3656538" y="1659233"/>
              <a:ext cx="2286000" cy="57238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메모리</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grpSp>
          <p:nvGrpSpPr>
            <p:cNvPr id="14" name="Group 139">
              <a:extLst>
                <a:ext uri="{FF2B5EF4-FFF2-40B4-BE49-F238E27FC236}">
                  <a16:creationId xmlns:a16="http://schemas.microsoft.com/office/drawing/2014/main" id="{894766E5-E117-428E-89CA-025DD875DA38}"/>
                </a:ext>
              </a:extLst>
            </p:cNvPr>
            <p:cNvGrpSpPr/>
            <p:nvPr/>
          </p:nvGrpSpPr>
          <p:grpSpPr>
            <a:xfrm>
              <a:off x="4665393" y="1301803"/>
              <a:ext cx="293684" cy="299636"/>
              <a:chOff x="4564594" y="639315"/>
              <a:chExt cx="534138" cy="544964"/>
            </a:xfrm>
          </p:grpSpPr>
          <p:sp>
            <p:nvSpPr>
              <p:cNvPr id="17" name="chip" title="Icon of a computer chip">
                <a:extLst>
                  <a:ext uri="{FF2B5EF4-FFF2-40B4-BE49-F238E27FC236}">
                    <a16:creationId xmlns:a16="http://schemas.microsoft.com/office/drawing/2014/main" id="{5AE8C28A-267A-40EA-BCDA-2F9261001FA9}"/>
                  </a:ext>
                </a:extLst>
              </p:cNvPr>
              <p:cNvSpPr>
                <a:spLocks noChangeAspect="1" noEditPoints="1"/>
              </p:cNvSpPr>
              <p:nvPr/>
            </p:nvSpPr>
            <p:spPr bwMode="auto">
              <a:xfrm>
                <a:off x="4564594" y="639315"/>
                <a:ext cx="534138" cy="5449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26">
                <a:extLst>
                  <a:ext uri="{FF2B5EF4-FFF2-40B4-BE49-F238E27FC236}">
                    <a16:creationId xmlns:a16="http://schemas.microsoft.com/office/drawing/2014/main" id="{DBB8DF9E-CC4F-420E-A43F-7DDCC342A90D}"/>
                  </a:ext>
                </a:extLst>
              </p:cNvPr>
              <p:cNvSpPr/>
              <p:nvPr/>
            </p:nvSpPr>
            <p:spPr bwMode="auto">
              <a:xfrm>
                <a:off x="4670610" y="746702"/>
                <a:ext cx="305937" cy="305937"/>
              </a:xfrm>
              <a:prstGeom prst="rect">
                <a:avLst/>
              </a:prstGeom>
              <a:solidFill>
                <a:srgbClr val="C1C1C1"/>
              </a:solidFill>
              <a:ln>
                <a:solidFill>
                  <a:srgbClr val="C1C1C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 name="Straight Connector 112">
              <a:extLst>
                <a:ext uri="{FF2B5EF4-FFF2-40B4-BE49-F238E27FC236}">
                  <a16:creationId xmlns:a16="http://schemas.microsoft.com/office/drawing/2014/main" id="{780EE162-D561-4C4D-BB61-AB4B642FD9E8}"/>
                </a:ext>
              </a:extLst>
            </p:cNvPr>
            <p:cNvCxnSpPr/>
            <p:nvPr/>
          </p:nvCxnSpPr>
          <p:spPr>
            <a:xfrm>
              <a:off x="3656538" y="3467912"/>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216">
              <a:extLst>
                <a:ext uri="{FF2B5EF4-FFF2-40B4-BE49-F238E27FC236}">
                  <a16:creationId xmlns:a16="http://schemas.microsoft.com/office/drawing/2014/main" id="{15A04373-2D35-492C-ADD6-27C2A7F8F007}"/>
                </a:ext>
              </a:extLst>
            </p:cNvPr>
            <p:cNvSpPr/>
            <p:nvPr/>
          </p:nvSpPr>
          <p:spPr>
            <a:xfrm>
              <a:off x="4077462" y="3229589"/>
              <a:ext cx="146065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Largest in public cloud</a:t>
              </a:r>
            </a:p>
          </p:txBody>
        </p:sp>
      </p:grpSp>
      <p:grpSp>
        <p:nvGrpSpPr>
          <p:cNvPr id="21" name="Group 226">
            <a:extLst>
              <a:ext uri="{FF2B5EF4-FFF2-40B4-BE49-F238E27FC236}">
                <a16:creationId xmlns:a16="http://schemas.microsoft.com/office/drawing/2014/main" id="{C9134690-E6F5-4F68-91B1-899CA48031D4}"/>
              </a:ext>
            </a:extLst>
          </p:cNvPr>
          <p:cNvGrpSpPr/>
          <p:nvPr/>
        </p:nvGrpSpPr>
        <p:grpSpPr>
          <a:xfrm>
            <a:off x="6061741" y="1484055"/>
            <a:ext cx="2440228" cy="2198481"/>
            <a:chOff x="6061741" y="1277329"/>
            <a:chExt cx="2440228" cy="2198481"/>
          </a:xfrm>
        </p:grpSpPr>
        <p:grpSp>
          <p:nvGrpSpPr>
            <p:cNvPr id="22" name="Group 94">
              <a:extLst>
                <a:ext uri="{FF2B5EF4-FFF2-40B4-BE49-F238E27FC236}">
                  <a16:creationId xmlns:a16="http://schemas.microsoft.com/office/drawing/2014/main" id="{7D8A17C5-B825-449E-B3F5-5CA2317B6893}"/>
                </a:ext>
              </a:extLst>
            </p:cNvPr>
            <p:cNvGrpSpPr/>
            <p:nvPr/>
          </p:nvGrpSpPr>
          <p:grpSpPr>
            <a:xfrm>
              <a:off x="6061741" y="2405411"/>
              <a:ext cx="2440228" cy="787442"/>
              <a:chOff x="927541" y="2119109"/>
              <a:chExt cx="2440228" cy="787442"/>
            </a:xfrm>
          </p:grpSpPr>
          <p:sp>
            <p:nvSpPr>
              <p:cNvPr id="27" name="Rectangle 95">
                <a:extLst>
                  <a:ext uri="{FF2B5EF4-FFF2-40B4-BE49-F238E27FC236}">
                    <a16:creationId xmlns:a16="http://schemas.microsoft.com/office/drawing/2014/main" id="{0BE54EC6-F008-4FAB-BCA1-B4DD3170BCE1}"/>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160K</a:t>
                </a:r>
              </a:p>
            </p:txBody>
          </p:sp>
          <p:sp>
            <p:nvSpPr>
              <p:cNvPr id="28" name="Rectangle 96">
                <a:extLst>
                  <a:ext uri="{FF2B5EF4-FFF2-40B4-BE49-F238E27FC236}">
                    <a16:creationId xmlns:a16="http://schemas.microsoft.com/office/drawing/2014/main" id="{4DDD6010-81AA-43EF-B19C-73763A50DF16}"/>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IOPs</a:t>
                </a:r>
              </a:p>
            </p:txBody>
          </p:sp>
        </p:grpSp>
        <p:sp>
          <p:nvSpPr>
            <p:cNvPr id="23" name="TextBox 22">
              <a:extLst>
                <a:ext uri="{FF2B5EF4-FFF2-40B4-BE49-F238E27FC236}">
                  <a16:creationId xmlns:a16="http://schemas.microsoft.com/office/drawing/2014/main" id="{F982654B-FB96-47AF-B17D-B1F9CE0650D5}"/>
                </a:ext>
              </a:extLst>
            </p:cNvPr>
            <p:cNvSpPr txBox="1"/>
            <p:nvPr/>
          </p:nvSpPr>
          <p:spPr>
            <a:xfrm>
              <a:off x="6190703" y="1659233"/>
              <a:ext cx="2286000" cy="84942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원격 스토리지</a:t>
              </a:r>
              <a:b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a:t>
              </a: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단일 디스크</a:t>
              </a:r>
              <a: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a:t>
              </a:r>
            </a:p>
          </p:txBody>
        </p:sp>
        <p:pic>
          <p:nvPicPr>
            <p:cNvPr id="24" name="Picture 121">
              <a:extLst>
                <a:ext uri="{FF2B5EF4-FFF2-40B4-BE49-F238E27FC236}">
                  <a16:creationId xmlns:a16="http://schemas.microsoft.com/office/drawing/2014/main" id="{5A2FBFDD-75C3-4815-8D6A-02D1D90F0E05}"/>
                </a:ext>
              </a:extLst>
            </p:cNvPr>
            <p:cNvPicPr>
              <a:picLocks noChangeAspect="1"/>
            </p:cNvPicPr>
            <p:nvPr/>
          </p:nvPicPr>
          <p:blipFill>
            <a:blip r:embed="rId3"/>
            <a:stretch>
              <a:fillRect/>
            </a:stretch>
          </p:blipFill>
          <p:spPr>
            <a:xfrm>
              <a:off x="7111059" y="1277329"/>
              <a:ext cx="341592" cy="341592"/>
            </a:xfrm>
            <a:prstGeom prst="rect">
              <a:avLst/>
            </a:prstGeom>
          </p:spPr>
        </p:pic>
        <p:cxnSp>
          <p:nvCxnSpPr>
            <p:cNvPr id="25" name="Straight Connector 113">
              <a:extLst>
                <a:ext uri="{FF2B5EF4-FFF2-40B4-BE49-F238E27FC236}">
                  <a16:creationId xmlns:a16="http://schemas.microsoft.com/office/drawing/2014/main" id="{3ACCDEC8-898E-418A-BA50-F46554D345EC}"/>
                </a:ext>
              </a:extLst>
            </p:cNvPr>
            <p:cNvCxnSpPr/>
            <p:nvPr/>
          </p:nvCxnSpPr>
          <p:spPr>
            <a:xfrm>
              <a:off x="6190703" y="3467912"/>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17">
              <a:extLst>
                <a:ext uri="{FF2B5EF4-FFF2-40B4-BE49-F238E27FC236}">
                  <a16:creationId xmlns:a16="http://schemas.microsoft.com/office/drawing/2014/main" id="{AFA4E832-6C5F-4EC6-B424-96887399A086}"/>
                </a:ext>
              </a:extLst>
            </p:cNvPr>
            <p:cNvSpPr/>
            <p:nvPr/>
          </p:nvSpPr>
          <p:spPr>
            <a:xfrm>
              <a:off x="6551527" y="3229589"/>
              <a:ext cx="148309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Fastest in public cloud</a:t>
              </a:r>
            </a:p>
          </p:txBody>
        </p:sp>
      </p:grpSp>
      <p:grpSp>
        <p:nvGrpSpPr>
          <p:cNvPr id="29" name="Group 227">
            <a:extLst>
              <a:ext uri="{FF2B5EF4-FFF2-40B4-BE49-F238E27FC236}">
                <a16:creationId xmlns:a16="http://schemas.microsoft.com/office/drawing/2014/main" id="{BA20CBD5-1C42-4B15-9D0D-F0B13131ECDF}"/>
              </a:ext>
            </a:extLst>
          </p:cNvPr>
          <p:cNvGrpSpPr/>
          <p:nvPr/>
        </p:nvGrpSpPr>
        <p:grpSpPr>
          <a:xfrm>
            <a:off x="8685621" y="1498323"/>
            <a:ext cx="2440228" cy="2184213"/>
            <a:chOff x="8685621" y="1291597"/>
            <a:chExt cx="2440228" cy="2184213"/>
          </a:xfrm>
        </p:grpSpPr>
        <p:grpSp>
          <p:nvGrpSpPr>
            <p:cNvPr id="30" name="Group 97">
              <a:extLst>
                <a:ext uri="{FF2B5EF4-FFF2-40B4-BE49-F238E27FC236}">
                  <a16:creationId xmlns:a16="http://schemas.microsoft.com/office/drawing/2014/main" id="{C444E0E9-7487-49E6-8BF6-6C8B0A7CF188}"/>
                </a:ext>
              </a:extLst>
            </p:cNvPr>
            <p:cNvGrpSpPr/>
            <p:nvPr/>
          </p:nvGrpSpPr>
          <p:grpSpPr>
            <a:xfrm>
              <a:off x="8685621" y="2405411"/>
              <a:ext cx="2440228" cy="787442"/>
              <a:chOff x="927541" y="2119109"/>
              <a:chExt cx="2440228" cy="787442"/>
            </a:xfrm>
          </p:grpSpPr>
          <p:sp>
            <p:nvSpPr>
              <p:cNvPr id="35" name="Rectangle 98">
                <a:extLst>
                  <a:ext uri="{FF2B5EF4-FFF2-40B4-BE49-F238E27FC236}">
                    <a16:creationId xmlns:a16="http://schemas.microsoft.com/office/drawing/2014/main" id="{0AE25E5F-0055-4BBF-AF14-DE0469A465BA}"/>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3.7M</a:t>
                </a:r>
              </a:p>
            </p:txBody>
          </p:sp>
          <p:sp>
            <p:nvSpPr>
              <p:cNvPr id="36" name="Rectangle 99">
                <a:extLst>
                  <a:ext uri="{FF2B5EF4-FFF2-40B4-BE49-F238E27FC236}">
                    <a16:creationId xmlns:a16="http://schemas.microsoft.com/office/drawing/2014/main" id="{6F6291EE-39F5-4457-88C9-6B6DE0BB01B1}"/>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IOPs</a:t>
                </a:r>
              </a:p>
            </p:txBody>
          </p:sp>
        </p:grpSp>
        <p:sp>
          <p:nvSpPr>
            <p:cNvPr id="31" name="TextBox 30">
              <a:extLst>
                <a:ext uri="{FF2B5EF4-FFF2-40B4-BE49-F238E27FC236}">
                  <a16:creationId xmlns:a16="http://schemas.microsoft.com/office/drawing/2014/main" id="{407B9107-F980-4081-AB1A-37344CB58BDC}"/>
                </a:ext>
              </a:extLst>
            </p:cNvPr>
            <p:cNvSpPr txBox="1"/>
            <p:nvPr/>
          </p:nvSpPr>
          <p:spPr>
            <a:xfrm>
              <a:off x="8724869" y="1634980"/>
              <a:ext cx="2286000"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로칼 스토리지</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pic>
          <p:nvPicPr>
            <p:cNvPr id="32" name="Picture 123">
              <a:extLst>
                <a:ext uri="{FF2B5EF4-FFF2-40B4-BE49-F238E27FC236}">
                  <a16:creationId xmlns:a16="http://schemas.microsoft.com/office/drawing/2014/main" id="{9BD2841F-D5AA-4739-8ACA-A8DE8501D447}"/>
                </a:ext>
              </a:extLst>
            </p:cNvPr>
            <p:cNvPicPr>
              <a:picLocks noChangeAspect="1"/>
            </p:cNvPicPr>
            <p:nvPr/>
          </p:nvPicPr>
          <p:blipFill>
            <a:blip r:embed="rId4"/>
            <a:stretch>
              <a:fillRect/>
            </a:stretch>
          </p:blipFill>
          <p:spPr>
            <a:xfrm>
              <a:off x="9697073" y="1291597"/>
              <a:ext cx="341592" cy="341592"/>
            </a:xfrm>
            <a:prstGeom prst="rect">
              <a:avLst/>
            </a:prstGeom>
          </p:spPr>
        </p:pic>
        <p:cxnSp>
          <p:nvCxnSpPr>
            <p:cNvPr id="33" name="Straight Connector 114">
              <a:extLst>
                <a:ext uri="{FF2B5EF4-FFF2-40B4-BE49-F238E27FC236}">
                  <a16:creationId xmlns:a16="http://schemas.microsoft.com/office/drawing/2014/main" id="{D4ABF327-85DD-4841-8234-77F1340E34CB}"/>
                </a:ext>
              </a:extLst>
            </p:cNvPr>
            <p:cNvCxnSpPr/>
            <p:nvPr/>
          </p:nvCxnSpPr>
          <p:spPr>
            <a:xfrm>
              <a:off x="8724869" y="3467912"/>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218">
              <a:extLst>
                <a:ext uri="{FF2B5EF4-FFF2-40B4-BE49-F238E27FC236}">
                  <a16:creationId xmlns:a16="http://schemas.microsoft.com/office/drawing/2014/main" id="{603830EB-1C8E-42BC-A3B7-CCEA0F84C7C6}"/>
                </a:ext>
              </a:extLst>
            </p:cNvPr>
            <p:cNvSpPr/>
            <p:nvPr/>
          </p:nvSpPr>
          <p:spPr>
            <a:xfrm>
              <a:off x="9164186" y="3229589"/>
              <a:ext cx="148309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Fastest in public cloud</a:t>
              </a:r>
            </a:p>
          </p:txBody>
        </p:sp>
      </p:grpSp>
      <p:grpSp>
        <p:nvGrpSpPr>
          <p:cNvPr id="37" name="Group 229">
            <a:extLst>
              <a:ext uri="{FF2B5EF4-FFF2-40B4-BE49-F238E27FC236}">
                <a16:creationId xmlns:a16="http://schemas.microsoft.com/office/drawing/2014/main" id="{FB0B8EBB-60D0-401E-841C-67BDB6F37675}"/>
              </a:ext>
            </a:extLst>
          </p:cNvPr>
          <p:cNvGrpSpPr/>
          <p:nvPr/>
        </p:nvGrpSpPr>
        <p:grpSpPr>
          <a:xfrm>
            <a:off x="3667421" y="4101779"/>
            <a:ext cx="4845431" cy="2010803"/>
            <a:chOff x="3656538" y="3815536"/>
            <a:chExt cx="4845431" cy="2010803"/>
          </a:xfrm>
        </p:grpSpPr>
        <p:grpSp>
          <p:nvGrpSpPr>
            <p:cNvPr id="38" name="Group 132">
              <a:extLst>
                <a:ext uri="{FF2B5EF4-FFF2-40B4-BE49-F238E27FC236}">
                  <a16:creationId xmlns:a16="http://schemas.microsoft.com/office/drawing/2014/main" id="{D296702C-4049-45D1-8575-1941E21B37CA}"/>
                </a:ext>
              </a:extLst>
            </p:cNvPr>
            <p:cNvGrpSpPr/>
            <p:nvPr/>
          </p:nvGrpSpPr>
          <p:grpSpPr>
            <a:xfrm>
              <a:off x="5896067" y="3815536"/>
              <a:ext cx="397325" cy="397324"/>
              <a:chOff x="-1252933" y="5152790"/>
              <a:chExt cx="430596" cy="430596"/>
            </a:xfrm>
          </p:grpSpPr>
          <p:sp>
            <p:nvSpPr>
              <p:cNvPr id="48" name="Freeform 974">
                <a:extLst>
                  <a:ext uri="{FF2B5EF4-FFF2-40B4-BE49-F238E27FC236}">
                    <a16:creationId xmlns:a16="http://schemas.microsoft.com/office/drawing/2014/main" id="{C8C031CA-7210-497D-83C5-371E496E92EF}"/>
                  </a:ext>
                </a:extLst>
              </p:cNvPr>
              <p:cNvSpPr>
                <a:spLocks noEditPoints="1"/>
              </p:cNvSpPr>
              <p:nvPr/>
            </p:nvSpPr>
            <p:spPr bwMode="auto">
              <a:xfrm>
                <a:off x="-1223381" y="5178119"/>
                <a:ext cx="371494" cy="37149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C1C1C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986">
                <a:extLst>
                  <a:ext uri="{FF2B5EF4-FFF2-40B4-BE49-F238E27FC236}">
                    <a16:creationId xmlns:a16="http://schemas.microsoft.com/office/drawing/2014/main" id="{B8D64DF1-9E63-480C-8107-38E1186103A3}"/>
                  </a:ext>
                </a:extLst>
              </p:cNvPr>
              <p:cNvSpPr>
                <a:spLocks noChangeArrowheads="1"/>
              </p:cNvSpPr>
              <p:nvPr/>
            </p:nvSpPr>
            <p:spPr bwMode="auto">
              <a:xfrm>
                <a:off x="-1105178" y="5498956"/>
                <a:ext cx="80211" cy="8443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987">
                <a:extLst>
                  <a:ext uri="{FF2B5EF4-FFF2-40B4-BE49-F238E27FC236}">
                    <a16:creationId xmlns:a16="http://schemas.microsoft.com/office/drawing/2014/main" id="{7854B8DA-07AF-41B6-8C1C-45628CCF9823}"/>
                  </a:ext>
                </a:extLst>
              </p:cNvPr>
              <p:cNvSpPr>
                <a:spLocks noChangeArrowheads="1"/>
              </p:cNvSpPr>
              <p:nvPr/>
            </p:nvSpPr>
            <p:spPr bwMode="auto">
              <a:xfrm>
                <a:off x="-906767" y="5380752"/>
                <a:ext cx="84430" cy="80211"/>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988">
                <a:extLst>
                  <a:ext uri="{FF2B5EF4-FFF2-40B4-BE49-F238E27FC236}">
                    <a16:creationId xmlns:a16="http://schemas.microsoft.com/office/drawing/2014/main" id="{D9A3D970-27A9-492A-8D7B-A9519D7B58AB}"/>
                  </a:ext>
                </a:extLst>
              </p:cNvPr>
              <p:cNvSpPr>
                <a:spLocks noChangeArrowheads="1"/>
              </p:cNvSpPr>
              <p:nvPr/>
            </p:nvSpPr>
            <p:spPr bwMode="auto">
              <a:xfrm>
                <a:off x="-1214938" y="5190785"/>
                <a:ext cx="80211" cy="80211"/>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val 989">
                <a:extLst>
                  <a:ext uri="{FF2B5EF4-FFF2-40B4-BE49-F238E27FC236}">
                    <a16:creationId xmlns:a16="http://schemas.microsoft.com/office/drawing/2014/main" id="{E67F62F5-F099-4EA6-8F3E-E4FFB7126A07}"/>
                  </a:ext>
                </a:extLst>
              </p:cNvPr>
              <p:cNvSpPr>
                <a:spLocks noChangeArrowheads="1"/>
              </p:cNvSpPr>
              <p:nvPr/>
            </p:nvSpPr>
            <p:spPr bwMode="auto">
              <a:xfrm>
                <a:off x="-1079849" y="5313208"/>
                <a:ext cx="80211" cy="80211"/>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990">
                <a:extLst>
                  <a:ext uri="{FF2B5EF4-FFF2-40B4-BE49-F238E27FC236}">
                    <a16:creationId xmlns:a16="http://schemas.microsoft.com/office/drawing/2014/main" id="{8F477E6F-47EB-4832-BBCC-1B65532ABD3D}"/>
                  </a:ext>
                </a:extLst>
              </p:cNvPr>
              <p:cNvSpPr>
                <a:spLocks noChangeArrowheads="1"/>
              </p:cNvSpPr>
              <p:nvPr/>
            </p:nvSpPr>
            <p:spPr bwMode="auto">
              <a:xfrm>
                <a:off x="-970090" y="5152790"/>
                <a:ext cx="80211" cy="80211"/>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991">
                <a:extLst>
                  <a:ext uri="{FF2B5EF4-FFF2-40B4-BE49-F238E27FC236}">
                    <a16:creationId xmlns:a16="http://schemas.microsoft.com/office/drawing/2014/main" id="{AD2AB1E8-F9D2-4AC3-A316-C62266386F15}"/>
                  </a:ext>
                </a:extLst>
              </p:cNvPr>
              <p:cNvSpPr>
                <a:spLocks noChangeArrowheads="1"/>
              </p:cNvSpPr>
              <p:nvPr/>
            </p:nvSpPr>
            <p:spPr bwMode="auto">
              <a:xfrm>
                <a:off x="-1252933" y="5380752"/>
                <a:ext cx="80211" cy="80211"/>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103">
              <a:extLst>
                <a:ext uri="{FF2B5EF4-FFF2-40B4-BE49-F238E27FC236}">
                  <a16:creationId xmlns:a16="http://schemas.microsoft.com/office/drawing/2014/main" id="{414CF77F-8475-4692-B0AE-D96A8D9F44FC}"/>
                </a:ext>
              </a:extLst>
            </p:cNvPr>
            <p:cNvGrpSpPr/>
            <p:nvPr/>
          </p:nvGrpSpPr>
          <p:grpSpPr>
            <a:xfrm>
              <a:off x="3880814" y="4706385"/>
              <a:ext cx="2440228" cy="787442"/>
              <a:chOff x="927541" y="2119109"/>
              <a:chExt cx="2440228" cy="787442"/>
            </a:xfrm>
          </p:grpSpPr>
          <p:sp>
            <p:nvSpPr>
              <p:cNvPr id="46" name="Rectangle 104">
                <a:extLst>
                  <a:ext uri="{FF2B5EF4-FFF2-40B4-BE49-F238E27FC236}">
                    <a16:creationId xmlns:a16="http://schemas.microsoft.com/office/drawing/2014/main" id="{E110B387-26C0-4252-A86E-24F601725767}"/>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30</a:t>
                </a:r>
              </a:p>
            </p:txBody>
          </p:sp>
          <p:sp>
            <p:nvSpPr>
              <p:cNvPr id="47" name="Rectangle 105">
                <a:extLst>
                  <a:ext uri="{FF2B5EF4-FFF2-40B4-BE49-F238E27FC236}">
                    <a16:creationId xmlns:a16="http://schemas.microsoft.com/office/drawing/2014/main" id="{0FA1C6B2-F0ED-4A90-AD6F-A16F9A65F441}"/>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Gbps Ethernet</a:t>
                </a:r>
              </a:p>
            </p:txBody>
          </p:sp>
        </p:grpSp>
        <p:grpSp>
          <p:nvGrpSpPr>
            <p:cNvPr id="40" name="Group 106">
              <a:extLst>
                <a:ext uri="{FF2B5EF4-FFF2-40B4-BE49-F238E27FC236}">
                  <a16:creationId xmlns:a16="http://schemas.microsoft.com/office/drawing/2014/main" id="{A58DF581-C1E5-414D-BA5F-5B170AAFD2E7}"/>
                </a:ext>
              </a:extLst>
            </p:cNvPr>
            <p:cNvGrpSpPr/>
            <p:nvPr/>
          </p:nvGrpSpPr>
          <p:grpSpPr>
            <a:xfrm>
              <a:off x="5819273" y="4706385"/>
              <a:ext cx="2440228" cy="787442"/>
              <a:chOff x="927541" y="2119109"/>
              <a:chExt cx="2440228" cy="787442"/>
            </a:xfrm>
          </p:grpSpPr>
          <p:sp>
            <p:nvSpPr>
              <p:cNvPr id="44" name="Rectangle 107">
                <a:extLst>
                  <a:ext uri="{FF2B5EF4-FFF2-40B4-BE49-F238E27FC236}">
                    <a16:creationId xmlns:a16="http://schemas.microsoft.com/office/drawing/2014/main" id="{28E34890-06A8-452F-B048-15956AFABC9B}"/>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100</a:t>
                </a:r>
              </a:p>
            </p:txBody>
          </p:sp>
          <p:sp>
            <p:nvSpPr>
              <p:cNvPr id="45" name="Rectangle 108">
                <a:extLst>
                  <a:ext uri="{FF2B5EF4-FFF2-40B4-BE49-F238E27FC236}">
                    <a16:creationId xmlns:a16="http://schemas.microsoft.com/office/drawing/2014/main" id="{41A1A856-D819-4469-8375-5ECB738A22BB}"/>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Gbps InfiniBand</a:t>
                </a:r>
              </a:p>
            </p:txBody>
          </p:sp>
        </p:grpSp>
        <p:sp>
          <p:nvSpPr>
            <p:cNvPr id="41" name="TextBox 40">
              <a:extLst>
                <a:ext uri="{FF2B5EF4-FFF2-40B4-BE49-F238E27FC236}">
                  <a16:creationId xmlns:a16="http://schemas.microsoft.com/office/drawing/2014/main" id="{CCD7EF30-F129-42D3-9269-938B2B005E68}"/>
                </a:ext>
              </a:extLst>
            </p:cNvPr>
            <p:cNvSpPr txBox="1"/>
            <p:nvPr/>
          </p:nvSpPr>
          <p:spPr>
            <a:xfrm>
              <a:off x="4195345" y="4215484"/>
              <a:ext cx="3801310"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VM-VM </a:t>
              </a: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네트워킹</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cxnSp>
          <p:nvCxnSpPr>
            <p:cNvPr id="42" name="Straight Connector 116">
              <a:extLst>
                <a:ext uri="{FF2B5EF4-FFF2-40B4-BE49-F238E27FC236}">
                  <a16:creationId xmlns:a16="http://schemas.microsoft.com/office/drawing/2014/main" id="{F647D25C-DDAD-44D4-B354-ECF7E9C7D1FD}"/>
                </a:ext>
              </a:extLst>
            </p:cNvPr>
            <p:cNvCxnSpPr>
              <a:cxnSpLocks/>
            </p:cNvCxnSpPr>
            <p:nvPr/>
          </p:nvCxnSpPr>
          <p:spPr>
            <a:xfrm>
              <a:off x="3656538" y="5816611"/>
              <a:ext cx="4845431"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19">
              <a:extLst>
                <a:ext uri="{FF2B5EF4-FFF2-40B4-BE49-F238E27FC236}">
                  <a16:creationId xmlns:a16="http://schemas.microsoft.com/office/drawing/2014/main" id="{626299D4-A375-41E0-BFD7-F05EB5E718EF}"/>
                </a:ext>
              </a:extLst>
            </p:cNvPr>
            <p:cNvSpPr/>
            <p:nvPr/>
          </p:nvSpPr>
          <p:spPr>
            <a:xfrm>
              <a:off x="4319081" y="5580118"/>
              <a:ext cx="3715544"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Fastest in public cloud</a:t>
              </a:r>
            </a:p>
          </p:txBody>
        </p:sp>
      </p:grpSp>
      <p:grpSp>
        <p:nvGrpSpPr>
          <p:cNvPr id="55" name="Group 228">
            <a:extLst>
              <a:ext uri="{FF2B5EF4-FFF2-40B4-BE49-F238E27FC236}">
                <a16:creationId xmlns:a16="http://schemas.microsoft.com/office/drawing/2014/main" id="{E74CC7CF-51D1-446F-82F9-1F00C996E4FE}"/>
              </a:ext>
            </a:extLst>
          </p:cNvPr>
          <p:cNvGrpSpPr/>
          <p:nvPr/>
        </p:nvGrpSpPr>
        <p:grpSpPr>
          <a:xfrm>
            <a:off x="8476703" y="4125568"/>
            <a:ext cx="2762602" cy="1987014"/>
            <a:chOff x="8465820" y="3839325"/>
            <a:chExt cx="2762602" cy="1987014"/>
          </a:xfrm>
        </p:grpSpPr>
        <p:grpSp>
          <p:nvGrpSpPr>
            <p:cNvPr id="56" name="Group 109">
              <a:extLst>
                <a:ext uri="{FF2B5EF4-FFF2-40B4-BE49-F238E27FC236}">
                  <a16:creationId xmlns:a16="http://schemas.microsoft.com/office/drawing/2014/main" id="{E9EE9049-EE8D-4240-952E-D44227D5BCF3}"/>
                </a:ext>
              </a:extLst>
            </p:cNvPr>
            <p:cNvGrpSpPr/>
            <p:nvPr/>
          </p:nvGrpSpPr>
          <p:grpSpPr>
            <a:xfrm>
              <a:off x="8685621" y="4706385"/>
              <a:ext cx="2440228" cy="787442"/>
              <a:chOff x="927541" y="2119109"/>
              <a:chExt cx="2440228" cy="787442"/>
            </a:xfrm>
          </p:grpSpPr>
          <p:sp>
            <p:nvSpPr>
              <p:cNvPr id="61" name="Rectangle 110">
                <a:extLst>
                  <a:ext uri="{FF2B5EF4-FFF2-40B4-BE49-F238E27FC236}">
                    <a16:creationId xmlns:a16="http://schemas.microsoft.com/office/drawing/2014/main" id="{185EE2EF-108C-42B2-89F6-78C683817CDC}"/>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100</a:t>
                </a:r>
              </a:p>
            </p:txBody>
          </p:sp>
          <p:sp>
            <p:nvSpPr>
              <p:cNvPr id="62" name="Rectangle 111">
                <a:extLst>
                  <a:ext uri="{FF2B5EF4-FFF2-40B4-BE49-F238E27FC236}">
                    <a16:creationId xmlns:a16="http://schemas.microsoft.com/office/drawing/2014/main" id="{7A8D6D01-87C2-4F0A-9AF9-66A272E665CF}"/>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Gbps Connectivity</a:t>
                </a:r>
              </a:p>
            </p:txBody>
          </p:sp>
        </p:grpSp>
        <p:sp>
          <p:nvSpPr>
            <p:cNvPr id="57" name="TextBox 56">
              <a:extLst>
                <a:ext uri="{FF2B5EF4-FFF2-40B4-BE49-F238E27FC236}">
                  <a16:creationId xmlns:a16="http://schemas.microsoft.com/office/drawing/2014/main" id="{6235FDC5-F88B-4959-A290-B0964E03D172}"/>
                </a:ext>
              </a:extLst>
            </p:cNvPr>
            <p:cNvSpPr txBox="1"/>
            <p:nvPr/>
          </p:nvSpPr>
          <p:spPr>
            <a:xfrm>
              <a:off x="8465820" y="4215484"/>
              <a:ext cx="2762602"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하이브리드 네트워킹</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pic>
          <p:nvPicPr>
            <p:cNvPr id="58" name="Picture 124">
              <a:extLst>
                <a:ext uri="{FF2B5EF4-FFF2-40B4-BE49-F238E27FC236}">
                  <a16:creationId xmlns:a16="http://schemas.microsoft.com/office/drawing/2014/main" id="{8B1764DA-4400-42C3-9A57-9C9E4802A3DC}"/>
                </a:ext>
              </a:extLst>
            </p:cNvPr>
            <p:cNvPicPr>
              <a:picLocks noChangeAspect="1"/>
            </p:cNvPicPr>
            <p:nvPr/>
          </p:nvPicPr>
          <p:blipFill>
            <a:blip r:embed="rId5"/>
            <a:stretch>
              <a:fillRect/>
            </a:stretch>
          </p:blipFill>
          <p:spPr>
            <a:xfrm>
              <a:off x="9786583" y="3839325"/>
              <a:ext cx="374998" cy="374998"/>
            </a:xfrm>
            <a:prstGeom prst="rect">
              <a:avLst/>
            </a:prstGeom>
          </p:spPr>
        </p:pic>
        <p:cxnSp>
          <p:nvCxnSpPr>
            <p:cNvPr id="59" name="Straight Connector 117">
              <a:extLst>
                <a:ext uri="{FF2B5EF4-FFF2-40B4-BE49-F238E27FC236}">
                  <a16:creationId xmlns:a16="http://schemas.microsoft.com/office/drawing/2014/main" id="{3BA8A9E0-19CE-4EC0-92C7-23FCD9379458}"/>
                </a:ext>
              </a:extLst>
            </p:cNvPr>
            <p:cNvCxnSpPr>
              <a:cxnSpLocks/>
            </p:cNvCxnSpPr>
            <p:nvPr/>
          </p:nvCxnSpPr>
          <p:spPr>
            <a:xfrm>
              <a:off x="8781091" y="5816611"/>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220">
              <a:extLst>
                <a:ext uri="{FF2B5EF4-FFF2-40B4-BE49-F238E27FC236}">
                  <a16:creationId xmlns:a16="http://schemas.microsoft.com/office/drawing/2014/main" id="{D2904922-B7D6-4D9F-9A12-7C2C17F6BA1E}"/>
                </a:ext>
              </a:extLst>
            </p:cNvPr>
            <p:cNvSpPr/>
            <p:nvPr/>
          </p:nvSpPr>
          <p:spPr>
            <a:xfrm>
              <a:off x="9164186" y="5580118"/>
              <a:ext cx="148309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Fastest in public cloud</a:t>
              </a:r>
            </a:p>
          </p:txBody>
        </p:sp>
      </p:grpSp>
      <p:grpSp>
        <p:nvGrpSpPr>
          <p:cNvPr id="63" name="Group 230">
            <a:extLst>
              <a:ext uri="{FF2B5EF4-FFF2-40B4-BE49-F238E27FC236}">
                <a16:creationId xmlns:a16="http://schemas.microsoft.com/office/drawing/2014/main" id="{D583CAE0-EA3B-413D-A17B-A2F8061F243A}"/>
              </a:ext>
            </a:extLst>
          </p:cNvPr>
          <p:cNvGrpSpPr/>
          <p:nvPr/>
        </p:nvGrpSpPr>
        <p:grpSpPr>
          <a:xfrm>
            <a:off x="969389" y="4159679"/>
            <a:ext cx="2613734" cy="1952903"/>
            <a:chOff x="958506" y="3873436"/>
            <a:chExt cx="2613734" cy="1952903"/>
          </a:xfrm>
        </p:grpSpPr>
        <p:grpSp>
          <p:nvGrpSpPr>
            <p:cNvPr id="64" name="Group 100">
              <a:extLst>
                <a:ext uri="{FF2B5EF4-FFF2-40B4-BE49-F238E27FC236}">
                  <a16:creationId xmlns:a16="http://schemas.microsoft.com/office/drawing/2014/main" id="{55599630-362F-4C26-924D-C49CC31C6320}"/>
                </a:ext>
              </a:extLst>
            </p:cNvPr>
            <p:cNvGrpSpPr/>
            <p:nvPr/>
          </p:nvGrpSpPr>
          <p:grpSpPr>
            <a:xfrm>
              <a:off x="968145" y="4706385"/>
              <a:ext cx="2440228" cy="787442"/>
              <a:chOff x="927541" y="2119109"/>
              <a:chExt cx="2440228" cy="787442"/>
            </a:xfrm>
          </p:grpSpPr>
          <p:sp>
            <p:nvSpPr>
              <p:cNvPr id="74" name="Rectangle 101">
                <a:extLst>
                  <a:ext uri="{FF2B5EF4-FFF2-40B4-BE49-F238E27FC236}">
                    <a16:creationId xmlns:a16="http://schemas.microsoft.com/office/drawing/2014/main" id="{3751FBA1-5293-4CB7-A2B2-3B4922CBF532}"/>
                  </a:ext>
                </a:extLst>
              </p:cNvPr>
              <p:cNvSpPr/>
              <p:nvPr/>
            </p:nvSpPr>
            <p:spPr>
              <a:xfrm>
                <a:off x="1221383" y="2119109"/>
                <a:ext cx="1854161" cy="64708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a:ea typeface="+mn-ea"/>
                    <a:cs typeface="Segoe UI Bold"/>
                  </a:rPr>
                  <a:t>100K</a:t>
                </a:r>
              </a:p>
            </p:txBody>
          </p:sp>
          <p:sp>
            <p:nvSpPr>
              <p:cNvPr id="75" name="Rectangle 102">
                <a:extLst>
                  <a:ext uri="{FF2B5EF4-FFF2-40B4-BE49-F238E27FC236}">
                    <a16:creationId xmlns:a16="http://schemas.microsoft.com/office/drawing/2014/main" id="{030A9391-46AC-4A8E-9C05-57DCA158941B}"/>
                  </a:ext>
                </a:extLst>
              </p:cNvPr>
              <p:cNvSpPr/>
              <p:nvPr/>
            </p:nvSpPr>
            <p:spPr>
              <a:xfrm>
                <a:off x="927541" y="2567997"/>
                <a:ext cx="2440228" cy="338554"/>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Light"/>
                  </a:rPr>
                  <a:t>IOPs</a:t>
                </a:r>
              </a:p>
            </p:txBody>
          </p:sp>
        </p:grpSp>
        <p:sp>
          <p:nvSpPr>
            <p:cNvPr id="65" name="TextBox 64">
              <a:extLst>
                <a:ext uri="{FF2B5EF4-FFF2-40B4-BE49-F238E27FC236}">
                  <a16:creationId xmlns:a16="http://schemas.microsoft.com/office/drawing/2014/main" id="{58D60F34-7BFF-473C-83D8-C428D8C00188}"/>
                </a:ext>
              </a:extLst>
            </p:cNvPr>
            <p:cNvSpPr txBox="1"/>
            <p:nvPr/>
          </p:nvSpPr>
          <p:spPr>
            <a:xfrm>
              <a:off x="958506" y="4215484"/>
              <a:ext cx="2613734"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파일 스토리지</a:t>
              </a:r>
              <a:endPar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endParaRPr>
            </a:p>
          </p:txBody>
        </p:sp>
        <p:grpSp>
          <p:nvGrpSpPr>
            <p:cNvPr id="66" name="Group 4">
              <a:extLst>
                <a:ext uri="{FF2B5EF4-FFF2-40B4-BE49-F238E27FC236}">
                  <a16:creationId xmlns:a16="http://schemas.microsoft.com/office/drawing/2014/main" id="{4B454F5B-EFD0-4E7D-9C2A-77A1E5D2D0A1}"/>
                </a:ext>
              </a:extLst>
            </p:cNvPr>
            <p:cNvGrpSpPr>
              <a:grpSpLocks noChangeAspect="1"/>
            </p:cNvGrpSpPr>
            <p:nvPr/>
          </p:nvGrpSpPr>
          <p:grpSpPr bwMode="auto">
            <a:xfrm>
              <a:off x="2117612" y="3873436"/>
              <a:ext cx="374998" cy="374998"/>
              <a:chOff x="1337" y="2280"/>
              <a:chExt cx="256" cy="256"/>
            </a:xfrm>
          </p:grpSpPr>
          <p:sp>
            <p:nvSpPr>
              <p:cNvPr id="69" name="AutoShape 3">
                <a:extLst>
                  <a:ext uri="{FF2B5EF4-FFF2-40B4-BE49-F238E27FC236}">
                    <a16:creationId xmlns:a16="http://schemas.microsoft.com/office/drawing/2014/main" id="{FCB07ADC-ADAD-4A53-9BD5-0774B03EF692}"/>
                  </a:ext>
                </a:extLst>
              </p:cNvPr>
              <p:cNvSpPr>
                <a:spLocks noChangeAspect="1" noChangeArrowheads="1" noTextEdit="1"/>
              </p:cNvSpPr>
              <p:nvPr/>
            </p:nvSpPr>
            <p:spPr bwMode="auto">
              <a:xfrm>
                <a:off x="1337" y="2280"/>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5">
                <a:extLst>
                  <a:ext uri="{FF2B5EF4-FFF2-40B4-BE49-F238E27FC236}">
                    <a16:creationId xmlns:a16="http://schemas.microsoft.com/office/drawing/2014/main" id="{455FA86A-8B95-47C1-98DC-B7EF881D8A2A}"/>
                  </a:ext>
                </a:extLst>
              </p:cNvPr>
              <p:cNvSpPr>
                <a:spLocks/>
              </p:cNvSpPr>
              <p:nvPr/>
            </p:nvSpPr>
            <p:spPr bwMode="auto">
              <a:xfrm>
                <a:off x="1496" y="2398"/>
                <a:ext cx="67" cy="66"/>
              </a:xfrm>
              <a:custGeom>
                <a:avLst/>
                <a:gdLst>
                  <a:gd name="T0" fmla="*/ 4 w 108"/>
                  <a:gd name="T1" fmla="*/ 33 h 107"/>
                  <a:gd name="T2" fmla="*/ 4 w 108"/>
                  <a:gd name="T3" fmla="*/ 33 h 107"/>
                  <a:gd name="T4" fmla="*/ 0 w 108"/>
                  <a:gd name="T5" fmla="*/ 54 h 107"/>
                  <a:gd name="T6" fmla="*/ 4 w 108"/>
                  <a:gd name="T7" fmla="*/ 75 h 107"/>
                  <a:gd name="T8" fmla="*/ 16 w 108"/>
                  <a:gd name="T9" fmla="*/ 93 h 107"/>
                  <a:gd name="T10" fmla="*/ 33 w 108"/>
                  <a:gd name="T11" fmla="*/ 104 h 107"/>
                  <a:gd name="T12" fmla="*/ 42 w 108"/>
                  <a:gd name="T13" fmla="*/ 107 h 107"/>
                  <a:gd name="T14" fmla="*/ 66 w 108"/>
                  <a:gd name="T15" fmla="*/ 107 h 107"/>
                  <a:gd name="T16" fmla="*/ 75 w 108"/>
                  <a:gd name="T17" fmla="*/ 104 h 107"/>
                  <a:gd name="T18" fmla="*/ 92 w 108"/>
                  <a:gd name="T19" fmla="*/ 93 h 107"/>
                  <a:gd name="T20" fmla="*/ 104 w 108"/>
                  <a:gd name="T21" fmla="*/ 75 h 107"/>
                  <a:gd name="T22" fmla="*/ 108 w 108"/>
                  <a:gd name="T23" fmla="*/ 54 h 107"/>
                  <a:gd name="T24" fmla="*/ 104 w 108"/>
                  <a:gd name="T25" fmla="*/ 33 h 107"/>
                  <a:gd name="T26" fmla="*/ 92 w 108"/>
                  <a:gd name="T27" fmla="*/ 16 h 107"/>
                  <a:gd name="T28" fmla="*/ 75 w 108"/>
                  <a:gd name="T29" fmla="*/ 5 h 107"/>
                  <a:gd name="T30" fmla="*/ 54 w 108"/>
                  <a:gd name="T31" fmla="*/ 0 h 107"/>
                  <a:gd name="T32" fmla="*/ 33 w 108"/>
                  <a:gd name="T33" fmla="*/ 5 h 107"/>
                  <a:gd name="T34" fmla="*/ 16 w 108"/>
                  <a:gd name="T35" fmla="*/ 16 h 107"/>
                  <a:gd name="T36" fmla="*/ 4 w 108"/>
                  <a:gd name="T3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07">
                    <a:moveTo>
                      <a:pt x="4" y="33"/>
                    </a:moveTo>
                    <a:lnTo>
                      <a:pt x="4" y="33"/>
                    </a:lnTo>
                    <a:cubicBezTo>
                      <a:pt x="1" y="40"/>
                      <a:pt x="0" y="47"/>
                      <a:pt x="0" y="54"/>
                    </a:cubicBezTo>
                    <a:cubicBezTo>
                      <a:pt x="0" y="62"/>
                      <a:pt x="1" y="69"/>
                      <a:pt x="4" y="75"/>
                    </a:cubicBezTo>
                    <a:cubicBezTo>
                      <a:pt x="7" y="82"/>
                      <a:pt x="11" y="88"/>
                      <a:pt x="16" y="93"/>
                    </a:cubicBezTo>
                    <a:cubicBezTo>
                      <a:pt x="21" y="97"/>
                      <a:pt x="27" y="101"/>
                      <a:pt x="33" y="104"/>
                    </a:cubicBezTo>
                    <a:cubicBezTo>
                      <a:pt x="36" y="105"/>
                      <a:pt x="39" y="106"/>
                      <a:pt x="42" y="107"/>
                    </a:cubicBezTo>
                    <a:lnTo>
                      <a:pt x="66" y="107"/>
                    </a:lnTo>
                    <a:cubicBezTo>
                      <a:pt x="69" y="106"/>
                      <a:pt x="72" y="105"/>
                      <a:pt x="75" y="104"/>
                    </a:cubicBezTo>
                    <a:cubicBezTo>
                      <a:pt x="82" y="101"/>
                      <a:pt x="87" y="97"/>
                      <a:pt x="92" y="93"/>
                    </a:cubicBezTo>
                    <a:cubicBezTo>
                      <a:pt x="97" y="88"/>
                      <a:pt x="101" y="82"/>
                      <a:pt x="104" y="75"/>
                    </a:cubicBezTo>
                    <a:cubicBezTo>
                      <a:pt x="107" y="69"/>
                      <a:pt x="108" y="62"/>
                      <a:pt x="108" y="54"/>
                    </a:cubicBezTo>
                    <a:cubicBezTo>
                      <a:pt x="108" y="47"/>
                      <a:pt x="107" y="40"/>
                      <a:pt x="104" y="33"/>
                    </a:cubicBezTo>
                    <a:cubicBezTo>
                      <a:pt x="101" y="27"/>
                      <a:pt x="97" y="21"/>
                      <a:pt x="92" y="16"/>
                    </a:cubicBezTo>
                    <a:cubicBezTo>
                      <a:pt x="87" y="11"/>
                      <a:pt x="82" y="7"/>
                      <a:pt x="75" y="5"/>
                    </a:cubicBezTo>
                    <a:cubicBezTo>
                      <a:pt x="68" y="2"/>
                      <a:pt x="61" y="0"/>
                      <a:pt x="54" y="0"/>
                    </a:cubicBezTo>
                    <a:cubicBezTo>
                      <a:pt x="47" y="0"/>
                      <a:pt x="40" y="2"/>
                      <a:pt x="33" y="5"/>
                    </a:cubicBezTo>
                    <a:cubicBezTo>
                      <a:pt x="27" y="7"/>
                      <a:pt x="21" y="11"/>
                      <a:pt x="16" y="16"/>
                    </a:cubicBezTo>
                    <a:cubicBezTo>
                      <a:pt x="11" y="21"/>
                      <a:pt x="7" y="27"/>
                      <a:pt x="4"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6">
                <a:extLst>
                  <a:ext uri="{FF2B5EF4-FFF2-40B4-BE49-F238E27FC236}">
                    <a16:creationId xmlns:a16="http://schemas.microsoft.com/office/drawing/2014/main" id="{670FBED3-89D9-4469-B480-5580302D9F9C}"/>
                  </a:ext>
                </a:extLst>
              </p:cNvPr>
              <p:cNvSpPr>
                <a:spLocks/>
              </p:cNvSpPr>
              <p:nvPr/>
            </p:nvSpPr>
            <p:spPr bwMode="auto">
              <a:xfrm>
                <a:off x="1479" y="2482"/>
                <a:ext cx="101" cy="48"/>
              </a:xfrm>
              <a:custGeom>
                <a:avLst/>
                <a:gdLst>
                  <a:gd name="T0" fmla="*/ 156 w 162"/>
                  <a:gd name="T1" fmla="*/ 49 h 76"/>
                  <a:gd name="T2" fmla="*/ 156 w 162"/>
                  <a:gd name="T3" fmla="*/ 49 h 76"/>
                  <a:gd name="T4" fmla="*/ 139 w 162"/>
                  <a:gd name="T5" fmla="*/ 23 h 76"/>
                  <a:gd name="T6" fmla="*/ 113 w 162"/>
                  <a:gd name="T7" fmla="*/ 6 h 76"/>
                  <a:gd name="T8" fmla="*/ 81 w 162"/>
                  <a:gd name="T9" fmla="*/ 0 h 76"/>
                  <a:gd name="T10" fmla="*/ 49 w 162"/>
                  <a:gd name="T11" fmla="*/ 6 h 76"/>
                  <a:gd name="T12" fmla="*/ 23 w 162"/>
                  <a:gd name="T13" fmla="*/ 23 h 76"/>
                  <a:gd name="T14" fmla="*/ 6 w 162"/>
                  <a:gd name="T15" fmla="*/ 49 h 76"/>
                  <a:gd name="T16" fmla="*/ 0 w 162"/>
                  <a:gd name="T17" fmla="*/ 76 h 76"/>
                  <a:gd name="T18" fmla="*/ 162 w 162"/>
                  <a:gd name="T19" fmla="*/ 76 h 76"/>
                  <a:gd name="T20" fmla="*/ 156 w 162"/>
                  <a:gd name="T21" fmla="*/ 4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6">
                    <a:moveTo>
                      <a:pt x="156" y="49"/>
                    </a:moveTo>
                    <a:lnTo>
                      <a:pt x="156" y="49"/>
                    </a:lnTo>
                    <a:cubicBezTo>
                      <a:pt x="152" y="39"/>
                      <a:pt x="146" y="30"/>
                      <a:pt x="139" y="23"/>
                    </a:cubicBezTo>
                    <a:cubicBezTo>
                      <a:pt x="132" y="16"/>
                      <a:pt x="123" y="10"/>
                      <a:pt x="113" y="6"/>
                    </a:cubicBezTo>
                    <a:cubicBezTo>
                      <a:pt x="103" y="2"/>
                      <a:pt x="93" y="0"/>
                      <a:pt x="81" y="0"/>
                    </a:cubicBezTo>
                    <a:cubicBezTo>
                      <a:pt x="70" y="0"/>
                      <a:pt x="59" y="2"/>
                      <a:pt x="49" y="6"/>
                    </a:cubicBezTo>
                    <a:cubicBezTo>
                      <a:pt x="39" y="10"/>
                      <a:pt x="31" y="16"/>
                      <a:pt x="23" y="23"/>
                    </a:cubicBezTo>
                    <a:cubicBezTo>
                      <a:pt x="16" y="30"/>
                      <a:pt x="10" y="39"/>
                      <a:pt x="6" y="49"/>
                    </a:cubicBezTo>
                    <a:cubicBezTo>
                      <a:pt x="3" y="57"/>
                      <a:pt x="1" y="67"/>
                      <a:pt x="0" y="76"/>
                    </a:cubicBezTo>
                    <a:lnTo>
                      <a:pt x="162" y="76"/>
                    </a:lnTo>
                    <a:cubicBezTo>
                      <a:pt x="162" y="66"/>
                      <a:pt x="160" y="57"/>
                      <a:pt x="156" y="4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7">
                <a:extLst>
                  <a:ext uri="{FF2B5EF4-FFF2-40B4-BE49-F238E27FC236}">
                    <a16:creationId xmlns:a16="http://schemas.microsoft.com/office/drawing/2014/main" id="{186A552C-F08E-4C5D-822D-D185F83881D4}"/>
                  </a:ext>
                </a:extLst>
              </p:cNvPr>
              <p:cNvSpPr>
                <a:spLocks/>
              </p:cNvSpPr>
              <p:nvPr/>
            </p:nvSpPr>
            <p:spPr bwMode="auto">
              <a:xfrm>
                <a:off x="1359" y="2292"/>
                <a:ext cx="49" cy="225"/>
              </a:xfrm>
              <a:custGeom>
                <a:avLst/>
                <a:gdLst>
                  <a:gd name="T0" fmla="*/ 80 w 80"/>
                  <a:gd name="T1" fmla="*/ 80 h 363"/>
                  <a:gd name="T2" fmla="*/ 80 w 80"/>
                  <a:gd name="T3" fmla="*/ 80 h 363"/>
                  <a:gd name="T4" fmla="*/ 0 w 80"/>
                  <a:gd name="T5" fmla="*/ 0 h 363"/>
                  <a:gd name="T6" fmla="*/ 0 w 80"/>
                  <a:gd name="T7" fmla="*/ 310 h 363"/>
                  <a:gd name="T8" fmla="*/ 53 w 80"/>
                  <a:gd name="T9" fmla="*/ 363 h 363"/>
                  <a:gd name="T10" fmla="*/ 53 w 80"/>
                  <a:gd name="T11" fmla="*/ 283 h 363"/>
                  <a:gd name="T12" fmla="*/ 57 w 80"/>
                  <a:gd name="T13" fmla="*/ 267 h 363"/>
                  <a:gd name="T14" fmla="*/ 66 w 80"/>
                  <a:gd name="T15" fmla="*/ 256 h 363"/>
                  <a:gd name="T16" fmla="*/ 75 w 80"/>
                  <a:gd name="T17" fmla="*/ 247 h 363"/>
                  <a:gd name="T18" fmla="*/ 80 w 80"/>
                  <a:gd name="T19" fmla="*/ 240 h 363"/>
                  <a:gd name="T20" fmla="*/ 80 w 80"/>
                  <a:gd name="T21" fmla="*/ 8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363">
                    <a:moveTo>
                      <a:pt x="80" y="80"/>
                    </a:moveTo>
                    <a:lnTo>
                      <a:pt x="80" y="80"/>
                    </a:lnTo>
                    <a:lnTo>
                      <a:pt x="0" y="0"/>
                    </a:lnTo>
                    <a:lnTo>
                      <a:pt x="0" y="310"/>
                    </a:lnTo>
                    <a:lnTo>
                      <a:pt x="53" y="363"/>
                    </a:lnTo>
                    <a:lnTo>
                      <a:pt x="53" y="283"/>
                    </a:lnTo>
                    <a:cubicBezTo>
                      <a:pt x="53" y="277"/>
                      <a:pt x="54" y="272"/>
                      <a:pt x="57" y="267"/>
                    </a:cubicBezTo>
                    <a:cubicBezTo>
                      <a:pt x="60" y="263"/>
                      <a:pt x="63" y="259"/>
                      <a:pt x="66" y="256"/>
                    </a:cubicBezTo>
                    <a:cubicBezTo>
                      <a:pt x="70" y="253"/>
                      <a:pt x="73" y="250"/>
                      <a:pt x="75" y="247"/>
                    </a:cubicBezTo>
                    <a:cubicBezTo>
                      <a:pt x="78" y="245"/>
                      <a:pt x="80" y="243"/>
                      <a:pt x="80" y="240"/>
                    </a:cubicBezTo>
                    <a:lnTo>
                      <a:pt x="80" y="8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8">
                <a:extLst>
                  <a:ext uri="{FF2B5EF4-FFF2-40B4-BE49-F238E27FC236}">
                    <a16:creationId xmlns:a16="http://schemas.microsoft.com/office/drawing/2014/main" id="{6DCFC5D3-30CA-41C6-8910-7C11CA7798C1}"/>
                  </a:ext>
                </a:extLst>
              </p:cNvPr>
              <p:cNvSpPr>
                <a:spLocks/>
              </p:cNvSpPr>
              <p:nvPr/>
            </p:nvSpPr>
            <p:spPr bwMode="auto">
              <a:xfrm>
                <a:off x="1379" y="2289"/>
                <a:ext cx="129" cy="198"/>
              </a:xfrm>
              <a:custGeom>
                <a:avLst/>
                <a:gdLst>
                  <a:gd name="T0" fmla="*/ 163 w 208"/>
                  <a:gd name="T1" fmla="*/ 266 h 320"/>
                  <a:gd name="T2" fmla="*/ 163 w 208"/>
                  <a:gd name="T3" fmla="*/ 266 h 320"/>
                  <a:gd name="T4" fmla="*/ 154 w 208"/>
                  <a:gd name="T5" fmla="*/ 227 h 320"/>
                  <a:gd name="T6" fmla="*/ 158 w 208"/>
                  <a:gd name="T7" fmla="*/ 200 h 320"/>
                  <a:gd name="T8" fmla="*/ 169 w 208"/>
                  <a:gd name="T9" fmla="*/ 177 h 320"/>
                  <a:gd name="T10" fmla="*/ 185 w 208"/>
                  <a:gd name="T11" fmla="*/ 157 h 320"/>
                  <a:gd name="T12" fmla="*/ 208 w 208"/>
                  <a:gd name="T13" fmla="*/ 142 h 320"/>
                  <a:gd name="T14" fmla="*/ 208 w 208"/>
                  <a:gd name="T15" fmla="*/ 0 h 320"/>
                  <a:gd name="T16" fmla="*/ 0 w 208"/>
                  <a:gd name="T17" fmla="*/ 0 h 320"/>
                  <a:gd name="T18" fmla="*/ 66 w 208"/>
                  <a:gd name="T19" fmla="*/ 67 h 320"/>
                  <a:gd name="T20" fmla="*/ 72 w 208"/>
                  <a:gd name="T21" fmla="*/ 75 h 320"/>
                  <a:gd name="T22" fmla="*/ 74 w 208"/>
                  <a:gd name="T23" fmla="*/ 85 h 320"/>
                  <a:gd name="T24" fmla="*/ 74 w 208"/>
                  <a:gd name="T25" fmla="*/ 245 h 320"/>
                  <a:gd name="T26" fmla="*/ 70 w 208"/>
                  <a:gd name="T27" fmla="*/ 261 h 320"/>
                  <a:gd name="T28" fmla="*/ 61 w 208"/>
                  <a:gd name="T29" fmla="*/ 272 h 320"/>
                  <a:gd name="T30" fmla="*/ 52 w 208"/>
                  <a:gd name="T31" fmla="*/ 281 h 320"/>
                  <a:gd name="T32" fmla="*/ 48 w 208"/>
                  <a:gd name="T33" fmla="*/ 288 h 320"/>
                  <a:gd name="T34" fmla="*/ 48 w 208"/>
                  <a:gd name="T35" fmla="*/ 320 h 320"/>
                  <a:gd name="T36" fmla="*/ 158 w 208"/>
                  <a:gd name="T37" fmla="*/ 320 h 320"/>
                  <a:gd name="T38" fmla="*/ 186 w 208"/>
                  <a:gd name="T39" fmla="*/ 297 h 320"/>
                  <a:gd name="T40" fmla="*/ 163 w 208"/>
                  <a:gd name="T41"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8" h="320">
                    <a:moveTo>
                      <a:pt x="163" y="266"/>
                    </a:moveTo>
                    <a:lnTo>
                      <a:pt x="163" y="266"/>
                    </a:lnTo>
                    <a:cubicBezTo>
                      <a:pt x="157" y="254"/>
                      <a:pt x="154" y="241"/>
                      <a:pt x="154" y="227"/>
                    </a:cubicBezTo>
                    <a:cubicBezTo>
                      <a:pt x="154" y="218"/>
                      <a:pt x="155" y="209"/>
                      <a:pt x="158" y="200"/>
                    </a:cubicBezTo>
                    <a:cubicBezTo>
                      <a:pt x="160" y="192"/>
                      <a:pt x="164" y="184"/>
                      <a:pt x="169" y="177"/>
                    </a:cubicBezTo>
                    <a:cubicBezTo>
                      <a:pt x="173" y="169"/>
                      <a:pt x="179" y="163"/>
                      <a:pt x="185" y="157"/>
                    </a:cubicBezTo>
                    <a:cubicBezTo>
                      <a:pt x="192" y="151"/>
                      <a:pt x="199" y="146"/>
                      <a:pt x="208" y="142"/>
                    </a:cubicBezTo>
                    <a:lnTo>
                      <a:pt x="208" y="0"/>
                    </a:lnTo>
                    <a:lnTo>
                      <a:pt x="0" y="0"/>
                    </a:lnTo>
                    <a:lnTo>
                      <a:pt x="66" y="67"/>
                    </a:lnTo>
                    <a:cubicBezTo>
                      <a:pt x="69" y="69"/>
                      <a:pt x="71" y="72"/>
                      <a:pt x="72" y="75"/>
                    </a:cubicBezTo>
                    <a:cubicBezTo>
                      <a:pt x="73" y="79"/>
                      <a:pt x="74" y="82"/>
                      <a:pt x="74" y="85"/>
                    </a:cubicBezTo>
                    <a:lnTo>
                      <a:pt x="74" y="245"/>
                    </a:lnTo>
                    <a:cubicBezTo>
                      <a:pt x="74" y="251"/>
                      <a:pt x="73" y="257"/>
                      <a:pt x="70" y="261"/>
                    </a:cubicBezTo>
                    <a:cubicBezTo>
                      <a:pt x="67" y="265"/>
                      <a:pt x="64" y="269"/>
                      <a:pt x="61" y="272"/>
                    </a:cubicBezTo>
                    <a:cubicBezTo>
                      <a:pt x="58" y="276"/>
                      <a:pt x="54" y="279"/>
                      <a:pt x="52" y="281"/>
                    </a:cubicBezTo>
                    <a:cubicBezTo>
                      <a:pt x="49" y="283"/>
                      <a:pt x="48" y="286"/>
                      <a:pt x="48" y="288"/>
                    </a:cubicBezTo>
                    <a:lnTo>
                      <a:pt x="48" y="320"/>
                    </a:lnTo>
                    <a:lnTo>
                      <a:pt x="158" y="320"/>
                    </a:lnTo>
                    <a:cubicBezTo>
                      <a:pt x="167" y="311"/>
                      <a:pt x="176" y="303"/>
                      <a:pt x="186" y="297"/>
                    </a:cubicBezTo>
                    <a:cubicBezTo>
                      <a:pt x="176" y="288"/>
                      <a:pt x="168" y="278"/>
                      <a:pt x="163" y="26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7" name="Straight Connector 115">
              <a:extLst>
                <a:ext uri="{FF2B5EF4-FFF2-40B4-BE49-F238E27FC236}">
                  <a16:creationId xmlns:a16="http://schemas.microsoft.com/office/drawing/2014/main" id="{36EC5C0B-E7DF-46BC-B013-17BDB30B55CE}"/>
                </a:ext>
              </a:extLst>
            </p:cNvPr>
            <p:cNvCxnSpPr/>
            <p:nvPr/>
          </p:nvCxnSpPr>
          <p:spPr>
            <a:xfrm>
              <a:off x="1122373" y="5816611"/>
              <a:ext cx="2286000"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221">
              <a:extLst>
                <a:ext uri="{FF2B5EF4-FFF2-40B4-BE49-F238E27FC236}">
                  <a16:creationId xmlns:a16="http://schemas.microsoft.com/office/drawing/2014/main" id="{F20F392F-F3A8-46E9-BFA0-E09331671048}"/>
                </a:ext>
              </a:extLst>
            </p:cNvPr>
            <p:cNvSpPr/>
            <p:nvPr/>
          </p:nvSpPr>
          <p:spPr>
            <a:xfrm>
              <a:off x="1444516" y="5580118"/>
              <a:ext cx="148309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Fastest in public cloud</a:t>
              </a:r>
            </a:p>
          </p:txBody>
        </p:sp>
      </p:grpSp>
    </p:spTree>
    <p:extLst>
      <p:ext uri="{BB962C8B-B14F-4D97-AF65-F5344CB8AC3E}">
        <p14:creationId xmlns:p14="http://schemas.microsoft.com/office/powerpoint/2010/main" val="211874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545EA6-8594-435B-9829-CAAAABB5271A}"/>
              </a:ext>
            </a:extLst>
          </p:cNvPr>
          <p:cNvSpPr>
            <a:spLocks noGrp="1"/>
          </p:cNvSpPr>
          <p:nvPr>
            <p:ph type="title"/>
          </p:nvPr>
        </p:nvSpPr>
        <p:spPr>
          <a:xfrm>
            <a:off x="381000" y="365125"/>
            <a:ext cx="11430000" cy="1115331"/>
          </a:xfrm>
        </p:spPr>
        <p:txBody>
          <a:bodyPr>
            <a:normAutofit/>
          </a:bodyPr>
          <a:lstStyle/>
          <a:p>
            <a:r>
              <a:rPr lang="en-US" altLang="ko-KR">
                <a:solidFill>
                  <a:srgbClr val="0078D7"/>
                </a:solidFill>
              </a:rPr>
              <a:t>Azur Front</a:t>
            </a:r>
            <a:r>
              <a:rPr lang="ko-KR" altLang="en-US">
                <a:solidFill>
                  <a:srgbClr val="0078D7"/>
                </a:solidFill>
              </a:rPr>
              <a:t> </a:t>
            </a:r>
            <a:r>
              <a:rPr lang="en-US" altLang="ko-KR">
                <a:solidFill>
                  <a:srgbClr val="0078D7"/>
                </a:solidFill>
              </a:rPr>
              <a:t>Door</a:t>
            </a:r>
            <a:endParaRPr lang="ko-KR" altLang="en-US">
              <a:solidFill>
                <a:srgbClr val="404040"/>
              </a:solidFill>
            </a:endParaRPr>
          </a:p>
        </p:txBody>
      </p:sp>
      <p:grpSp>
        <p:nvGrpSpPr>
          <p:cNvPr id="45" name="Group 251">
            <a:extLst>
              <a:ext uri="{FF2B5EF4-FFF2-40B4-BE49-F238E27FC236}">
                <a16:creationId xmlns:a16="http://schemas.microsoft.com/office/drawing/2014/main" id="{F56A7433-3E7F-423A-9B50-2881957A7CE8}"/>
              </a:ext>
            </a:extLst>
          </p:cNvPr>
          <p:cNvGrpSpPr/>
          <p:nvPr/>
        </p:nvGrpSpPr>
        <p:grpSpPr>
          <a:xfrm>
            <a:off x="9216200" y="485287"/>
            <a:ext cx="868680" cy="644525"/>
            <a:chOff x="10332992" y="479425"/>
            <a:chExt cx="868680" cy="644525"/>
          </a:xfrm>
        </p:grpSpPr>
        <p:sp>
          <p:nvSpPr>
            <p:cNvPr id="46" name="TextBox 45">
              <a:extLst>
                <a:ext uri="{FF2B5EF4-FFF2-40B4-BE49-F238E27FC236}">
                  <a16:creationId xmlns:a16="http://schemas.microsoft.com/office/drawing/2014/main" id="{875730D3-192C-402F-8725-DA16D24DE0CD}"/>
                </a:ext>
              </a:extLst>
            </p:cNvPr>
            <p:cNvSpPr txBox="1"/>
            <p:nvPr/>
          </p:nvSpPr>
          <p:spPr>
            <a:xfrm>
              <a:off x="10332992" y="479425"/>
              <a:ext cx="868680" cy="258532"/>
            </a:xfrm>
            <a:prstGeom prst="rect">
              <a:avLst/>
            </a:prstGeom>
            <a:noFill/>
          </p:spPr>
          <p:txBody>
            <a:bodyPr wrap="square" lIns="45720" tIns="45720" rIns="45720" bIns="45720" rtlCol="0">
              <a:spAutoFit/>
            </a:bodyPr>
            <a:lstStyle/>
            <a:p>
              <a:pPr algn="ctr" defTabSz="914400">
                <a:lnSpc>
                  <a:spcPct val="90000"/>
                </a:lnSpc>
                <a:spcAft>
                  <a:spcPts val="600"/>
                </a:spcAft>
                <a:defRPr/>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Storage</a:t>
              </a:r>
            </a:p>
          </p:txBody>
        </p:sp>
        <p:sp>
          <p:nvSpPr>
            <p:cNvPr id="47" name="Freeform 9">
              <a:extLst>
                <a:ext uri="{FF2B5EF4-FFF2-40B4-BE49-F238E27FC236}">
                  <a16:creationId xmlns:a16="http://schemas.microsoft.com/office/drawing/2014/main" id="{DDA74952-229C-48D3-A4A4-286FCD89F03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8" name="Group 254">
            <a:extLst>
              <a:ext uri="{FF2B5EF4-FFF2-40B4-BE49-F238E27FC236}">
                <a16:creationId xmlns:a16="http://schemas.microsoft.com/office/drawing/2014/main" id="{1A28CDB1-457D-4EF5-BD6C-BAB0905305BA}"/>
              </a:ext>
            </a:extLst>
          </p:cNvPr>
          <p:cNvGrpSpPr/>
          <p:nvPr/>
        </p:nvGrpSpPr>
        <p:grpSpPr>
          <a:xfrm>
            <a:off x="10084992" y="485287"/>
            <a:ext cx="959988" cy="647700"/>
            <a:chOff x="11201784" y="479425"/>
            <a:chExt cx="959988" cy="647700"/>
          </a:xfrm>
        </p:grpSpPr>
        <p:sp>
          <p:nvSpPr>
            <p:cNvPr id="49" name="TextBox 48">
              <a:extLst>
                <a:ext uri="{FF2B5EF4-FFF2-40B4-BE49-F238E27FC236}">
                  <a16:creationId xmlns:a16="http://schemas.microsoft.com/office/drawing/2014/main" id="{0B94DD3A-A4A0-480C-A2EB-F8DF1F7A319F}"/>
                </a:ext>
              </a:extLst>
            </p:cNvPr>
            <p:cNvSpPr txBox="1"/>
            <p:nvPr/>
          </p:nvSpPr>
          <p:spPr>
            <a:xfrm>
              <a:off x="11201784" y="479425"/>
              <a:ext cx="959988" cy="258532"/>
            </a:xfrm>
            <a:prstGeom prst="rect">
              <a:avLst/>
            </a:prstGeom>
            <a:noFill/>
          </p:spPr>
          <p:txBody>
            <a:bodyPr wrap="square" lIns="45720" tIns="45720" rIns="45720" bIns="45720" rtlCol="0">
              <a:spAutoFit/>
            </a:bodyPr>
            <a:lstStyle/>
            <a:p>
              <a:pPr algn="ctr">
                <a:lnSpc>
                  <a:spcPct val="90000"/>
                </a:lnSpc>
                <a:spcAft>
                  <a:spcPts val="600"/>
                </a:spcAft>
                <a:defRPr/>
              </a:pPr>
              <a:r>
                <a:rPr lang="en-US" sz="1200">
                  <a:solidFill>
                    <a:schemeClr val="tx1">
                      <a:lumMod val="25000"/>
                      <a:lumOff val="75000"/>
                    </a:schemeClr>
                  </a:solidFill>
                  <a:latin typeface="Segoe UI Semibold" panose="020B0702040204020203" pitchFamily="34" charset="0"/>
                  <a:cs typeface="Segoe UI Semibold" panose="020B0702040204020203" pitchFamily="34" charset="0"/>
                </a:rPr>
                <a:t>Network</a:t>
              </a:r>
            </a:p>
          </p:txBody>
        </p:sp>
        <p:sp>
          <p:nvSpPr>
            <p:cNvPr id="50" name="Freeform 13">
              <a:extLst>
                <a:ext uri="{FF2B5EF4-FFF2-40B4-BE49-F238E27FC236}">
                  <a16:creationId xmlns:a16="http://schemas.microsoft.com/office/drawing/2014/main" id="{1C2A39BE-BB0A-4012-8BF8-FBBD3FF1FEC1}"/>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4717">
                      <a:schemeClr val="tx1"/>
                    </a:gs>
                    <a:gs pos="32075">
                      <a:schemeClr val="tx1"/>
                    </a:gs>
                  </a:gsLst>
                  <a:lin ang="5400000" scaled="1"/>
                </a:gradFill>
              </a:endParaRPr>
            </a:p>
          </p:txBody>
        </p:sp>
      </p:grpSp>
      <p:sp>
        <p:nvSpPr>
          <p:cNvPr id="51" name="Rectangle 259">
            <a:extLst>
              <a:ext uri="{FF2B5EF4-FFF2-40B4-BE49-F238E27FC236}">
                <a16:creationId xmlns:a16="http://schemas.microsoft.com/office/drawing/2014/main" id="{FE4B6CE5-B88F-4267-B670-21D793BCEE7B}"/>
              </a:ext>
            </a:extLst>
          </p:cNvPr>
          <p:cNvSpPr/>
          <p:nvPr/>
        </p:nvSpPr>
        <p:spPr bwMode="auto">
          <a:xfrm>
            <a:off x="10131515" y="0"/>
            <a:ext cx="868680" cy="479425"/>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nvGrpSpPr>
          <p:cNvPr id="52" name="Group 260">
            <a:extLst>
              <a:ext uri="{FF2B5EF4-FFF2-40B4-BE49-F238E27FC236}">
                <a16:creationId xmlns:a16="http://schemas.microsoft.com/office/drawing/2014/main" id="{39AA0936-B02F-41D7-8CCB-00068960F275}"/>
              </a:ext>
            </a:extLst>
          </p:cNvPr>
          <p:cNvGrpSpPr/>
          <p:nvPr/>
        </p:nvGrpSpPr>
        <p:grpSpPr>
          <a:xfrm>
            <a:off x="8418690" y="479425"/>
            <a:ext cx="868680" cy="644525"/>
            <a:chOff x="9418637" y="479425"/>
            <a:chExt cx="868680" cy="644525"/>
          </a:xfrm>
        </p:grpSpPr>
        <p:sp>
          <p:nvSpPr>
            <p:cNvPr id="53" name="TextBox 52">
              <a:extLst>
                <a:ext uri="{FF2B5EF4-FFF2-40B4-BE49-F238E27FC236}">
                  <a16:creationId xmlns:a16="http://schemas.microsoft.com/office/drawing/2014/main" id="{A68F916E-CBFE-4530-B00F-3FBBBD458EBF}"/>
                </a:ext>
              </a:extLst>
            </p:cNvPr>
            <p:cNvSpPr txBox="1"/>
            <p:nvPr/>
          </p:nvSpPr>
          <p:spPr>
            <a:xfrm>
              <a:off x="9418637" y="479425"/>
              <a:ext cx="868680" cy="258532"/>
            </a:xfrm>
            <a:prstGeom prst="rect">
              <a:avLst/>
            </a:prstGeom>
            <a:noFill/>
          </p:spPr>
          <p:txBody>
            <a:bodyPr wrap="square" lIns="45720" tIns="45720" rIns="45720" bIns="45720" rtlCol="0">
              <a:spAutoFit/>
            </a:bodyPr>
            <a:lstStyle/>
            <a:p>
              <a:pPr algn="ctr">
                <a:lnSpc>
                  <a:spcPct val="90000"/>
                </a:lnSpc>
                <a:spcAft>
                  <a:spcPts val="600"/>
                </a:spcAft>
              </a:pPr>
              <a:r>
                <a:rPr lang="en-US" sz="1200"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54" name="Freeform 5">
              <a:extLst>
                <a:ext uri="{FF2B5EF4-FFF2-40B4-BE49-F238E27FC236}">
                  <a16:creationId xmlns:a16="http://schemas.microsoft.com/office/drawing/2014/main" id="{9285975C-7D61-4EB2-8154-F3A0502AF1B6}"/>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400"/>
              <a:endParaRPr lang="en-US" kern="0">
                <a:solidFill>
                  <a:srgbClr val="505050"/>
                </a:solidFill>
              </a:endParaRPr>
            </a:p>
          </p:txBody>
        </p:sp>
      </p:grpSp>
      <p:sp>
        <p:nvSpPr>
          <p:cNvPr id="55" name="Text Placeholder 5">
            <a:extLst>
              <a:ext uri="{FF2B5EF4-FFF2-40B4-BE49-F238E27FC236}">
                <a16:creationId xmlns:a16="http://schemas.microsoft.com/office/drawing/2014/main" id="{180FD8A5-2D19-4199-B893-430F29D40354}"/>
              </a:ext>
            </a:extLst>
          </p:cNvPr>
          <p:cNvSpPr txBox="1">
            <a:spLocks/>
          </p:cNvSpPr>
          <p:nvPr/>
        </p:nvSpPr>
        <p:spPr>
          <a:xfrm>
            <a:off x="584200" y="1355135"/>
            <a:ext cx="11018520" cy="86177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Azure Front Door </a:t>
            </a:r>
            <a:r>
              <a:rPr lang="ko-KR" altLang="en-US"/>
              <a:t>서비스는 글로벌 웹 어플리케이션을 빠르게 제공 할 수 있도록 확장성과 보안성을 제공합니다</a:t>
            </a:r>
            <a:r>
              <a:rPr lang="en-US" altLang="ko-KR"/>
              <a:t>.</a:t>
            </a:r>
            <a:endParaRPr lang="en-US"/>
          </a:p>
        </p:txBody>
      </p:sp>
      <p:sp>
        <p:nvSpPr>
          <p:cNvPr id="56" name="TextBox 55">
            <a:extLst>
              <a:ext uri="{FF2B5EF4-FFF2-40B4-BE49-F238E27FC236}">
                <a16:creationId xmlns:a16="http://schemas.microsoft.com/office/drawing/2014/main" id="{56216EA9-AF84-4D7E-A975-AD6C6BEC17DC}"/>
              </a:ext>
            </a:extLst>
          </p:cNvPr>
          <p:cNvSpPr txBox="1"/>
          <p:nvPr/>
        </p:nvSpPr>
        <p:spPr>
          <a:xfrm>
            <a:off x="579398" y="2685538"/>
            <a:ext cx="5826991"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SSL offload and application acceleration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Global HTTP load balancing with instant failover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Application Firewall and DDoS protection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Centralized traffic orchestration view</a:t>
            </a:r>
          </a:p>
        </p:txBody>
      </p:sp>
      <p:pic>
        <p:nvPicPr>
          <p:cNvPr id="57" name="Picture 56" descr="An Azure Front Door diagram">
            <a:extLst>
              <a:ext uri="{FF2B5EF4-FFF2-40B4-BE49-F238E27FC236}">
                <a16:creationId xmlns:a16="http://schemas.microsoft.com/office/drawing/2014/main" id="{58C21002-54B3-41EB-AF25-566439A6AC3E}"/>
              </a:ext>
            </a:extLst>
          </p:cNvPr>
          <p:cNvPicPr>
            <a:picLocks noChangeAspect="1"/>
          </p:cNvPicPr>
          <p:nvPr/>
        </p:nvPicPr>
        <p:blipFill>
          <a:blip r:embed="rId3"/>
          <a:stretch>
            <a:fillRect/>
          </a:stretch>
        </p:blipFill>
        <p:spPr>
          <a:xfrm>
            <a:off x="7071068" y="2644556"/>
            <a:ext cx="4728913" cy="3775098"/>
          </a:xfrm>
          <a:prstGeom prst="rect">
            <a:avLst/>
          </a:prstGeom>
        </p:spPr>
      </p:pic>
    </p:spTree>
    <p:extLst>
      <p:ext uri="{BB962C8B-B14F-4D97-AF65-F5344CB8AC3E}">
        <p14:creationId xmlns:p14="http://schemas.microsoft.com/office/powerpoint/2010/main" val="2564160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hasCustomPrompt="1"/>
          </p:nvPr>
        </p:nvSpPr>
        <p:spPr/>
        <p:txBody>
          <a:bodyPr lIns="0" anchor="ctr">
            <a:normAutofit/>
          </a:bodyPr>
          <a:lstStyle>
            <a:lvl1pPr marL="0" algn="l" defTabSz="914400" rtl="0" eaLnBrk="1" latinLnBrk="1" hangingPunct="1">
              <a:lnSpc>
                <a:spcPct val="90000"/>
              </a:lnSpc>
              <a:spcBef>
                <a:spcPct val="0"/>
              </a:spcBef>
              <a:buNone/>
              <a:defRPr lang="en-US" altLang="ko-KR" sz="2400" b="1" kern="1200" spc="-60" baseline="0" dirty="0" smtClean="0">
                <a:solidFill>
                  <a:schemeClr val="tx1">
                    <a:lumMod val="85000"/>
                    <a:lumOff val="15000"/>
                  </a:schemeClr>
                </a:solidFill>
                <a:latin typeface="+mn-lt"/>
                <a:ea typeface="맑은 고딕" panose="020B0503020000020004" pitchFamily="50" charset="-127"/>
                <a:cs typeface="+mj-cs"/>
              </a:defRPr>
            </a:lvl1pPr>
          </a:lstStyle>
          <a:p>
            <a:r>
              <a:rPr lang="en-US" altLang="ko-KR"/>
              <a:t>Azure ExpressRoute</a:t>
            </a:r>
            <a:endParaRPr lang="en-US"/>
          </a:p>
        </p:txBody>
      </p:sp>
      <p:sp>
        <p:nvSpPr>
          <p:cNvPr id="8" name="텍스트 개체 틀 7">
            <a:extLst>
              <a:ext uri="{FF2B5EF4-FFF2-40B4-BE49-F238E27FC236}">
                <a16:creationId xmlns:a16="http://schemas.microsoft.com/office/drawing/2014/main" id="{073EC5DA-9A4B-4CC4-87B2-15070675D4CB}"/>
              </a:ext>
            </a:extLst>
          </p:cNvPr>
          <p:cNvSpPr>
            <a:spLocks noGrp="1"/>
          </p:cNvSpPr>
          <p:nvPr>
            <p:ph type="body" sz="quarter" idx="10"/>
          </p:nvPr>
        </p:nvSpPr>
        <p:spPr/>
        <p:txBody>
          <a:bodyPr/>
          <a:lstStyle/>
          <a:p>
            <a:r>
              <a:rPr lang="en-US" altLang="ko-KR"/>
              <a:t>Azure</a:t>
            </a:r>
            <a:r>
              <a:rPr lang="ko-KR" altLang="en-US"/>
              <a:t>와 안정된 </a:t>
            </a:r>
            <a:r>
              <a:rPr lang="en-US" altLang="ko-KR"/>
              <a:t>Private </a:t>
            </a:r>
            <a:r>
              <a:rPr lang="ko-KR" altLang="en-US"/>
              <a:t>연결 제공</a:t>
            </a:r>
          </a:p>
        </p:txBody>
      </p:sp>
      <p:sp>
        <p:nvSpPr>
          <p:cNvPr id="6" name="부제목 5"/>
          <p:cNvSpPr txBox="1">
            <a:spLocks/>
          </p:cNvSpPr>
          <p:nvPr/>
        </p:nvSpPr>
        <p:spPr>
          <a:xfrm>
            <a:off x="3776452" y="340310"/>
            <a:ext cx="5132654" cy="324669"/>
          </a:xfrm>
          <a:prstGeom prst="rect">
            <a:avLst/>
          </a:prstGeom>
        </p:spPr>
        <p:txBody>
          <a:bodyPr vert="horz" lIns="0" tIns="45720" rIns="91440" bIns="45720" rtlCol="0" anchor="ctr">
            <a:noAutofit/>
          </a:bodyPr>
          <a:lstStyle>
            <a:lvl1pPr marL="0" indent="0" algn="l" defTabSz="914400" rtl="0" eaLnBrk="1" latinLnBrk="1" hangingPunct="1">
              <a:lnSpc>
                <a:spcPct val="90000"/>
              </a:lnSpc>
              <a:spcBef>
                <a:spcPts val="1000"/>
              </a:spcBef>
              <a:buFont typeface="Arial" panose="020B0604020202020204" pitchFamily="34" charset="0"/>
              <a:buNone/>
              <a:defRPr sz="1800" kern="1200" spc="-60" baseline="0">
                <a:solidFill>
                  <a:schemeClr val="tx1">
                    <a:lumMod val="50000"/>
                    <a:lumOff val="50000"/>
                  </a:schemeClr>
                </a:solidFill>
                <a:latin typeface="맑은 고딕" panose="020B0503020000020004" pitchFamily="50" charset="-127"/>
                <a:ea typeface="맑은 고딕" panose="020B0503020000020004" pitchFamily="50" charset="-127"/>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ko-KR" altLang="en-US" spc="-90"/>
          </a:p>
        </p:txBody>
      </p:sp>
      <p:sp>
        <p:nvSpPr>
          <p:cNvPr id="2" name="Content Placeholder 2">
            <a:extLst>
              <a:ext uri="{FF2B5EF4-FFF2-40B4-BE49-F238E27FC236}">
                <a16:creationId xmlns:a16="http://schemas.microsoft.com/office/drawing/2014/main" id="{586A0667-CD30-45C5-BD77-42757E127510}"/>
              </a:ext>
            </a:extLst>
          </p:cNvPr>
          <p:cNvSpPr txBox="1">
            <a:spLocks/>
          </p:cNvSpPr>
          <p:nvPr/>
        </p:nvSpPr>
        <p:spPr>
          <a:xfrm>
            <a:off x="427875" y="1406138"/>
            <a:ext cx="9231513" cy="93023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41414"/>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141414"/>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141414"/>
                </a:solidFill>
                <a:latin typeface="Segoe UI Semilight" panose="020B0402040204020203" pitchFamily="34" charset="0"/>
                <a:ea typeface="+mn-ea"/>
                <a:cs typeface="Segoe UI Semilight" panose="020B04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141414"/>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141414"/>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altLang="ko-KR" sz="2000">
                <a:solidFill>
                  <a:srgbClr val="404040"/>
                </a:solidFill>
                <a:latin typeface="+mn-ea"/>
                <a:cs typeface="Segoe UI Semilight" panose="020B0402040204020203" pitchFamily="34" charset="0"/>
              </a:rPr>
              <a:t>ExpressRoute</a:t>
            </a:r>
            <a:r>
              <a:rPr lang="ko-KR" altLang="en-US" sz="2000">
                <a:solidFill>
                  <a:srgbClr val="404040"/>
                </a:solidFill>
                <a:latin typeface="+mn-ea"/>
                <a:cs typeface="Segoe UI Semilight" panose="020B0402040204020203" pitchFamily="34" charset="0"/>
              </a:rPr>
              <a:t>를 사용하면 </a:t>
            </a:r>
            <a:r>
              <a:rPr lang="en-US" altLang="ko-KR" sz="2000">
                <a:solidFill>
                  <a:srgbClr val="404040"/>
                </a:solidFill>
                <a:latin typeface="+mn-ea"/>
                <a:cs typeface="Segoe UI Semilight" panose="020B0402040204020203" pitchFamily="34" charset="0"/>
              </a:rPr>
              <a:t>Exchange </a:t>
            </a:r>
            <a:r>
              <a:rPr lang="ko-KR" altLang="en-US" sz="2000">
                <a:solidFill>
                  <a:srgbClr val="404040"/>
                </a:solidFill>
                <a:latin typeface="+mn-ea"/>
                <a:cs typeface="Segoe UI Semilight" panose="020B0402040204020203" pitchFamily="34" charset="0"/>
              </a:rPr>
              <a:t>공급자 시설 같은 </a:t>
            </a:r>
            <a:r>
              <a:rPr lang="en-US" altLang="ko-KR" sz="2000">
                <a:solidFill>
                  <a:srgbClr val="404040"/>
                </a:solidFill>
                <a:latin typeface="+mn-ea"/>
                <a:cs typeface="Segoe UI Semilight" panose="020B0402040204020203" pitchFamily="34" charset="0"/>
              </a:rPr>
              <a:t>ExpressRoute </a:t>
            </a:r>
            <a:r>
              <a:rPr lang="ko-KR" altLang="en-US" sz="2000">
                <a:solidFill>
                  <a:srgbClr val="404040"/>
                </a:solidFill>
                <a:latin typeface="+mn-ea"/>
                <a:cs typeface="Segoe UI Semilight" panose="020B0402040204020203" pitchFamily="34" charset="0"/>
              </a:rPr>
              <a:t>위치에서 </a:t>
            </a:r>
            <a:r>
              <a:rPr lang="en-US" altLang="ko-KR" sz="2000">
                <a:solidFill>
                  <a:srgbClr val="404040"/>
                </a:solidFill>
                <a:latin typeface="+mn-ea"/>
                <a:cs typeface="Segoe UI Semilight" panose="020B0402040204020203" pitchFamily="34" charset="0"/>
              </a:rPr>
              <a:t>Azure</a:t>
            </a:r>
            <a:r>
              <a:rPr lang="ko-KR" altLang="en-US" sz="2000">
                <a:solidFill>
                  <a:srgbClr val="404040"/>
                </a:solidFill>
                <a:latin typeface="+mn-ea"/>
                <a:cs typeface="Segoe UI Semilight" panose="020B0402040204020203" pitchFamily="34" charset="0"/>
              </a:rPr>
              <a:t>에 대한 연결을 설정하거나</a:t>
            </a:r>
            <a:r>
              <a:rPr lang="en-US" altLang="ko-KR" sz="2000">
                <a:solidFill>
                  <a:srgbClr val="404040"/>
                </a:solidFill>
                <a:latin typeface="+mn-ea"/>
                <a:cs typeface="Segoe UI Semilight" panose="020B0402040204020203" pitchFamily="34" charset="0"/>
              </a:rPr>
              <a:t>, </a:t>
            </a:r>
            <a:r>
              <a:rPr lang="ko-KR" altLang="en-US" sz="2000">
                <a:solidFill>
                  <a:srgbClr val="404040"/>
                </a:solidFill>
                <a:latin typeface="+mn-ea"/>
                <a:cs typeface="Segoe UI Semilight" panose="020B0402040204020203" pitchFamily="34" charset="0"/>
              </a:rPr>
              <a:t>또는 </a:t>
            </a:r>
            <a:r>
              <a:rPr lang="en-US" altLang="ko-KR" sz="2000">
                <a:solidFill>
                  <a:srgbClr val="404040"/>
                </a:solidFill>
                <a:latin typeface="+mn-ea"/>
                <a:cs typeface="Segoe UI Semilight" panose="020B0402040204020203" pitchFamily="34" charset="0"/>
              </a:rPr>
              <a:t>Networks </a:t>
            </a:r>
            <a:r>
              <a:rPr lang="ko-KR" altLang="en-US" sz="2000">
                <a:solidFill>
                  <a:srgbClr val="404040"/>
                </a:solidFill>
                <a:latin typeface="+mn-ea"/>
                <a:cs typeface="Segoe UI Semilight" panose="020B0402040204020203" pitchFamily="34" charset="0"/>
              </a:rPr>
              <a:t>서비스 공급자에서 제공하는 </a:t>
            </a:r>
            <a:r>
              <a:rPr lang="en-US" altLang="ko-KR" sz="2000">
                <a:solidFill>
                  <a:srgbClr val="404040"/>
                </a:solidFill>
                <a:latin typeface="+mn-ea"/>
                <a:cs typeface="Segoe UI Semilight" panose="020B0402040204020203" pitchFamily="34" charset="0"/>
              </a:rPr>
              <a:t>MPLS(Multi-Protocol Label Switching) VPN </a:t>
            </a:r>
            <a:r>
              <a:rPr lang="ko-KR" altLang="en-US" sz="2000">
                <a:solidFill>
                  <a:srgbClr val="404040"/>
                </a:solidFill>
                <a:latin typeface="+mn-ea"/>
                <a:cs typeface="Segoe UI Semilight" panose="020B0402040204020203" pitchFamily="34" charset="0"/>
              </a:rPr>
              <a:t>같은 기존 </a:t>
            </a:r>
            <a:r>
              <a:rPr lang="en-US" altLang="ko-KR" sz="2000">
                <a:solidFill>
                  <a:srgbClr val="404040"/>
                </a:solidFill>
                <a:latin typeface="+mn-ea"/>
                <a:cs typeface="Segoe UI Semilight" panose="020B0402040204020203" pitchFamily="34" charset="0"/>
              </a:rPr>
              <a:t>WAN Networks</a:t>
            </a:r>
            <a:r>
              <a:rPr lang="ko-KR" altLang="en-US" sz="2000">
                <a:solidFill>
                  <a:srgbClr val="404040"/>
                </a:solidFill>
                <a:latin typeface="+mn-ea"/>
                <a:cs typeface="Segoe UI Semilight" panose="020B0402040204020203" pitchFamily="34" charset="0"/>
              </a:rPr>
              <a:t>에서 </a:t>
            </a:r>
            <a:r>
              <a:rPr lang="en-US" altLang="ko-KR" sz="2000">
                <a:solidFill>
                  <a:srgbClr val="404040"/>
                </a:solidFill>
                <a:latin typeface="+mn-ea"/>
                <a:cs typeface="Segoe UI Semilight" panose="020B0402040204020203" pitchFamily="34" charset="0"/>
              </a:rPr>
              <a:t>Azure</a:t>
            </a:r>
            <a:r>
              <a:rPr lang="ko-KR" altLang="en-US" sz="2000">
                <a:solidFill>
                  <a:srgbClr val="404040"/>
                </a:solidFill>
                <a:latin typeface="+mn-ea"/>
                <a:cs typeface="Segoe UI Semilight" panose="020B0402040204020203" pitchFamily="34" charset="0"/>
              </a:rPr>
              <a:t>에 직접 연결할 수 있음</a:t>
            </a:r>
            <a:endParaRPr lang="en-US" altLang="ko-KR" sz="2000">
              <a:solidFill>
                <a:srgbClr val="404040"/>
              </a:solidFill>
              <a:latin typeface="+mn-ea"/>
              <a:cs typeface="Segoe UI Semilight" panose="020B0402040204020203" pitchFamily="34" charset="0"/>
            </a:endParaRPr>
          </a:p>
        </p:txBody>
      </p:sp>
      <p:sp>
        <p:nvSpPr>
          <p:cNvPr id="3" name="TextBox 2">
            <a:extLst>
              <a:ext uri="{FF2B5EF4-FFF2-40B4-BE49-F238E27FC236}">
                <a16:creationId xmlns:a16="http://schemas.microsoft.com/office/drawing/2014/main" id="{5CDDDAE5-1692-4AAA-9940-E87012B8DFDF}"/>
              </a:ext>
            </a:extLst>
          </p:cNvPr>
          <p:cNvSpPr txBox="1"/>
          <p:nvPr/>
        </p:nvSpPr>
        <p:spPr>
          <a:xfrm>
            <a:off x="456209" y="2934462"/>
            <a:ext cx="3904900" cy="2835835"/>
          </a:xfrm>
          <a:prstGeom prst="rect">
            <a:avLst/>
          </a:prstGeom>
          <a:noFill/>
        </p:spPr>
        <p:txBody>
          <a:bodyPr wrap="square" lIns="182880" tIns="146304" rIns="182880" bIns="146304" rtlCol="0">
            <a:noAutofit/>
          </a:bodyPr>
          <a:lstStyle/>
          <a:p>
            <a:pPr marL="285750" indent="-285750" defTabSz="932742" latinLnBrk="0">
              <a:lnSpc>
                <a:spcPct val="90000"/>
              </a:lnSpc>
              <a:spcBef>
                <a:spcPts val="1224"/>
              </a:spcBef>
              <a:buSzPct val="100000"/>
              <a:buFont typeface="Arial" panose="020B0604020202020204" pitchFamily="34" charset="0"/>
              <a:buChar char="•"/>
            </a:pPr>
            <a:r>
              <a:rPr lang="ko-KR" altLang="en-US">
                <a:solidFill>
                  <a:srgbClr val="404040"/>
                </a:solidFill>
                <a:latin typeface="+mn-ea"/>
              </a:rPr>
              <a:t>모든 </a:t>
            </a:r>
            <a:r>
              <a:rPr lang="en-US" altLang="ko-KR">
                <a:solidFill>
                  <a:srgbClr val="404040"/>
                </a:solidFill>
                <a:latin typeface="+mn-ea"/>
              </a:rPr>
              <a:t>Microsoft </a:t>
            </a:r>
            <a:r>
              <a:rPr lang="ko-KR" altLang="en-US">
                <a:solidFill>
                  <a:srgbClr val="404040"/>
                </a:solidFill>
                <a:latin typeface="+mn-ea"/>
              </a:rPr>
              <a:t>클라우드 서비스에 대한 연결 제공</a:t>
            </a:r>
            <a:endParaRPr lang="en-US" altLang="ko-KR">
              <a:solidFill>
                <a:srgbClr val="404040"/>
              </a:solidFill>
              <a:latin typeface="+mn-ea"/>
            </a:endParaRPr>
          </a:p>
          <a:p>
            <a:pPr marL="285750" indent="-285750" defTabSz="932742" latinLnBrk="0">
              <a:lnSpc>
                <a:spcPct val="90000"/>
              </a:lnSpc>
              <a:spcBef>
                <a:spcPts val="1224"/>
              </a:spcBef>
              <a:buSzPct val="100000"/>
              <a:buFont typeface="Arial" panose="020B0604020202020204" pitchFamily="34" charset="0"/>
              <a:buChar char="•"/>
            </a:pPr>
            <a:r>
              <a:rPr lang="ko-KR" altLang="en-US">
                <a:solidFill>
                  <a:srgbClr val="404040"/>
                </a:solidFill>
                <a:latin typeface="+mn-ea"/>
              </a:rPr>
              <a:t>예측가능한 네트워크 성능 제공</a:t>
            </a:r>
            <a:endParaRPr lang="en-US">
              <a:solidFill>
                <a:srgbClr val="404040"/>
              </a:solidFill>
              <a:latin typeface="+mn-ea"/>
            </a:endParaRPr>
          </a:p>
          <a:p>
            <a:pPr marL="285750" indent="-285750" defTabSz="932742" latinLnBrk="0">
              <a:lnSpc>
                <a:spcPct val="90000"/>
              </a:lnSpc>
              <a:spcBef>
                <a:spcPts val="1224"/>
              </a:spcBef>
              <a:buSzPct val="100000"/>
              <a:buFont typeface="Arial" panose="020B0604020202020204" pitchFamily="34" charset="0"/>
              <a:buChar char="•"/>
            </a:pPr>
            <a:r>
              <a:rPr lang="ko-KR" altLang="en-US">
                <a:solidFill>
                  <a:srgbClr val="404040"/>
                </a:solidFill>
                <a:latin typeface="+mn-ea"/>
              </a:rPr>
              <a:t>기업 사용자를 위해 가용성에 대한 </a:t>
            </a:r>
            <a:r>
              <a:rPr lang="en-US" altLang="ko-KR">
                <a:solidFill>
                  <a:srgbClr val="404040"/>
                </a:solidFill>
                <a:latin typeface="+mn-ea"/>
              </a:rPr>
              <a:t>SLA</a:t>
            </a:r>
            <a:r>
              <a:rPr lang="ko-KR" altLang="en-US">
                <a:solidFill>
                  <a:srgbClr val="404040"/>
                </a:solidFill>
                <a:latin typeface="+mn-ea"/>
              </a:rPr>
              <a:t>와 복구 제공</a:t>
            </a:r>
            <a:endParaRPr lang="en-US">
              <a:solidFill>
                <a:srgbClr val="404040"/>
              </a:solidFill>
              <a:latin typeface="+mn-ea"/>
            </a:endParaRPr>
          </a:p>
          <a:p>
            <a:pPr marL="285750" indent="-285750" defTabSz="932742" latinLnBrk="0">
              <a:lnSpc>
                <a:spcPct val="90000"/>
              </a:lnSpc>
              <a:spcBef>
                <a:spcPts val="1224"/>
              </a:spcBef>
              <a:buSzPct val="100000"/>
              <a:buFont typeface="Arial" panose="020B0604020202020204" pitchFamily="34" charset="0"/>
              <a:buChar char="•"/>
            </a:pPr>
            <a:r>
              <a:rPr lang="ko-KR" altLang="en-US">
                <a:solidFill>
                  <a:srgbClr val="404040"/>
                </a:solidFill>
                <a:latin typeface="+mn-ea"/>
              </a:rPr>
              <a:t>다양한 </a:t>
            </a:r>
            <a:r>
              <a:rPr lang="en-US">
                <a:solidFill>
                  <a:srgbClr val="404040"/>
                </a:solidFill>
                <a:latin typeface="+mn-ea"/>
              </a:rPr>
              <a:t>ExpressRoute </a:t>
            </a:r>
            <a:r>
              <a:rPr lang="ko-KR" altLang="en-US">
                <a:solidFill>
                  <a:srgbClr val="404040"/>
                </a:solidFill>
                <a:latin typeface="+mn-ea"/>
              </a:rPr>
              <a:t>파트너 옵션 제공</a:t>
            </a:r>
            <a:endParaRPr lang="en-US" altLang="ko-KR">
              <a:solidFill>
                <a:srgbClr val="404040"/>
              </a:solidFill>
              <a:latin typeface="+mn-ea"/>
            </a:endParaRPr>
          </a:p>
        </p:txBody>
      </p:sp>
      <p:pic>
        <p:nvPicPr>
          <p:cNvPr id="4" name="Picture 2" descr="ExpressRoute 연결 개요">
            <a:extLst>
              <a:ext uri="{FF2B5EF4-FFF2-40B4-BE49-F238E27FC236}">
                <a16:creationId xmlns:a16="http://schemas.microsoft.com/office/drawing/2014/main" id="{C50A57DA-FA66-4F29-AEB1-6F01DFAF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1109" y="2544576"/>
            <a:ext cx="7004685" cy="334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5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a:t>Azure </a:t>
            </a:r>
            <a:r>
              <a:rPr lang="ko-KR" altLang="en-US"/>
              <a:t>주요 서비스</a:t>
            </a:r>
          </a:p>
        </p:txBody>
      </p:sp>
      <p:sp>
        <p:nvSpPr>
          <p:cNvPr id="3" name="부제목 2"/>
          <p:cNvSpPr>
            <a:spLocks noGrp="1"/>
          </p:cNvSpPr>
          <p:nvPr>
            <p:ph type="subTitle" idx="1"/>
          </p:nvPr>
        </p:nvSpPr>
        <p:spPr/>
        <p:txBody>
          <a:bodyPr>
            <a:normAutofit/>
          </a:bodyPr>
          <a:lstStyle/>
          <a:p>
            <a:r>
              <a:rPr lang="en-US" altLang="ko-KR"/>
              <a:t>PaaS – Container &amp; Application</a:t>
            </a:r>
          </a:p>
        </p:txBody>
      </p:sp>
    </p:spTree>
    <p:extLst>
      <p:ext uri="{BB962C8B-B14F-4D97-AF65-F5344CB8AC3E}">
        <p14:creationId xmlns:p14="http://schemas.microsoft.com/office/powerpoint/2010/main" val="385784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D3023A-1F8A-462C-BA25-19F0939751E4}"/>
              </a:ext>
            </a:extLst>
          </p:cNvPr>
          <p:cNvSpPr>
            <a:spLocks noGrp="1"/>
          </p:cNvSpPr>
          <p:nvPr>
            <p:ph type="ctrTitle"/>
          </p:nvPr>
        </p:nvSpPr>
        <p:spPr/>
        <p:txBody>
          <a:bodyPr>
            <a:normAutofit/>
          </a:bodyPr>
          <a:lstStyle/>
          <a:p>
            <a:r>
              <a:rPr lang="en-US" altLang="ko-KR"/>
              <a:t>Azure </a:t>
            </a:r>
            <a:r>
              <a:rPr lang="ko-KR" altLang="en-US"/>
              <a:t>컨테이너 관련 제공 서비스</a:t>
            </a:r>
          </a:p>
        </p:txBody>
      </p:sp>
      <p:sp>
        <p:nvSpPr>
          <p:cNvPr id="4" name="Rectangle 197">
            <a:extLst>
              <a:ext uri="{FF2B5EF4-FFF2-40B4-BE49-F238E27FC236}">
                <a16:creationId xmlns:a16="http://schemas.microsoft.com/office/drawing/2014/main" id="{B571D155-C646-4424-BA9F-EB65B1EE8AC9}"/>
              </a:ext>
            </a:extLst>
          </p:cNvPr>
          <p:cNvSpPr/>
          <p:nvPr/>
        </p:nvSpPr>
        <p:spPr>
          <a:xfrm>
            <a:off x="986435" y="1410838"/>
            <a:ext cx="10846622" cy="4467570"/>
          </a:xfrm>
          <a:prstGeom prst="rect">
            <a:avLst/>
          </a:prstGeom>
        </p:spPr>
        <p:txBody>
          <a:bodyPr wrap="square">
            <a:spAutoFit/>
          </a:bodyPr>
          <a:lstStyle/>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961" b="1" i="0" u="none" strike="noStrike" kern="1200" cap="none" spc="0" normalizeH="0" baseline="0" noProof="0">
                <a:ln>
                  <a:noFill/>
                </a:ln>
                <a:solidFill>
                  <a:srgbClr val="002050"/>
                </a:solidFill>
                <a:effectLst/>
                <a:uLnTx/>
                <a:uFillTx/>
                <a:latin typeface="Segoe UI Light"/>
              </a:rPr>
              <a:t>Azure Kubernetes Service (AKS) </a:t>
            </a:r>
            <a:r>
              <a:rPr kumimoji="0" lang="en-US" sz="1961" b="0" i="0" u="none" strike="noStrike" kern="1200" cap="none" spc="0" normalizeH="0" baseline="0" noProof="0">
                <a:ln>
                  <a:noFill/>
                </a:ln>
                <a:solidFill>
                  <a:srgbClr val="353535"/>
                </a:solidFill>
                <a:effectLst/>
                <a:uLnTx/>
                <a:uFillTx/>
                <a:latin typeface="Segoe UI Light"/>
              </a:rPr>
              <a:t>– Azure </a:t>
            </a:r>
            <a:r>
              <a:rPr kumimoji="0" lang="ko-KR" altLang="en-US" sz="1961" b="0" i="0" u="none" strike="noStrike" kern="1200" cap="none" spc="0" normalizeH="0" baseline="0" noProof="0">
                <a:ln>
                  <a:noFill/>
                </a:ln>
                <a:solidFill>
                  <a:srgbClr val="353535"/>
                </a:solidFill>
                <a:effectLst/>
                <a:uLnTx/>
                <a:uFillTx/>
                <a:latin typeface="Segoe UI Light"/>
              </a:rPr>
              <a:t>상에 </a:t>
            </a:r>
            <a:r>
              <a:rPr lang="en-US" altLang="ko-KR" sz="1961">
                <a:solidFill>
                  <a:srgbClr val="353535"/>
                </a:solidFill>
                <a:latin typeface="Segoe UI Light"/>
              </a:rPr>
              <a:t>Kubernetes</a:t>
            </a:r>
            <a:r>
              <a:rPr lang="ko-KR" altLang="en-US" sz="1961">
                <a:solidFill>
                  <a:srgbClr val="353535"/>
                </a:solidFill>
                <a:latin typeface="Segoe UI Light"/>
              </a:rPr>
              <a:t> 기반으로 </a:t>
            </a:r>
            <a:r>
              <a:rPr kumimoji="0" lang="en-US" altLang="ko-KR" sz="1961" b="0" i="0" u="none" strike="noStrike" kern="1200" cap="none" spc="0" normalizeH="0" baseline="0" noProof="0">
                <a:ln>
                  <a:noFill/>
                </a:ln>
                <a:solidFill>
                  <a:srgbClr val="353535"/>
                </a:solidFill>
                <a:effectLst/>
                <a:uLnTx/>
                <a:uFillTx/>
                <a:latin typeface="Segoe UI Light"/>
              </a:rPr>
              <a:t>Container</a:t>
            </a:r>
            <a:r>
              <a:rPr kumimoji="0" lang="ko-KR" altLang="en-US" sz="1961" b="0" i="0" u="none" strike="noStrike" kern="1200" cap="none" spc="0" normalizeH="0" baseline="0" noProof="0">
                <a:ln>
                  <a:noFill/>
                </a:ln>
                <a:solidFill>
                  <a:srgbClr val="353535"/>
                </a:solidFill>
                <a:effectLst/>
                <a:uLnTx/>
                <a:uFillTx/>
                <a:latin typeface="Segoe UI Light"/>
              </a:rPr>
              <a:t>를 호스팅할 수 있도록 최적화된 환경</a:t>
            </a:r>
            <a:r>
              <a:rPr kumimoji="0" lang="en-US" altLang="ko-KR" sz="1961" b="0" i="0" u="none" strike="noStrike" kern="1200" cap="none" spc="0" normalizeH="0" baseline="0" noProof="0">
                <a:ln>
                  <a:noFill/>
                </a:ln>
                <a:solidFill>
                  <a:srgbClr val="353535"/>
                </a:solidFill>
                <a:effectLst/>
                <a:uLnTx/>
                <a:uFillTx/>
                <a:latin typeface="Segoe UI Light"/>
              </a:rPr>
              <a:t>. </a:t>
            </a:r>
            <a:r>
              <a:rPr kumimoji="0" lang="ko-KR" altLang="en-US" sz="1961" b="0" i="0" u="none" strike="noStrike" kern="1200" cap="none" spc="0" normalizeH="0" baseline="0" noProof="0">
                <a:ln>
                  <a:noFill/>
                </a:ln>
                <a:solidFill>
                  <a:srgbClr val="353535"/>
                </a:solidFill>
                <a:effectLst/>
                <a:uLnTx/>
                <a:uFillTx/>
                <a:latin typeface="Segoe UI Light"/>
              </a:rPr>
              <a:t>컨테이너 기반 어플리케이션을 배포</a:t>
            </a:r>
            <a:r>
              <a:rPr kumimoji="0" lang="en-US" altLang="ko-KR" sz="1961" b="0" i="0" u="none" strike="noStrike" kern="1200" cap="none" spc="0" normalizeH="0" baseline="0" noProof="0">
                <a:ln>
                  <a:noFill/>
                </a:ln>
                <a:solidFill>
                  <a:srgbClr val="353535"/>
                </a:solidFill>
                <a:effectLst/>
                <a:uLnTx/>
                <a:uFillTx/>
                <a:latin typeface="Segoe UI Light"/>
              </a:rPr>
              <a:t>, </a:t>
            </a:r>
            <a:r>
              <a:rPr kumimoji="0" lang="ko-KR" altLang="en-US" sz="1961" b="0" i="0" u="none" strike="noStrike" kern="1200" cap="none" spc="0" normalizeH="0" baseline="0" noProof="0">
                <a:ln>
                  <a:noFill/>
                </a:ln>
                <a:solidFill>
                  <a:srgbClr val="353535"/>
                </a:solidFill>
                <a:effectLst/>
                <a:uLnTx/>
                <a:uFillTx/>
                <a:latin typeface="Segoe UI Light"/>
              </a:rPr>
              <a:t>확장 및 오케스트레이팅 제공</a:t>
            </a:r>
            <a:endParaRPr kumimoji="0" lang="en-US" sz="1961" b="0" i="0" u="none" strike="noStrike" kern="1200" cap="none" spc="0" normalizeH="0" baseline="0" noProof="0">
              <a:ln>
                <a:noFill/>
              </a:ln>
              <a:solidFill>
                <a:srgbClr val="353535"/>
              </a:solidFill>
              <a:effectLst/>
              <a:uLnTx/>
              <a:uFillTx/>
              <a:latin typeface="Segoe UI Light"/>
            </a:endParaRPr>
          </a:p>
          <a:p>
            <a:pPr marL="228765" marR="0" lvl="0" indent="0" algn="l" defTabSz="895638" rtl="0" eaLnBrk="1" fontAlgn="auto" latinLnBrk="0" hangingPunct="1">
              <a:lnSpc>
                <a:spcPct val="90000"/>
              </a:lnSpc>
              <a:spcBef>
                <a:spcPts val="0"/>
              </a:spcBef>
              <a:spcAft>
                <a:spcPts val="0"/>
              </a:spcAft>
              <a:buClrTx/>
              <a:buSzTx/>
              <a:buFontTx/>
              <a:buNone/>
              <a:tabLst>
                <a:tab pos="877995" algn="l"/>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228765" marR="0" lvl="0" indent="0" algn="l" defTabSz="895638" rtl="0" eaLnBrk="1" fontAlgn="auto" latinLnBrk="0" hangingPunct="1">
              <a:lnSpc>
                <a:spcPct val="90000"/>
              </a:lnSpc>
              <a:spcBef>
                <a:spcPts val="0"/>
              </a:spcBef>
              <a:spcAft>
                <a:spcPts val="0"/>
              </a:spcAft>
              <a:buClrTx/>
              <a:buSzTx/>
              <a:buFontTx/>
              <a:buNone/>
              <a:tabLst>
                <a:tab pos="877995" algn="l"/>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961" b="1" i="0" u="none" strike="noStrike" kern="1200" cap="none" spc="0" normalizeH="0" baseline="0" noProof="0">
                <a:ln>
                  <a:noFill/>
                </a:ln>
                <a:solidFill>
                  <a:srgbClr val="002050"/>
                </a:solidFill>
                <a:effectLst/>
                <a:uLnTx/>
                <a:uFillTx/>
                <a:latin typeface="Segoe UI Light"/>
              </a:rPr>
              <a:t>Azure Container Instance </a:t>
            </a:r>
            <a:r>
              <a:rPr kumimoji="0" lang="en-US" sz="1961" b="0" i="0" u="none" strike="noStrike" kern="1200" cap="none" spc="0" normalizeH="0" baseline="0" noProof="0">
                <a:ln>
                  <a:noFill/>
                </a:ln>
                <a:solidFill>
                  <a:srgbClr val="353535"/>
                </a:solidFill>
                <a:effectLst/>
                <a:uLnTx/>
                <a:uFillTx/>
                <a:latin typeface="Segoe UI Light"/>
              </a:rPr>
              <a:t>– </a:t>
            </a:r>
            <a:r>
              <a:rPr kumimoji="0" lang="ko-KR" altLang="en-US" sz="1961" b="0" i="0" u="none" strike="noStrike" kern="1200" cap="none" spc="0" normalizeH="0" baseline="0" noProof="0">
                <a:ln>
                  <a:noFill/>
                </a:ln>
                <a:solidFill>
                  <a:srgbClr val="353535"/>
                </a:solidFill>
                <a:effectLst/>
                <a:uLnTx/>
                <a:uFillTx/>
                <a:latin typeface="Segoe UI Light"/>
              </a:rPr>
              <a:t>단일 명령을 통해 손쉽게 컨테이너를 동작할 수 있음</a:t>
            </a:r>
            <a:r>
              <a:rPr kumimoji="0" lang="en-US" altLang="ko-KR" sz="1961" b="0" i="0" u="none" strike="noStrike" kern="1200" cap="none" spc="0" normalizeH="0" baseline="0" noProof="0">
                <a:ln>
                  <a:noFill/>
                </a:ln>
                <a:solidFill>
                  <a:srgbClr val="353535"/>
                </a:solidFill>
                <a:effectLst/>
                <a:uLnTx/>
                <a:uFillTx/>
                <a:latin typeface="Segoe UI Light"/>
              </a:rPr>
              <a:t>. </a:t>
            </a: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ko-KR" altLang="en-US" sz="1961" b="0" i="0" u="none" strike="noStrike" kern="1200" cap="none" spc="0" normalizeH="0" baseline="0" noProof="0">
                <a:ln>
                  <a:noFill/>
                </a:ln>
                <a:solidFill>
                  <a:srgbClr val="353535"/>
                </a:solidFill>
                <a:effectLst/>
                <a:uLnTx/>
                <a:uFillTx/>
                <a:latin typeface="Segoe UI Light"/>
              </a:rPr>
              <a:t>클라우드에서 동작하는 </a:t>
            </a:r>
            <a:r>
              <a:rPr kumimoji="0" lang="en-US" altLang="ko-KR" sz="1961" b="0" i="0" u="none" strike="noStrike" kern="1200" cap="none" spc="0" normalizeH="0" baseline="0" noProof="0">
                <a:ln>
                  <a:noFill/>
                </a:ln>
                <a:solidFill>
                  <a:srgbClr val="353535"/>
                </a:solidFill>
                <a:effectLst/>
                <a:uLnTx/>
                <a:uFillTx/>
                <a:latin typeface="Segoe UI Light"/>
              </a:rPr>
              <a:t>Container </a:t>
            </a:r>
            <a:r>
              <a:rPr kumimoji="0" lang="ko-KR" altLang="en-US" sz="1961" b="0" i="0" u="none" strike="noStrike" kern="1200" cap="none" spc="0" normalizeH="0" baseline="0" noProof="0">
                <a:ln>
                  <a:noFill/>
                </a:ln>
                <a:solidFill>
                  <a:srgbClr val="353535"/>
                </a:solidFill>
                <a:effectLst/>
                <a:uLnTx/>
                <a:uFillTx/>
                <a:latin typeface="Segoe UI Light"/>
              </a:rPr>
              <a:t>상의 단일 어플리케이션에 해당하며</a:t>
            </a:r>
            <a:r>
              <a:rPr kumimoji="0" lang="en-US" altLang="ko-KR" sz="1961" b="0" i="0" u="none" strike="noStrike" kern="1200" cap="none" spc="0" normalizeH="0" baseline="0" noProof="0">
                <a:ln>
                  <a:noFill/>
                </a:ln>
                <a:solidFill>
                  <a:srgbClr val="353535"/>
                </a:solidFill>
                <a:effectLst/>
                <a:uLnTx/>
                <a:uFillTx/>
                <a:latin typeface="Segoe UI Light"/>
              </a:rPr>
              <a:t>, </a:t>
            </a:r>
            <a:r>
              <a:rPr kumimoji="0" lang="ko-KR" altLang="en-US" sz="1961" b="0" i="0" u="none" strike="noStrike" kern="1200" cap="none" spc="0" normalizeH="0" baseline="0" noProof="0">
                <a:ln>
                  <a:noFill/>
                </a:ln>
                <a:solidFill>
                  <a:srgbClr val="353535"/>
                </a:solidFill>
                <a:effectLst/>
                <a:uLnTx/>
                <a:uFillTx/>
                <a:latin typeface="Segoe UI Light"/>
              </a:rPr>
              <a:t>오케스트레이션 도구가 포함되어 있지는 않음</a:t>
            </a:r>
            <a:endParaRPr kumimoji="0" lang="en-US" sz="1961" b="0" i="0" u="none" strike="noStrike" kern="1200" cap="none" spc="0" normalizeH="0" baseline="0" noProof="0">
              <a:ln>
                <a:noFill/>
              </a:ln>
              <a:solidFill>
                <a:srgbClr val="353535"/>
              </a:solidFill>
              <a:effectLst/>
              <a:uLnTx/>
              <a:uFillTx/>
              <a:latin typeface="Segoe UI Light"/>
            </a:endParaRPr>
          </a:p>
          <a:p>
            <a:pPr marL="564910" marR="0" lvl="0" indent="-336145" algn="l" defTabSz="895638" rtl="0" eaLnBrk="1" fontAlgn="auto" latinLnBrk="0" hangingPunct="1">
              <a:lnSpc>
                <a:spcPct val="90000"/>
              </a:lnSpc>
              <a:spcBef>
                <a:spcPts val="0"/>
              </a:spcBef>
              <a:spcAft>
                <a:spcPts val="0"/>
              </a:spcAft>
              <a:buClrTx/>
              <a:buSzTx/>
              <a:buFont typeface="Wingdings" panose="05000000000000000000" pitchFamily="2" charset="2"/>
              <a:buChar char="q"/>
              <a:tabLst>
                <a:tab pos="877995" algn="l"/>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564910" marR="0" lvl="0" indent="-336145" algn="l" defTabSz="895638" rtl="0" eaLnBrk="1" fontAlgn="auto" latinLnBrk="0" hangingPunct="1">
              <a:lnSpc>
                <a:spcPct val="90000"/>
              </a:lnSpc>
              <a:spcBef>
                <a:spcPts val="0"/>
              </a:spcBef>
              <a:spcAft>
                <a:spcPts val="0"/>
              </a:spcAft>
              <a:buClrTx/>
              <a:buSzTx/>
              <a:buFont typeface="Wingdings" panose="05000000000000000000" pitchFamily="2" charset="2"/>
              <a:buChar char="q"/>
              <a:tabLst>
                <a:tab pos="877995" algn="l"/>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961" b="1" i="0" u="none" strike="noStrike" kern="1200" cap="none" spc="0" normalizeH="0" baseline="0" noProof="0">
                <a:ln>
                  <a:noFill/>
                </a:ln>
                <a:solidFill>
                  <a:srgbClr val="002050"/>
                </a:solidFill>
                <a:effectLst/>
                <a:uLnTx/>
                <a:uFillTx/>
                <a:latin typeface="Segoe UI Light"/>
              </a:rPr>
              <a:t>Azure Container Registry </a:t>
            </a:r>
            <a:r>
              <a:rPr kumimoji="0" lang="en-US" sz="1961" b="0" i="0" u="none" strike="noStrike" kern="1200" cap="none" spc="0" normalizeH="0" baseline="0" noProof="0">
                <a:ln>
                  <a:noFill/>
                </a:ln>
                <a:solidFill>
                  <a:srgbClr val="353535"/>
                </a:solidFill>
                <a:effectLst/>
                <a:uLnTx/>
                <a:uFillTx/>
                <a:latin typeface="Segoe UI Light"/>
              </a:rPr>
              <a:t>– Azure</a:t>
            </a:r>
            <a:r>
              <a:rPr kumimoji="0" lang="ko-KR" altLang="en-US" sz="1961" b="0" i="0" u="none" strike="noStrike" kern="1200" cap="none" spc="0" normalizeH="0" baseline="0" noProof="0">
                <a:ln>
                  <a:noFill/>
                </a:ln>
                <a:solidFill>
                  <a:srgbClr val="353535"/>
                </a:solidFill>
                <a:effectLst/>
                <a:uLnTx/>
                <a:uFillTx/>
                <a:latin typeface="Segoe UI Light"/>
              </a:rPr>
              <a:t> 배포 상의 모든 </a:t>
            </a:r>
            <a:r>
              <a:rPr kumimoji="0" lang="en-US" altLang="ko-KR" sz="1961" b="0" i="0" u="none" strike="noStrike" kern="1200" cap="none" spc="0" normalizeH="0" baseline="0" noProof="0">
                <a:ln>
                  <a:noFill/>
                </a:ln>
                <a:solidFill>
                  <a:srgbClr val="353535"/>
                </a:solidFill>
                <a:effectLst/>
                <a:uLnTx/>
                <a:uFillTx/>
                <a:latin typeface="Segoe UI Light"/>
              </a:rPr>
              <a:t>Container Image</a:t>
            </a:r>
            <a:r>
              <a:rPr kumimoji="0" lang="ko-KR" altLang="en-US" sz="1961" b="0" i="0" u="none" strike="noStrike" kern="1200" cap="none" spc="0" normalizeH="0" baseline="0" noProof="0">
                <a:ln>
                  <a:noFill/>
                </a:ln>
                <a:solidFill>
                  <a:srgbClr val="353535"/>
                </a:solidFill>
                <a:effectLst/>
                <a:uLnTx/>
                <a:uFillTx/>
                <a:latin typeface="Segoe UI Light"/>
              </a:rPr>
              <a:t>를 저장하고 관리할 수 있음</a:t>
            </a:r>
            <a:endParaRPr kumimoji="0" lang="en-US" sz="1961" b="0" i="0" u="none" strike="noStrike" kern="1200" cap="none" spc="0" normalizeH="0" baseline="0" noProof="0">
              <a:ln>
                <a:noFill/>
              </a:ln>
              <a:solidFill>
                <a:srgbClr val="353535"/>
              </a:solidFill>
              <a:effectLst/>
              <a:uLnTx/>
              <a:uFillTx/>
              <a:latin typeface="Segoe UI Light"/>
            </a:endParaRP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228765" marR="0" lvl="0" indent="0" algn="l" defTabSz="895638" rtl="0" eaLnBrk="1" fontAlgn="auto" latinLnBrk="0" hangingPunct="1">
              <a:lnSpc>
                <a:spcPct val="90000"/>
              </a:lnSpc>
              <a:spcBef>
                <a:spcPts val="0"/>
              </a:spcBef>
              <a:spcAft>
                <a:spcPts val="0"/>
              </a:spcAft>
              <a:buClrTx/>
              <a:buSzTx/>
              <a:buFontTx/>
              <a:buNone/>
              <a:tabLst>
                <a:tab pos="877995" algn="l"/>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961" b="1" i="0" u="none" strike="noStrike" kern="1200" cap="none" spc="0" normalizeH="0" baseline="0" noProof="0">
                <a:ln>
                  <a:noFill/>
                </a:ln>
                <a:solidFill>
                  <a:srgbClr val="002050"/>
                </a:solidFill>
                <a:effectLst/>
                <a:uLnTx/>
                <a:uFillTx/>
                <a:latin typeface="Segoe UI Light"/>
              </a:rPr>
              <a:t>Web App for Containers </a:t>
            </a:r>
            <a:r>
              <a:rPr kumimoji="0" lang="en-US" sz="1961" b="0" i="0" u="none" strike="noStrike" kern="1200" cap="none" spc="0" normalizeH="0" baseline="0" noProof="0">
                <a:ln>
                  <a:noFill/>
                </a:ln>
                <a:solidFill>
                  <a:srgbClr val="353535"/>
                </a:solidFill>
                <a:effectLst/>
                <a:uLnTx/>
                <a:uFillTx/>
                <a:latin typeface="Segoe UI Light"/>
              </a:rPr>
              <a:t>– Linux Container</a:t>
            </a:r>
            <a:r>
              <a:rPr kumimoji="0" lang="ko-KR" altLang="en-US" sz="1961" b="0" i="0" u="none" strike="noStrike" kern="1200" cap="none" spc="0" normalizeH="0" baseline="0" noProof="0">
                <a:ln>
                  <a:noFill/>
                </a:ln>
                <a:solidFill>
                  <a:srgbClr val="353535"/>
                </a:solidFill>
                <a:effectLst/>
                <a:uLnTx/>
                <a:uFillTx/>
                <a:latin typeface="Segoe UI Light"/>
              </a:rPr>
              <a:t>를 사용하여 </a:t>
            </a:r>
            <a:r>
              <a:rPr kumimoji="0" lang="en-US" sz="1961" b="0" i="0" u="none" strike="noStrike" kern="1200" cap="none" spc="0" normalizeH="0" baseline="0" noProof="0">
                <a:ln>
                  <a:noFill/>
                </a:ln>
                <a:solidFill>
                  <a:srgbClr val="353535"/>
                </a:solidFill>
                <a:effectLst/>
                <a:uLnTx/>
                <a:uFillTx/>
                <a:latin typeface="Segoe UI Light"/>
              </a:rPr>
              <a:t>App</a:t>
            </a:r>
            <a:r>
              <a:rPr kumimoji="0" lang="ko-KR" altLang="en-US" sz="1961" b="0" i="0" u="none" strike="noStrike" kern="1200" cap="none" spc="0" normalizeH="0" baseline="0" noProof="0">
                <a:ln>
                  <a:noFill/>
                </a:ln>
                <a:solidFill>
                  <a:srgbClr val="353535"/>
                </a:solidFill>
                <a:effectLst/>
                <a:uLnTx/>
                <a:uFillTx/>
                <a:latin typeface="Segoe UI Light"/>
              </a:rPr>
              <a:t> </a:t>
            </a:r>
            <a:r>
              <a:rPr kumimoji="0" lang="en-US" altLang="ko-KR" sz="1961" b="0" i="0" u="none" strike="noStrike" kern="1200" cap="none" spc="0" normalizeH="0" baseline="0" noProof="0">
                <a:ln>
                  <a:noFill/>
                </a:ln>
                <a:solidFill>
                  <a:srgbClr val="353535"/>
                </a:solidFill>
                <a:effectLst/>
                <a:uLnTx/>
                <a:uFillTx/>
                <a:latin typeface="Segoe UI Light"/>
              </a:rPr>
              <a:t>Service</a:t>
            </a:r>
            <a:r>
              <a:rPr kumimoji="0" lang="ko-KR" altLang="en-US" sz="1961" b="0" i="0" u="none" strike="noStrike" kern="1200" cap="none" spc="0" normalizeH="0" baseline="0" noProof="0">
                <a:ln>
                  <a:noFill/>
                </a:ln>
                <a:solidFill>
                  <a:srgbClr val="353535"/>
                </a:solidFill>
                <a:effectLst/>
                <a:uLnTx/>
                <a:uFillTx/>
                <a:latin typeface="Segoe UI Light"/>
              </a:rPr>
              <a:t> 상에 웹 어플리케이션을 배포</a:t>
            </a:r>
            <a:endParaRPr kumimoji="0" lang="en-US" sz="1961" b="0" i="0" u="none" strike="noStrike" kern="1200" cap="none" spc="0" normalizeH="0" baseline="0" noProof="0">
              <a:ln>
                <a:noFill/>
              </a:ln>
              <a:solidFill>
                <a:srgbClr val="353535"/>
              </a:solidFill>
              <a:effectLst/>
              <a:uLnTx/>
              <a:uFillTx/>
              <a:latin typeface="Segoe UI Light"/>
            </a:endParaRPr>
          </a:p>
          <a:p>
            <a:pPr marL="336145" marR="0" lvl="0" indent="-33614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961" b="0" i="0" u="none" strike="noStrike" kern="1200" cap="none" spc="0" normalizeH="0" baseline="0" noProof="0">
              <a:ln>
                <a:noFill/>
              </a:ln>
              <a:solidFill>
                <a:srgbClr val="353535"/>
              </a:solidFill>
              <a:effectLst/>
              <a:uLnTx/>
              <a:uFillTx/>
              <a:latin typeface="Segoe UI Light"/>
            </a:endParaRPr>
          </a:p>
          <a:p>
            <a:pPr marR="0" lvl="0" algn="l" defTabSz="914400" rtl="0" eaLnBrk="1" fontAlgn="auto" latinLnBrk="0" hangingPunct="1">
              <a:lnSpc>
                <a:spcPct val="100000"/>
              </a:lnSpc>
              <a:spcBef>
                <a:spcPts val="0"/>
              </a:spcBef>
              <a:spcAft>
                <a:spcPts val="0"/>
              </a:spcAft>
              <a:buClrTx/>
              <a:buSzTx/>
              <a:tabLst/>
              <a:defRPr/>
            </a:pPr>
            <a:endParaRPr kumimoji="0" lang="en-US" sz="1961" b="0" i="0" u="none" strike="noStrike" kern="1200" cap="none" spc="0" normalizeH="0" baseline="0" noProof="0">
              <a:ln>
                <a:noFill/>
              </a:ln>
              <a:solidFill>
                <a:srgbClr val="353535"/>
              </a:solidFill>
              <a:effectLst/>
              <a:uLnTx/>
              <a:uFillTx/>
              <a:latin typeface="Segoe UI Light"/>
            </a:endParaRPr>
          </a:p>
        </p:txBody>
      </p:sp>
      <p:pic>
        <p:nvPicPr>
          <p:cNvPr id="6" name="Picture 198">
            <a:extLst>
              <a:ext uri="{FF2B5EF4-FFF2-40B4-BE49-F238E27FC236}">
                <a16:creationId xmlns:a16="http://schemas.microsoft.com/office/drawing/2014/main" id="{1C53A057-A4A4-4ED9-85AE-C6882089C3D8}"/>
              </a:ext>
            </a:extLst>
          </p:cNvPr>
          <p:cNvPicPr>
            <a:picLocks noChangeAspect="1"/>
          </p:cNvPicPr>
          <p:nvPr/>
        </p:nvPicPr>
        <p:blipFill>
          <a:blip r:embed="rId2"/>
          <a:stretch>
            <a:fillRect/>
          </a:stretch>
        </p:blipFill>
        <p:spPr>
          <a:xfrm>
            <a:off x="448586" y="1410838"/>
            <a:ext cx="915100" cy="765696"/>
          </a:xfrm>
          <a:prstGeom prst="rect">
            <a:avLst/>
          </a:prstGeom>
        </p:spPr>
      </p:pic>
      <p:pic>
        <p:nvPicPr>
          <p:cNvPr id="8" name="Picture 199">
            <a:extLst>
              <a:ext uri="{FF2B5EF4-FFF2-40B4-BE49-F238E27FC236}">
                <a16:creationId xmlns:a16="http://schemas.microsoft.com/office/drawing/2014/main" id="{AFA9E49C-568B-47C5-86E8-0839077A63A7}"/>
              </a:ext>
            </a:extLst>
          </p:cNvPr>
          <p:cNvPicPr>
            <a:picLocks noChangeAspect="1"/>
          </p:cNvPicPr>
          <p:nvPr/>
        </p:nvPicPr>
        <p:blipFill>
          <a:blip r:embed="rId3"/>
          <a:stretch>
            <a:fillRect/>
          </a:stretch>
        </p:blipFill>
        <p:spPr>
          <a:xfrm>
            <a:off x="538227" y="2636164"/>
            <a:ext cx="789973" cy="884771"/>
          </a:xfrm>
          <a:prstGeom prst="rect">
            <a:avLst/>
          </a:prstGeom>
        </p:spPr>
      </p:pic>
      <p:pic>
        <p:nvPicPr>
          <p:cNvPr id="10" name="Picture 200">
            <a:extLst>
              <a:ext uri="{FF2B5EF4-FFF2-40B4-BE49-F238E27FC236}">
                <a16:creationId xmlns:a16="http://schemas.microsoft.com/office/drawing/2014/main" id="{1EE685FA-1E23-4427-BAC5-029A014FB614}"/>
              </a:ext>
            </a:extLst>
          </p:cNvPr>
          <p:cNvPicPr>
            <a:picLocks noChangeAspect="1"/>
          </p:cNvPicPr>
          <p:nvPr/>
        </p:nvPicPr>
        <p:blipFill>
          <a:blip r:embed="rId4"/>
          <a:stretch>
            <a:fillRect/>
          </a:stretch>
        </p:blipFill>
        <p:spPr>
          <a:xfrm>
            <a:off x="538227" y="3872235"/>
            <a:ext cx="784372" cy="747021"/>
          </a:xfrm>
          <a:prstGeom prst="rect">
            <a:avLst/>
          </a:prstGeom>
        </p:spPr>
      </p:pic>
      <p:pic>
        <p:nvPicPr>
          <p:cNvPr id="12" name="Picture 201">
            <a:extLst>
              <a:ext uri="{FF2B5EF4-FFF2-40B4-BE49-F238E27FC236}">
                <a16:creationId xmlns:a16="http://schemas.microsoft.com/office/drawing/2014/main" id="{58BA143D-7D4D-4593-88F0-9672B0A24C9F}"/>
              </a:ext>
            </a:extLst>
          </p:cNvPr>
          <p:cNvPicPr>
            <a:picLocks noChangeAspect="1"/>
          </p:cNvPicPr>
          <p:nvPr/>
        </p:nvPicPr>
        <p:blipFill>
          <a:blip r:embed="rId5"/>
          <a:stretch>
            <a:fillRect/>
          </a:stretch>
        </p:blipFill>
        <p:spPr>
          <a:xfrm>
            <a:off x="575662" y="4828416"/>
            <a:ext cx="709502" cy="537848"/>
          </a:xfrm>
          <a:prstGeom prst="rect">
            <a:avLst/>
          </a:prstGeom>
        </p:spPr>
      </p:pic>
    </p:spTree>
    <p:extLst>
      <p:ext uri="{BB962C8B-B14F-4D97-AF65-F5344CB8AC3E}">
        <p14:creationId xmlns:p14="http://schemas.microsoft.com/office/powerpoint/2010/main" val="2487613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324F07-75BE-446C-8F70-93AEDACA9E32}"/>
              </a:ext>
            </a:extLst>
          </p:cNvPr>
          <p:cNvSpPr>
            <a:spLocks noGrp="1"/>
          </p:cNvSpPr>
          <p:nvPr>
            <p:ph type="ctrTitle"/>
          </p:nvPr>
        </p:nvSpPr>
        <p:spPr/>
        <p:txBody>
          <a:bodyPr/>
          <a:lstStyle/>
          <a:p>
            <a:r>
              <a:rPr lang="en-US" altLang="ko-KR"/>
              <a:t>AKS (Azure Kubernetes Service)</a:t>
            </a:r>
            <a:endParaRPr lang="ko-KR" altLang="en-US"/>
          </a:p>
        </p:txBody>
      </p:sp>
      <p:sp>
        <p:nvSpPr>
          <p:cNvPr id="74" name="텍스트 개체 틀 73">
            <a:extLst>
              <a:ext uri="{FF2B5EF4-FFF2-40B4-BE49-F238E27FC236}">
                <a16:creationId xmlns:a16="http://schemas.microsoft.com/office/drawing/2014/main" id="{F03C366F-3CB6-4F33-A180-BEB3853269D5}"/>
              </a:ext>
            </a:extLst>
          </p:cNvPr>
          <p:cNvSpPr>
            <a:spLocks noGrp="1"/>
          </p:cNvSpPr>
          <p:nvPr>
            <p:ph type="body" sz="quarter" idx="10"/>
          </p:nvPr>
        </p:nvSpPr>
        <p:spPr/>
        <p:txBody>
          <a:bodyPr/>
          <a:lstStyle/>
          <a:p>
            <a:r>
              <a:rPr lang="en-US" altLang="ko-KR"/>
              <a:t>Kubernetes </a:t>
            </a:r>
            <a:r>
              <a:rPr lang="ko-KR" altLang="en-US"/>
              <a:t>기반 관리형 컨테이너 오케스트레이션 서비스</a:t>
            </a:r>
          </a:p>
        </p:txBody>
      </p:sp>
      <p:sp>
        <p:nvSpPr>
          <p:cNvPr id="4" name="제목 1">
            <a:extLst>
              <a:ext uri="{FF2B5EF4-FFF2-40B4-BE49-F238E27FC236}">
                <a16:creationId xmlns:a16="http://schemas.microsoft.com/office/drawing/2014/main" id="{BEADCE44-21B7-4D10-A877-3346F19E1C4D}"/>
              </a:ext>
            </a:extLst>
          </p:cNvPr>
          <p:cNvSpPr txBox="1">
            <a:spLocks/>
          </p:cNvSpPr>
          <p:nvPr/>
        </p:nvSpPr>
        <p:spPr>
          <a:xfrm>
            <a:off x="381000" y="971578"/>
            <a:ext cx="11430000" cy="50887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en-US" altLang="ko-KR" sz="2800">
              <a:solidFill>
                <a:srgbClr val="404040"/>
              </a:solidFill>
            </a:endParaRPr>
          </a:p>
        </p:txBody>
      </p:sp>
      <p:sp>
        <p:nvSpPr>
          <p:cNvPr id="5" name="Text Placeholder 2">
            <a:extLst>
              <a:ext uri="{FF2B5EF4-FFF2-40B4-BE49-F238E27FC236}">
                <a16:creationId xmlns:a16="http://schemas.microsoft.com/office/drawing/2014/main" id="{87EC4D63-D293-457E-B64F-5A384963C339}"/>
              </a:ext>
            </a:extLst>
          </p:cNvPr>
          <p:cNvSpPr txBox="1">
            <a:spLocks/>
          </p:cNvSpPr>
          <p:nvPr/>
        </p:nvSpPr>
        <p:spPr>
          <a:xfrm>
            <a:off x="574867" y="1845152"/>
            <a:ext cx="4677591" cy="361901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latinLnBrk="0">
              <a:buClr>
                <a:schemeClr val="tx2"/>
              </a:buClr>
              <a:buSzPct val="100000"/>
            </a:pPr>
            <a:r>
              <a:rPr lang="ko-KR" altLang="en-US" sz="1800">
                <a:latin typeface="+mn-ea"/>
                <a:cs typeface="Malgun Gothic Semilight" panose="020B0502040204020203" pitchFamily="50" charset="-127"/>
              </a:rPr>
              <a:t>손쉬운 </a:t>
            </a:r>
            <a:r>
              <a:rPr lang="en-US" altLang="ko-KR" sz="1800">
                <a:latin typeface="+mn-ea"/>
                <a:cs typeface="Malgun Gothic Semilight" panose="020B0502040204020203" pitchFamily="50" charset="-127"/>
              </a:rPr>
              <a:t>Kubernetes </a:t>
            </a:r>
            <a:r>
              <a:rPr lang="ko-KR" altLang="en-US" sz="1800">
                <a:latin typeface="+mn-ea"/>
                <a:cs typeface="Malgun Gothic Semilight" panose="020B0502040204020203" pitchFamily="50" charset="-127"/>
              </a:rPr>
              <a:t>배포 및 관리</a:t>
            </a:r>
            <a:br>
              <a:rPr lang="en-US" altLang="ko-KR" sz="1800">
                <a:latin typeface="+mn-ea"/>
                <a:cs typeface="Malgun Gothic Semilight" panose="020B0502040204020203" pitchFamily="50" charset="-127"/>
              </a:rPr>
            </a:br>
            <a:r>
              <a:rPr lang="en-US" altLang="ko-KR" sz="1800">
                <a:latin typeface="+mn-ea"/>
                <a:cs typeface="Malgun Gothic Semilight" panose="020B0502040204020203" pitchFamily="50" charset="-127"/>
              </a:rPr>
              <a:t>(</a:t>
            </a:r>
            <a:r>
              <a:rPr lang="ko-KR" altLang="en-US" sz="1800">
                <a:latin typeface="+mn-ea"/>
                <a:cs typeface="Malgun Gothic Semilight" panose="020B0502040204020203" pitchFamily="50" charset="-127"/>
              </a:rPr>
              <a:t>완전 관리되는 </a:t>
            </a:r>
            <a:r>
              <a:rPr lang="en-US" altLang="ko-KR" sz="1800">
                <a:latin typeface="+mn-ea"/>
                <a:cs typeface="Malgun Gothic Semilight" panose="020B0502040204020203" pitchFamily="50" charset="-127"/>
              </a:rPr>
              <a:t>Kubernetes </a:t>
            </a:r>
            <a:r>
              <a:rPr lang="ko-KR" altLang="en-US" sz="1800">
                <a:latin typeface="+mn-ea"/>
                <a:cs typeface="Malgun Gothic Semilight" panose="020B0502040204020203" pitchFamily="50" charset="-127"/>
              </a:rPr>
              <a:t>제어 영역</a:t>
            </a:r>
            <a:r>
              <a:rPr lang="en-US" altLang="ko-KR" sz="1800">
                <a:latin typeface="+mn-ea"/>
                <a:cs typeface="Malgun Gothic Semilight" panose="020B0502040204020203" pitchFamily="50" charset="-127"/>
              </a:rPr>
              <a:t>)</a:t>
            </a:r>
            <a:endParaRPr lang="en-US"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안심하고 응용 프로그램 확장 및 실행</a:t>
            </a:r>
            <a:endParaRPr lang="en-US" altLang="ko-KR"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컨테이너화 된 어플리케이션 개발 가속화</a:t>
            </a:r>
            <a:endParaRPr lang="en-US"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오픈소스 도구 또는 </a:t>
            </a:r>
            <a:r>
              <a:rPr lang="en-US" altLang="ko-KR" sz="1800">
                <a:latin typeface="+mn-ea"/>
                <a:cs typeface="Malgun Gothic Semilight" panose="020B0502040204020203" pitchFamily="50" charset="-127"/>
              </a:rPr>
              <a:t>API</a:t>
            </a:r>
            <a:r>
              <a:rPr lang="ko-KR" altLang="en-US" sz="1800">
                <a:latin typeface="+mn-ea"/>
                <a:cs typeface="Malgun Gothic Semilight" panose="020B0502040204020203" pitchFamily="50" charset="-127"/>
              </a:rPr>
              <a:t> 통해</a:t>
            </a:r>
            <a:r>
              <a:rPr lang="en-US" altLang="ko-KR" sz="1800">
                <a:latin typeface="+mn-ea"/>
                <a:cs typeface="Malgun Gothic Semilight" panose="020B0502040204020203" pitchFamily="50" charset="-127"/>
              </a:rPr>
              <a:t> </a:t>
            </a:r>
            <a:r>
              <a:rPr lang="ko-KR" altLang="en-US" sz="1800">
                <a:latin typeface="+mn-ea"/>
                <a:cs typeface="Malgun Gothic Semilight" panose="020B0502040204020203" pitchFamily="50" charset="-127"/>
              </a:rPr>
              <a:t>고객이 선호하는 방식대로 작업 가능</a:t>
            </a:r>
            <a:endParaRPr lang="en-US"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몇번의 클릭으로 </a:t>
            </a:r>
            <a:r>
              <a:rPr lang="en-US" altLang="ko-KR" sz="1800">
                <a:latin typeface="+mn-ea"/>
                <a:cs typeface="Malgun Gothic Semilight" panose="020B0502040204020203" pitchFamily="50" charset="-127"/>
              </a:rPr>
              <a:t>CI/CD </a:t>
            </a:r>
            <a:r>
              <a:rPr lang="ko-KR" altLang="en-US" sz="1800">
                <a:latin typeface="+mn-ea"/>
                <a:cs typeface="Malgun Gothic Semilight" panose="020B0502040204020203" pitchFamily="50" charset="-127"/>
              </a:rPr>
              <a:t>구현</a:t>
            </a:r>
            <a:endParaRPr lang="en-US"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클러스터 당 추가 과금이 없으며</a:t>
            </a:r>
            <a:r>
              <a:rPr lang="en-US" altLang="ko-KR" sz="1800">
                <a:latin typeface="+mn-ea"/>
                <a:cs typeface="Malgun Gothic Semilight" panose="020B0502040204020203" pitchFamily="50" charset="-127"/>
              </a:rPr>
              <a:t>, </a:t>
            </a:r>
            <a:r>
              <a:rPr lang="ko-KR" altLang="en-US" sz="1800">
                <a:latin typeface="+mn-ea"/>
                <a:cs typeface="Malgun Gothic Semilight" panose="020B0502040204020203" pitchFamily="50" charset="-127"/>
              </a:rPr>
              <a:t>실 사용하는 리소스에 대해서만 지불</a:t>
            </a:r>
            <a:endParaRPr lang="en-US" sz="1800">
              <a:latin typeface="+mn-ea"/>
              <a:cs typeface="Malgun Gothic Semilight" panose="020B0502040204020203" pitchFamily="50" charset="-127"/>
            </a:endParaRPr>
          </a:p>
          <a:p>
            <a:pPr marL="231775" indent="-231775" latinLnBrk="0">
              <a:buClr>
                <a:schemeClr val="tx2"/>
              </a:buClr>
              <a:buSzPct val="100000"/>
            </a:pPr>
            <a:r>
              <a:rPr lang="ko-KR" altLang="en-US" sz="1800">
                <a:latin typeface="+mn-ea"/>
                <a:cs typeface="Malgun Gothic Semilight" panose="020B0502040204020203" pitchFamily="50" charset="-127"/>
              </a:rPr>
              <a:t>자가 치유</a:t>
            </a:r>
            <a:r>
              <a:rPr lang="en-US" altLang="ko-KR" sz="1800">
                <a:latin typeface="+mn-ea"/>
                <a:cs typeface="Malgun Gothic Semilight" panose="020B0502040204020203" pitchFamily="50" charset="-127"/>
              </a:rPr>
              <a:t>, </a:t>
            </a:r>
            <a:r>
              <a:rPr lang="ko-KR" altLang="en-US" sz="1800">
                <a:latin typeface="+mn-ea"/>
                <a:cs typeface="Malgun Gothic Semilight" panose="020B0502040204020203" pitchFamily="50" charset="-127"/>
              </a:rPr>
              <a:t>자동 확장</a:t>
            </a:r>
            <a:r>
              <a:rPr lang="en-US" altLang="ko-KR" sz="1800">
                <a:latin typeface="+mn-ea"/>
                <a:cs typeface="Malgun Gothic Semilight" panose="020B0502040204020203" pitchFamily="50" charset="-127"/>
              </a:rPr>
              <a:t>, </a:t>
            </a:r>
            <a:r>
              <a:rPr lang="ko-KR" altLang="en-US" sz="1800" err="1">
                <a:latin typeface="+mn-ea"/>
                <a:cs typeface="Malgun Gothic Semilight" panose="020B0502040204020203" pitchFamily="50" charset="-127"/>
              </a:rPr>
              <a:t>로드밸런싱</a:t>
            </a:r>
            <a:r>
              <a:rPr lang="ko-KR" altLang="en-US" sz="1800">
                <a:latin typeface="+mn-ea"/>
                <a:cs typeface="Malgun Gothic Semilight" panose="020B0502040204020203" pitchFamily="50" charset="-127"/>
              </a:rPr>
              <a:t> 등 제공</a:t>
            </a:r>
            <a:endParaRPr lang="en-US" sz="1800">
              <a:latin typeface="+mn-ea"/>
              <a:cs typeface="Malgun Gothic Semilight" panose="020B0502040204020203" pitchFamily="50" charset="-127"/>
            </a:endParaRPr>
          </a:p>
        </p:txBody>
      </p:sp>
      <p:grpSp>
        <p:nvGrpSpPr>
          <p:cNvPr id="6" name="Group 31">
            <a:extLst>
              <a:ext uri="{FF2B5EF4-FFF2-40B4-BE49-F238E27FC236}">
                <a16:creationId xmlns:a16="http://schemas.microsoft.com/office/drawing/2014/main" id="{5DAC39DE-7AB2-4D89-B9FE-E73D371A31CE}"/>
              </a:ext>
            </a:extLst>
          </p:cNvPr>
          <p:cNvGrpSpPr/>
          <p:nvPr/>
        </p:nvGrpSpPr>
        <p:grpSpPr>
          <a:xfrm>
            <a:off x="5623761" y="1538064"/>
            <a:ext cx="5942540" cy="4294118"/>
            <a:chOff x="5192691" y="1478075"/>
            <a:chExt cx="6277420" cy="4536105"/>
          </a:xfrm>
        </p:grpSpPr>
        <p:sp>
          <p:nvSpPr>
            <p:cNvPr id="7" name="Freeform 5">
              <a:extLst>
                <a:ext uri="{FF2B5EF4-FFF2-40B4-BE49-F238E27FC236}">
                  <a16:creationId xmlns:a16="http://schemas.microsoft.com/office/drawing/2014/main" id="{76CB1C9F-1F43-4CB7-A9B8-54FF6601DDB6}"/>
                </a:ext>
              </a:extLst>
            </p:cNvPr>
            <p:cNvSpPr>
              <a:spLocks/>
            </p:cNvSpPr>
            <p:nvPr/>
          </p:nvSpPr>
          <p:spPr bwMode="auto">
            <a:xfrm>
              <a:off x="8481643" y="1478075"/>
              <a:ext cx="2125661" cy="132492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8" name="Picture 33">
              <a:extLst>
                <a:ext uri="{FF2B5EF4-FFF2-40B4-BE49-F238E27FC236}">
                  <a16:creationId xmlns:a16="http://schemas.microsoft.com/office/drawing/2014/main" id="{86A13994-DF74-4E33-9B9D-9820722FDF01}"/>
                </a:ext>
              </a:extLst>
            </p:cNvPr>
            <p:cNvPicPr>
              <a:picLocks noChangeAspect="1"/>
            </p:cNvPicPr>
            <p:nvPr/>
          </p:nvPicPr>
          <p:blipFill rotWithShape="1">
            <a:blip r:embed="rId2">
              <a:clrChange>
                <a:clrFrom>
                  <a:srgbClr val="FFFFFF"/>
                </a:clrFrom>
                <a:clrTo>
                  <a:srgbClr val="FFFFFF">
                    <a:alpha val="0"/>
                  </a:srgbClr>
                </a:clrTo>
              </a:clrChange>
            </a:blip>
            <a:srcRect t="23199" b="23199"/>
            <a:stretch/>
          </p:blipFill>
          <p:spPr>
            <a:xfrm>
              <a:off x="8905579" y="1970076"/>
              <a:ext cx="1277787" cy="512311"/>
            </a:xfrm>
            <a:prstGeom prst="rect">
              <a:avLst/>
            </a:prstGeom>
          </p:spPr>
        </p:pic>
        <p:sp>
          <p:nvSpPr>
            <p:cNvPr id="9" name="TextBox 8">
              <a:extLst>
                <a:ext uri="{FF2B5EF4-FFF2-40B4-BE49-F238E27FC236}">
                  <a16:creationId xmlns:a16="http://schemas.microsoft.com/office/drawing/2014/main" id="{4F56813B-D62D-41FA-8A47-4B0CD5C482BD}"/>
                </a:ext>
              </a:extLst>
            </p:cNvPr>
            <p:cNvSpPr txBox="1"/>
            <p:nvPr/>
          </p:nvSpPr>
          <p:spPr>
            <a:xfrm>
              <a:off x="8791991" y="2472862"/>
              <a:ext cx="1504964" cy="227585"/>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Managed</a:t>
              </a:r>
            </a:p>
          </p:txBody>
        </p:sp>
        <p:pic>
          <p:nvPicPr>
            <p:cNvPr id="10" name="Picture 35">
              <a:extLst>
                <a:ext uri="{FF2B5EF4-FFF2-40B4-BE49-F238E27FC236}">
                  <a16:creationId xmlns:a16="http://schemas.microsoft.com/office/drawing/2014/main" id="{3999BBF1-8704-4E86-BA89-E76E0DEBA547}"/>
                </a:ext>
              </a:extLst>
            </p:cNvPr>
            <p:cNvPicPr>
              <a:picLocks noChangeAspect="1"/>
            </p:cNvPicPr>
            <p:nvPr/>
          </p:nvPicPr>
          <p:blipFill>
            <a:blip r:embed="rId3"/>
            <a:stretch>
              <a:fillRect/>
            </a:stretch>
          </p:blipFill>
          <p:spPr>
            <a:xfrm>
              <a:off x="9212270" y="3260213"/>
              <a:ext cx="664406" cy="664406"/>
            </a:xfrm>
            <a:prstGeom prst="rect">
              <a:avLst/>
            </a:prstGeom>
          </p:spPr>
        </p:pic>
        <p:sp>
          <p:nvSpPr>
            <p:cNvPr id="11" name="Rectangle: Rounded Corners 36">
              <a:extLst>
                <a:ext uri="{FF2B5EF4-FFF2-40B4-BE49-F238E27FC236}">
                  <a16:creationId xmlns:a16="http://schemas.microsoft.com/office/drawing/2014/main" id="{6F016B82-77B6-4090-9C8D-11C4584D854F}"/>
                </a:ext>
              </a:extLst>
            </p:cNvPr>
            <p:cNvSpPr/>
            <p:nvPr/>
          </p:nvSpPr>
          <p:spPr bwMode="auto">
            <a:xfrm>
              <a:off x="7618847" y="4925154"/>
              <a:ext cx="3851264" cy="1089026"/>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Azure </a:t>
              </a:r>
              <a:r>
                <a:rPr kumimoji="0" lang="ko-KR" alt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인프라</a:t>
              </a:r>
              <a:endPar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2" name="Rectangle: Rounded Corners 37">
              <a:extLst>
                <a:ext uri="{FF2B5EF4-FFF2-40B4-BE49-F238E27FC236}">
                  <a16:creationId xmlns:a16="http://schemas.microsoft.com/office/drawing/2014/main" id="{ED8DA55B-2B57-43C7-8263-44E3D0F153E0}"/>
                </a:ext>
              </a:extLst>
            </p:cNvPr>
            <p:cNvSpPr/>
            <p:nvPr/>
          </p:nvSpPr>
          <p:spPr bwMode="auto">
            <a:xfrm>
              <a:off x="7618850" y="4381838"/>
              <a:ext cx="3851258" cy="423824"/>
            </a:xfrm>
            <a:prstGeom prst="roundRect">
              <a:avLst>
                <a:gd name="adj" fmla="val 3125"/>
              </a:avLst>
            </a:prstGeom>
            <a:solidFill>
              <a:srgbClr val="00B0F0">
                <a:alpha val="10000"/>
              </a:srgbClr>
            </a:solidFill>
            <a:ln w="12700" cap="flat" cmpd="sng" algn="ctr">
              <a:solidFill>
                <a:srgbClr val="00B0F0">
                  <a:alpha val="8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mn-ea"/>
                  <a:cs typeface="Segoe UI" pitchFamily="34" charset="0"/>
                </a:rPr>
                <a:t>Docker</a:t>
              </a:r>
            </a:p>
          </p:txBody>
        </p:sp>
        <p:cxnSp>
          <p:nvCxnSpPr>
            <p:cNvPr id="13" name="Straight Arrow Connector 38">
              <a:extLst>
                <a:ext uri="{FF2B5EF4-FFF2-40B4-BE49-F238E27FC236}">
                  <a16:creationId xmlns:a16="http://schemas.microsoft.com/office/drawing/2014/main" id="{74FC75DD-782C-45DD-A5E9-4037E8F1C940}"/>
                </a:ext>
              </a:extLst>
            </p:cNvPr>
            <p:cNvCxnSpPr>
              <a:cxnSpLocks/>
            </p:cNvCxnSpPr>
            <p:nvPr/>
          </p:nvCxnSpPr>
          <p:spPr>
            <a:xfrm>
              <a:off x="9544473" y="2802995"/>
              <a:ext cx="0" cy="387583"/>
            </a:xfrm>
            <a:prstGeom prst="straightConnector1">
              <a:avLst/>
            </a:prstGeom>
            <a:noFill/>
            <a:ln w="12700" cap="flat" cmpd="sng" algn="ctr">
              <a:solidFill>
                <a:srgbClr val="D2D2D2"/>
              </a:solidFill>
              <a:prstDash val="solid"/>
              <a:headEnd type="none"/>
              <a:tailEnd type="triangle"/>
            </a:ln>
            <a:effectLst/>
          </p:spPr>
        </p:cxnSp>
        <p:sp>
          <p:nvSpPr>
            <p:cNvPr id="14" name="TextBox 13">
              <a:extLst>
                <a:ext uri="{FF2B5EF4-FFF2-40B4-BE49-F238E27FC236}">
                  <a16:creationId xmlns:a16="http://schemas.microsoft.com/office/drawing/2014/main" id="{AF208F2A-ACB2-4C48-8FB8-A859D6DC6F2F}"/>
                </a:ext>
              </a:extLst>
            </p:cNvPr>
            <p:cNvSpPr txBox="1"/>
            <p:nvPr/>
          </p:nvSpPr>
          <p:spPr>
            <a:xfrm>
              <a:off x="8791991" y="3964342"/>
              <a:ext cx="1504964" cy="227585"/>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Kubernetes</a:t>
              </a:r>
            </a:p>
          </p:txBody>
        </p:sp>
        <p:grpSp>
          <p:nvGrpSpPr>
            <p:cNvPr id="15" name="Group 40">
              <a:extLst>
                <a:ext uri="{FF2B5EF4-FFF2-40B4-BE49-F238E27FC236}">
                  <a16:creationId xmlns:a16="http://schemas.microsoft.com/office/drawing/2014/main" id="{7984D33B-5535-411A-9437-765D9BB4C2DB}"/>
                </a:ext>
              </a:extLst>
            </p:cNvPr>
            <p:cNvGrpSpPr/>
            <p:nvPr/>
          </p:nvGrpSpPr>
          <p:grpSpPr>
            <a:xfrm>
              <a:off x="5583229" y="2414575"/>
              <a:ext cx="375685" cy="623760"/>
              <a:chOff x="3970338" y="2971801"/>
              <a:chExt cx="584200" cy="969962"/>
            </a:xfrm>
          </p:grpSpPr>
          <p:sp>
            <p:nvSpPr>
              <p:cNvPr id="70" name="Freeform 9">
                <a:extLst>
                  <a:ext uri="{FF2B5EF4-FFF2-40B4-BE49-F238E27FC236}">
                    <a16:creationId xmlns:a16="http://schemas.microsoft.com/office/drawing/2014/main" id="{04F1DF18-97CA-405B-95B8-DB3910EF198A}"/>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1" name="Oval 12">
                <a:extLst>
                  <a:ext uri="{FF2B5EF4-FFF2-40B4-BE49-F238E27FC236}">
                    <a16:creationId xmlns:a16="http://schemas.microsoft.com/office/drawing/2014/main" id="{2ECD8B76-1ABA-44CD-845E-3EC82E38EB54}"/>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2" name="Line 13">
                <a:extLst>
                  <a:ext uri="{FF2B5EF4-FFF2-40B4-BE49-F238E27FC236}">
                    <a16:creationId xmlns:a16="http://schemas.microsoft.com/office/drawing/2014/main" id="{17FD7591-419A-4C51-9B07-552E86729F3D}"/>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3BDBA287-242F-4395-9212-C57B562135E5}"/>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D8DB8A81-BAF3-40D0-B213-D5F1657FC9B5}"/>
                </a:ext>
              </a:extLst>
            </p:cNvPr>
            <p:cNvSpPr txBox="1"/>
            <p:nvPr/>
          </p:nvSpPr>
          <p:spPr>
            <a:xfrm>
              <a:off x="5192691" y="3121473"/>
              <a:ext cx="1156758" cy="455169"/>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어플리케이션</a:t>
              </a:r>
              <a:br>
                <a:rPr kumimoji="0" lang="en-US" altLang="ko-KR"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아키텍트</a:t>
              </a:r>
              <a:endParaRPr kumimoji="0" 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EDF110EC-EB30-49A7-ABB6-6AC4C77A1CF5}"/>
                </a:ext>
              </a:extLst>
            </p:cNvPr>
            <p:cNvSpPr txBox="1"/>
            <p:nvPr/>
          </p:nvSpPr>
          <p:spPr>
            <a:xfrm>
              <a:off x="5192691" y="4446159"/>
              <a:ext cx="1156758" cy="455169"/>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인프라</a:t>
              </a:r>
              <a:br>
                <a:rPr kumimoji="0" lang="en-US" altLang="ko-KR"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아키텍트</a:t>
              </a:r>
              <a:endParaRPr kumimoji="0" 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nvGrpSpPr>
            <p:cNvPr id="18" name="Group 43">
              <a:extLst>
                <a:ext uri="{FF2B5EF4-FFF2-40B4-BE49-F238E27FC236}">
                  <a16:creationId xmlns:a16="http://schemas.microsoft.com/office/drawing/2014/main" id="{BD3D7BFA-C135-43FB-AC68-5EFDA1B87E38}"/>
                </a:ext>
              </a:extLst>
            </p:cNvPr>
            <p:cNvGrpSpPr/>
            <p:nvPr/>
          </p:nvGrpSpPr>
          <p:grpSpPr>
            <a:xfrm>
              <a:off x="6321590" y="2724920"/>
              <a:ext cx="2785910" cy="1324504"/>
              <a:chOff x="3575770" y="3342437"/>
              <a:chExt cx="3272289" cy="1324504"/>
            </a:xfrm>
          </p:grpSpPr>
          <p:cxnSp>
            <p:nvCxnSpPr>
              <p:cNvPr id="68" name="Connector: Elbow 95">
                <a:extLst>
                  <a:ext uri="{FF2B5EF4-FFF2-40B4-BE49-F238E27FC236}">
                    <a16:creationId xmlns:a16="http://schemas.microsoft.com/office/drawing/2014/main" id="{444D02AE-BACF-492D-B172-39790B1ABEF7}"/>
                  </a:ext>
                </a:extLst>
              </p:cNvPr>
              <p:cNvCxnSpPr>
                <a:cxnSpLocks/>
              </p:cNvCxnSpPr>
              <p:nvPr/>
            </p:nvCxnSpPr>
            <p:spPr>
              <a:xfrm flipV="1">
                <a:off x="3575770" y="4303884"/>
                <a:ext cx="3272289" cy="363057"/>
              </a:xfrm>
              <a:prstGeom prst="bentConnector3">
                <a:avLst>
                  <a:gd name="adj1" fmla="val 16734"/>
                </a:avLst>
              </a:prstGeom>
              <a:noFill/>
              <a:ln w="12700" cap="flat" cmpd="sng" algn="ctr">
                <a:solidFill>
                  <a:srgbClr val="D2D2D2"/>
                </a:solidFill>
                <a:prstDash val="solid"/>
                <a:headEnd type="none"/>
                <a:tailEnd type="triangle"/>
              </a:ln>
              <a:effectLst/>
            </p:spPr>
          </p:cxnSp>
          <p:cxnSp>
            <p:nvCxnSpPr>
              <p:cNvPr id="69" name="Connector: Elbow 96">
                <a:extLst>
                  <a:ext uri="{FF2B5EF4-FFF2-40B4-BE49-F238E27FC236}">
                    <a16:creationId xmlns:a16="http://schemas.microsoft.com/office/drawing/2014/main" id="{6AC5A6F5-4F66-4C27-BEF5-CEDFB576017F}"/>
                  </a:ext>
                </a:extLst>
              </p:cNvPr>
              <p:cNvCxnSpPr>
                <a:cxnSpLocks/>
              </p:cNvCxnSpPr>
              <p:nvPr/>
            </p:nvCxnSpPr>
            <p:spPr>
              <a:xfrm>
                <a:off x="3575770" y="3342437"/>
                <a:ext cx="3272289" cy="773545"/>
              </a:xfrm>
              <a:prstGeom prst="bentConnector3">
                <a:avLst>
                  <a:gd name="adj1" fmla="val 16512"/>
                </a:avLst>
              </a:prstGeom>
              <a:noFill/>
              <a:ln w="12700" cap="flat" cmpd="sng" algn="ctr">
                <a:solidFill>
                  <a:srgbClr val="D2D2D2"/>
                </a:solidFill>
                <a:prstDash val="solid"/>
                <a:headEnd type="none"/>
                <a:tailEnd type="triangle"/>
              </a:ln>
              <a:effectLst/>
            </p:spPr>
          </p:cxnSp>
        </p:grpSp>
        <p:sp>
          <p:nvSpPr>
            <p:cNvPr id="19" name="TextBox 18">
              <a:extLst>
                <a:ext uri="{FF2B5EF4-FFF2-40B4-BE49-F238E27FC236}">
                  <a16:creationId xmlns:a16="http://schemas.microsoft.com/office/drawing/2014/main" id="{F59C38DD-5035-4E97-8151-33B97A6AA5BB}"/>
                </a:ext>
              </a:extLst>
            </p:cNvPr>
            <p:cNvSpPr txBox="1"/>
            <p:nvPr/>
          </p:nvSpPr>
          <p:spPr>
            <a:xfrm>
              <a:off x="7337697" y="3235235"/>
              <a:ext cx="1156758" cy="227585"/>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어플리케이션</a:t>
              </a:r>
              <a:endParaRPr kumimoji="0" 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8B49546E-2FA7-4106-A2E6-1FCB17FDF51B}"/>
                </a:ext>
              </a:extLst>
            </p:cNvPr>
            <p:cNvSpPr txBox="1"/>
            <p:nvPr/>
          </p:nvSpPr>
          <p:spPr>
            <a:xfrm>
              <a:off x="7337697" y="3763149"/>
              <a:ext cx="1156758" cy="227585"/>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ko-KR" alt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운영</a:t>
              </a:r>
              <a:endParaRPr kumimoji="0" 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nvGrpSpPr>
            <p:cNvPr id="21" name="Group 46">
              <a:extLst>
                <a:ext uri="{FF2B5EF4-FFF2-40B4-BE49-F238E27FC236}">
                  <a16:creationId xmlns:a16="http://schemas.microsoft.com/office/drawing/2014/main" id="{3459645E-A3A2-42E0-9B20-04B86E3878E9}"/>
                </a:ext>
              </a:extLst>
            </p:cNvPr>
            <p:cNvGrpSpPr/>
            <p:nvPr/>
          </p:nvGrpSpPr>
          <p:grpSpPr>
            <a:xfrm>
              <a:off x="8487844" y="5380418"/>
              <a:ext cx="454748" cy="472845"/>
              <a:chOff x="4680680" y="-1131468"/>
              <a:chExt cx="933450" cy="970598"/>
            </a:xfrm>
          </p:grpSpPr>
          <p:sp>
            <p:nvSpPr>
              <p:cNvPr id="53" name="Freeform: Shape 80">
                <a:extLst>
                  <a:ext uri="{FF2B5EF4-FFF2-40B4-BE49-F238E27FC236}">
                    <a16:creationId xmlns:a16="http://schemas.microsoft.com/office/drawing/2014/main" id="{57D6C9F0-B8C3-42AE-A4D7-2D214982EA4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Shape 81">
                <a:extLst>
                  <a:ext uri="{FF2B5EF4-FFF2-40B4-BE49-F238E27FC236}">
                    <a16:creationId xmlns:a16="http://schemas.microsoft.com/office/drawing/2014/main" id="{DA5148D6-1CFE-4549-94B9-158F28B3AAAB}"/>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Shape 82">
                <a:extLst>
                  <a:ext uri="{FF2B5EF4-FFF2-40B4-BE49-F238E27FC236}">
                    <a16:creationId xmlns:a16="http://schemas.microsoft.com/office/drawing/2014/main" id="{7C635CCD-2F66-4CE4-9267-949CA71FACC3}"/>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Shape 83">
                <a:extLst>
                  <a:ext uri="{FF2B5EF4-FFF2-40B4-BE49-F238E27FC236}">
                    <a16:creationId xmlns:a16="http://schemas.microsoft.com/office/drawing/2014/main" id="{66AC36D9-0470-4275-8C57-620E6CD7327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7" name="Freeform: Shape 84">
                <a:extLst>
                  <a:ext uri="{FF2B5EF4-FFF2-40B4-BE49-F238E27FC236}">
                    <a16:creationId xmlns:a16="http://schemas.microsoft.com/office/drawing/2014/main" id="{DA4D504B-8E65-4156-8984-052B95223BD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 name="Freeform: Shape 85">
                <a:extLst>
                  <a:ext uri="{FF2B5EF4-FFF2-40B4-BE49-F238E27FC236}">
                    <a16:creationId xmlns:a16="http://schemas.microsoft.com/office/drawing/2014/main" id="{674453D6-27CB-4484-B870-C4E6E0446070}"/>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 name="Freeform: Shape 86">
                <a:extLst>
                  <a:ext uri="{FF2B5EF4-FFF2-40B4-BE49-F238E27FC236}">
                    <a16:creationId xmlns:a16="http://schemas.microsoft.com/office/drawing/2014/main" id="{2EFEC4F7-45D3-4D44-AD8A-CA5C8E3879EA}"/>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Shape 87">
                <a:extLst>
                  <a:ext uri="{FF2B5EF4-FFF2-40B4-BE49-F238E27FC236}">
                    <a16:creationId xmlns:a16="http://schemas.microsoft.com/office/drawing/2014/main" id="{87F94D7E-75BF-4216-88DE-7E226E4CC6CE}"/>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Shape 88">
                <a:extLst>
                  <a:ext uri="{FF2B5EF4-FFF2-40B4-BE49-F238E27FC236}">
                    <a16:creationId xmlns:a16="http://schemas.microsoft.com/office/drawing/2014/main" id="{ACC6FE98-7164-4B50-B9EB-C59C3A63F57E}"/>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Shape 89">
                <a:extLst>
                  <a:ext uri="{FF2B5EF4-FFF2-40B4-BE49-F238E27FC236}">
                    <a16:creationId xmlns:a16="http://schemas.microsoft.com/office/drawing/2014/main" id="{2E9551F7-6C71-4ACB-A078-DC8F1AA26C50}"/>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Shape 90">
                <a:extLst>
                  <a:ext uri="{FF2B5EF4-FFF2-40B4-BE49-F238E27FC236}">
                    <a16:creationId xmlns:a16="http://schemas.microsoft.com/office/drawing/2014/main" id="{B711C11B-1F18-4A27-A040-477D0A0316BE}"/>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Shape 91">
                <a:extLst>
                  <a:ext uri="{FF2B5EF4-FFF2-40B4-BE49-F238E27FC236}">
                    <a16:creationId xmlns:a16="http://schemas.microsoft.com/office/drawing/2014/main" id="{AE6200FB-C7C4-4796-9497-668E79B9B55F}"/>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Shape 92">
                <a:extLst>
                  <a:ext uri="{FF2B5EF4-FFF2-40B4-BE49-F238E27FC236}">
                    <a16:creationId xmlns:a16="http://schemas.microsoft.com/office/drawing/2014/main" id="{95A55732-08E2-44D4-BCA8-0F211714FA38}"/>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Shape 93">
                <a:extLst>
                  <a:ext uri="{FF2B5EF4-FFF2-40B4-BE49-F238E27FC236}">
                    <a16:creationId xmlns:a16="http://schemas.microsoft.com/office/drawing/2014/main" id="{06093FCA-3A41-4E07-A7F6-93DC440C548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Shape 94">
                <a:extLst>
                  <a:ext uri="{FF2B5EF4-FFF2-40B4-BE49-F238E27FC236}">
                    <a16:creationId xmlns:a16="http://schemas.microsoft.com/office/drawing/2014/main" id="{A9F20EE4-5DEF-4A92-A394-3570AF9F290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2" name="Group 47">
              <a:extLst>
                <a:ext uri="{FF2B5EF4-FFF2-40B4-BE49-F238E27FC236}">
                  <a16:creationId xmlns:a16="http://schemas.microsoft.com/office/drawing/2014/main" id="{1059B9B9-1B0B-47AF-B35C-B0483CE9A330}"/>
                </a:ext>
              </a:extLst>
            </p:cNvPr>
            <p:cNvGrpSpPr/>
            <p:nvPr/>
          </p:nvGrpSpPr>
          <p:grpSpPr>
            <a:xfrm>
              <a:off x="9274604" y="5375192"/>
              <a:ext cx="559980" cy="483297"/>
              <a:chOff x="6082734" y="-1131468"/>
              <a:chExt cx="1126808" cy="972503"/>
            </a:xfrm>
          </p:grpSpPr>
          <p:sp>
            <p:nvSpPr>
              <p:cNvPr id="38" name="Freeform: Shape 65">
                <a:extLst>
                  <a:ext uri="{FF2B5EF4-FFF2-40B4-BE49-F238E27FC236}">
                    <a16:creationId xmlns:a16="http://schemas.microsoft.com/office/drawing/2014/main" id="{7B707849-56AC-4473-9CDB-3A8C5CFD412C}"/>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Shape 66">
                <a:extLst>
                  <a:ext uri="{FF2B5EF4-FFF2-40B4-BE49-F238E27FC236}">
                    <a16:creationId xmlns:a16="http://schemas.microsoft.com/office/drawing/2014/main" id="{428D258D-6963-4C2D-A8F2-548BFDD173F2}"/>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Shape 67">
                <a:extLst>
                  <a:ext uri="{FF2B5EF4-FFF2-40B4-BE49-F238E27FC236}">
                    <a16:creationId xmlns:a16="http://schemas.microsoft.com/office/drawing/2014/main" id="{11BF66EF-5757-4D12-8C6C-4E4B43DA73BA}"/>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Shape 68">
                <a:extLst>
                  <a:ext uri="{FF2B5EF4-FFF2-40B4-BE49-F238E27FC236}">
                    <a16:creationId xmlns:a16="http://schemas.microsoft.com/office/drawing/2014/main" id="{AEF89D4D-2410-48F7-AA2C-D2439A8D8668}"/>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Shape 69">
                <a:extLst>
                  <a:ext uri="{FF2B5EF4-FFF2-40B4-BE49-F238E27FC236}">
                    <a16:creationId xmlns:a16="http://schemas.microsoft.com/office/drawing/2014/main" id="{97B9D3F6-AEF4-4F74-AB9C-B4AB8FA6C75A}"/>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Shape 70">
                <a:extLst>
                  <a:ext uri="{FF2B5EF4-FFF2-40B4-BE49-F238E27FC236}">
                    <a16:creationId xmlns:a16="http://schemas.microsoft.com/office/drawing/2014/main" id="{CD50E6EB-1065-4403-B098-555A60086D4E}"/>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Shape 71">
                <a:extLst>
                  <a:ext uri="{FF2B5EF4-FFF2-40B4-BE49-F238E27FC236}">
                    <a16:creationId xmlns:a16="http://schemas.microsoft.com/office/drawing/2014/main" id="{466B12DB-4911-4925-9D3F-5008421F6FBF}"/>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Shape 72">
                <a:extLst>
                  <a:ext uri="{FF2B5EF4-FFF2-40B4-BE49-F238E27FC236}">
                    <a16:creationId xmlns:a16="http://schemas.microsoft.com/office/drawing/2014/main" id="{E9FFE060-C2BF-4914-B312-C2935FF69A91}"/>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Shape 73">
                <a:extLst>
                  <a:ext uri="{FF2B5EF4-FFF2-40B4-BE49-F238E27FC236}">
                    <a16:creationId xmlns:a16="http://schemas.microsoft.com/office/drawing/2014/main" id="{584504AF-0663-4DF5-B9B3-6B4236D85A05}"/>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Shape 74">
                <a:extLst>
                  <a:ext uri="{FF2B5EF4-FFF2-40B4-BE49-F238E27FC236}">
                    <a16:creationId xmlns:a16="http://schemas.microsoft.com/office/drawing/2014/main" id="{EC04221D-450A-418B-90F1-7BFC3B6E0A5A}"/>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Shape 75">
                <a:extLst>
                  <a:ext uri="{FF2B5EF4-FFF2-40B4-BE49-F238E27FC236}">
                    <a16:creationId xmlns:a16="http://schemas.microsoft.com/office/drawing/2014/main" id="{139B036B-C601-477D-B1CD-F94406D7E747}"/>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Shape 76">
                <a:extLst>
                  <a:ext uri="{FF2B5EF4-FFF2-40B4-BE49-F238E27FC236}">
                    <a16:creationId xmlns:a16="http://schemas.microsoft.com/office/drawing/2014/main" id="{94B491DD-7FEF-4569-865C-76B1E3CCCDB0}"/>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Shape 77">
                <a:extLst>
                  <a:ext uri="{FF2B5EF4-FFF2-40B4-BE49-F238E27FC236}">
                    <a16:creationId xmlns:a16="http://schemas.microsoft.com/office/drawing/2014/main" id="{D184F63A-D5D3-479D-B661-D5519C33E125}"/>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Shape 78">
                <a:extLst>
                  <a:ext uri="{FF2B5EF4-FFF2-40B4-BE49-F238E27FC236}">
                    <a16:creationId xmlns:a16="http://schemas.microsoft.com/office/drawing/2014/main" id="{3B266C58-EB02-4E1C-A6FF-D3B30E3E90A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Shape 79">
                <a:extLst>
                  <a:ext uri="{FF2B5EF4-FFF2-40B4-BE49-F238E27FC236}">
                    <a16:creationId xmlns:a16="http://schemas.microsoft.com/office/drawing/2014/main" id="{EA4B4329-DC89-4BFD-980A-69E601D751A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3" name="Group 4">
              <a:extLst>
                <a:ext uri="{FF2B5EF4-FFF2-40B4-BE49-F238E27FC236}">
                  <a16:creationId xmlns:a16="http://schemas.microsoft.com/office/drawing/2014/main" id="{6C703C8B-5712-4418-AC25-E86A83741A25}"/>
                </a:ext>
              </a:extLst>
            </p:cNvPr>
            <p:cNvGrpSpPr>
              <a:grpSpLocks noChangeAspect="1"/>
            </p:cNvGrpSpPr>
            <p:nvPr/>
          </p:nvGrpSpPr>
          <p:grpSpPr bwMode="auto">
            <a:xfrm>
              <a:off x="10194652" y="5394613"/>
              <a:ext cx="361656" cy="444454"/>
              <a:chOff x="4758" y="-701"/>
              <a:chExt cx="463" cy="569"/>
            </a:xfrm>
          </p:grpSpPr>
          <p:sp>
            <p:nvSpPr>
              <p:cNvPr id="34" name="Freeform 5">
                <a:extLst>
                  <a:ext uri="{FF2B5EF4-FFF2-40B4-BE49-F238E27FC236}">
                    <a16:creationId xmlns:a16="http://schemas.microsoft.com/office/drawing/2014/main" id="{086AFCF1-9276-406A-B673-5E77861EBD72}"/>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5" name="Oval 6">
                <a:extLst>
                  <a:ext uri="{FF2B5EF4-FFF2-40B4-BE49-F238E27FC236}">
                    <a16:creationId xmlns:a16="http://schemas.microsoft.com/office/drawing/2014/main" id="{FA38E4E0-7395-42FF-ADFD-8A08CCA0FE4D}"/>
                  </a:ext>
                </a:extLst>
              </p:cNvPr>
              <p:cNvSpPr>
                <a:spLocks noChangeArrowheads="1"/>
              </p:cNvSpPr>
              <p:nvPr/>
            </p:nvSpPr>
            <p:spPr bwMode="auto">
              <a:xfrm>
                <a:off x="4758" y="-701"/>
                <a:ext cx="463" cy="139"/>
              </a:xfrm>
              <a:prstGeom prst="ellipse">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DCB444D1-8882-4809-A8D7-3C6600CF3329}"/>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DCB15F1C-D931-4243-AF4B-779465DBC2AF}"/>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4" name="Group 49">
              <a:extLst>
                <a:ext uri="{FF2B5EF4-FFF2-40B4-BE49-F238E27FC236}">
                  <a16:creationId xmlns:a16="http://schemas.microsoft.com/office/drawing/2014/main" id="{E0EFD342-8F70-47A7-9E1E-38C8EA64D0D3}"/>
                </a:ext>
              </a:extLst>
            </p:cNvPr>
            <p:cNvGrpSpPr/>
            <p:nvPr/>
          </p:nvGrpSpPr>
          <p:grpSpPr>
            <a:xfrm>
              <a:off x="5609365" y="3756799"/>
              <a:ext cx="366737" cy="604967"/>
              <a:chOff x="2857501" y="-1033463"/>
              <a:chExt cx="588963" cy="971550"/>
            </a:xfrm>
          </p:grpSpPr>
          <p:sp>
            <p:nvSpPr>
              <p:cNvPr id="25" name="Line 5">
                <a:extLst>
                  <a:ext uri="{FF2B5EF4-FFF2-40B4-BE49-F238E27FC236}">
                    <a16:creationId xmlns:a16="http://schemas.microsoft.com/office/drawing/2014/main" id="{EBEF8EAB-A18C-4C95-8E9D-A347E8B8C9F4}"/>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1122009A-0738-44A4-81F3-30F27EBD6387}"/>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7" name="Line 9">
                <a:extLst>
                  <a:ext uri="{FF2B5EF4-FFF2-40B4-BE49-F238E27FC236}">
                    <a16:creationId xmlns:a16="http://schemas.microsoft.com/office/drawing/2014/main" id="{D02923E2-BFCA-4FCB-AC8A-A61C2FED1420}"/>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8" name="Line 10">
                <a:extLst>
                  <a:ext uri="{FF2B5EF4-FFF2-40B4-BE49-F238E27FC236}">
                    <a16:creationId xmlns:a16="http://schemas.microsoft.com/office/drawing/2014/main" id="{8F0826A6-4745-4D60-B99D-5190ACF58981}"/>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1">
                <a:extLst>
                  <a:ext uri="{FF2B5EF4-FFF2-40B4-BE49-F238E27FC236}">
                    <a16:creationId xmlns:a16="http://schemas.microsoft.com/office/drawing/2014/main" id="{D1947A16-E000-4547-9676-1334DD3D12B7}"/>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12">
                <a:extLst>
                  <a:ext uri="{FF2B5EF4-FFF2-40B4-BE49-F238E27FC236}">
                    <a16:creationId xmlns:a16="http://schemas.microsoft.com/office/drawing/2014/main" id="{0EDDBB31-2D61-441C-A4A4-B2B3A6DA962B}"/>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13">
                <a:extLst>
                  <a:ext uri="{FF2B5EF4-FFF2-40B4-BE49-F238E27FC236}">
                    <a16:creationId xmlns:a16="http://schemas.microsoft.com/office/drawing/2014/main" id="{5C0AC217-24D6-4D0C-9FED-C6100C8E2B48}"/>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14">
                <a:extLst>
                  <a:ext uri="{FF2B5EF4-FFF2-40B4-BE49-F238E27FC236}">
                    <a16:creationId xmlns:a16="http://schemas.microsoft.com/office/drawing/2014/main" id="{D7614B0B-EFD9-44EB-ADBD-4E252E2340F8}"/>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3" name="Line 15">
                <a:extLst>
                  <a:ext uri="{FF2B5EF4-FFF2-40B4-BE49-F238E27FC236}">
                    <a16:creationId xmlns:a16="http://schemas.microsoft.com/office/drawing/2014/main" id="{2A70DEDC-F41D-4A8F-B950-2FDBA5558509}"/>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963188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6424" y="1769699"/>
            <a:ext cx="5669576" cy="3785652"/>
          </a:xfrm>
        </p:spPr>
        <p:txBody>
          <a:bodyPr/>
          <a:lstStyle/>
          <a:p>
            <a:pPr>
              <a:lnSpc>
                <a:spcPct val="100000"/>
              </a:lnSpc>
              <a:spcBef>
                <a:spcPts val="0"/>
              </a:spcBef>
            </a:pPr>
            <a:endParaRPr lang="en-US" sz="1800" b="1">
              <a:latin typeface="Segoe UI Semibold" panose="020B0702040204020203" pitchFamily="34" charset="0"/>
              <a:cs typeface="Segoe UI Semibold" panose="020B0702040204020203" pitchFamily="34" charset="0"/>
            </a:endParaRPr>
          </a:p>
          <a:p>
            <a:pPr marL="231775" indent="-231775">
              <a:buClr>
                <a:schemeClr val="tx2"/>
              </a:buClr>
              <a:buSzPct val="100000"/>
              <a:buFont typeface="Arial" panose="020B0604020202020204" pitchFamily="34" charset="0"/>
              <a:buChar char="•"/>
            </a:pPr>
            <a:r>
              <a:rPr lang="ko-KR" altLang="en-US" sz="1800"/>
              <a:t>클라우드 상에서 컨테이너를 운영하는 가장 신속하고 손쉬운 방법</a:t>
            </a:r>
            <a:endParaRPr lang="en-US" sz="1800"/>
          </a:p>
          <a:p>
            <a:pPr marL="231775" indent="-231775">
              <a:buClr>
                <a:schemeClr val="tx2"/>
              </a:buClr>
              <a:buSzPct val="100000"/>
              <a:buFont typeface="Arial" panose="020B0604020202020204" pitchFamily="34" charset="0"/>
              <a:buChar char="•"/>
            </a:pPr>
            <a:r>
              <a:rPr lang="ko-KR" altLang="en-US" sz="1800"/>
              <a:t>가상머신</a:t>
            </a:r>
            <a:r>
              <a:rPr lang="en-US" altLang="ko-KR" sz="1800"/>
              <a:t>(VM)</a:t>
            </a:r>
            <a:r>
              <a:rPr lang="en-US" sz="1800"/>
              <a:t> </a:t>
            </a:r>
            <a:r>
              <a:rPr lang="ko-KR" altLang="en-US" sz="1800"/>
              <a:t>관리가 불필요</a:t>
            </a:r>
            <a:endParaRPr lang="en-US" sz="1800"/>
          </a:p>
          <a:p>
            <a:pPr marL="231775" indent="-231775">
              <a:buClr>
                <a:schemeClr val="tx2"/>
              </a:buClr>
              <a:buSzPct val="100000"/>
              <a:buFont typeface="Arial" panose="020B0604020202020204" pitchFamily="34" charset="0"/>
              <a:buChar char="•"/>
            </a:pPr>
            <a:r>
              <a:rPr lang="en-US" sz="1800"/>
              <a:t>GB </a:t>
            </a:r>
            <a:r>
              <a:rPr lang="ko-KR" altLang="en-US" sz="1800"/>
              <a:t>당</a:t>
            </a:r>
            <a:r>
              <a:rPr lang="en-US" altLang="ko-KR" sz="1800"/>
              <a:t>, CPU </a:t>
            </a:r>
            <a:r>
              <a:rPr lang="ko-KR" altLang="en-US" sz="1800"/>
              <a:t>당</a:t>
            </a:r>
            <a:r>
              <a:rPr lang="en-US" altLang="ko-KR" sz="1800"/>
              <a:t>, </a:t>
            </a:r>
            <a:r>
              <a:rPr lang="ko-KR" altLang="en-US" sz="1800"/>
              <a:t>초당 과금</a:t>
            </a:r>
            <a:endParaRPr lang="en-US" sz="1800"/>
          </a:p>
          <a:p>
            <a:pPr marL="231775" indent="-231775">
              <a:buClr>
                <a:schemeClr val="tx2"/>
              </a:buClr>
              <a:buSzPct val="100000"/>
              <a:buFont typeface="Arial" panose="020B0604020202020204" pitchFamily="34" charset="0"/>
              <a:buChar char="•"/>
            </a:pPr>
            <a:r>
              <a:rPr lang="en-US" sz="1800" err="1"/>
              <a:t>DockerHub</a:t>
            </a:r>
            <a:r>
              <a:rPr lang="en-US" sz="1800"/>
              <a:t> </a:t>
            </a:r>
            <a:r>
              <a:rPr lang="ko-KR" altLang="en-US" sz="1800"/>
              <a:t>또는 </a:t>
            </a:r>
            <a:r>
              <a:rPr lang="en-US" altLang="ko-KR" sz="1800"/>
              <a:t>Azure Container Registry </a:t>
            </a:r>
            <a:r>
              <a:rPr lang="ko-KR" altLang="en-US" sz="1800"/>
              <a:t>기반으로 이미지 배포</a:t>
            </a:r>
            <a:endParaRPr lang="en-US" sz="1800"/>
          </a:p>
          <a:p>
            <a:pPr marL="231775" indent="-231775">
              <a:buClr>
                <a:schemeClr val="tx2"/>
              </a:buClr>
              <a:buSzPct val="100000"/>
              <a:buFont typeface="Arial" panose="020B0604020202020204" pitchFamily="34" charset="0"/>
              <a:buChar char="•"/>
            </a:pPr>
            <a:r>
              <a:rPr lang="ko-KR" altLang="en-US" sz="1800"/>
              <a:t>고객은 자체 </a:t>
            </a:r>
            <a:r>
              <a:rPr lang="en-US" altLang="ko-KR" sz="1800"/>
              <a:t>AKS </a:t>
            </a:r>
            <a:r>
              <a:rPr lang="ko-KR" altLang="en-US" sz="1800"/>
              <a:t>클러스터 상에 </a:t>
            </a:r>
            <a:r>
              <a:rPr lang="en-US" altLang="ko-KR" sz="1800"/>
              <a:t>ACI Connector</a:t>
            </a:r>
          </a:p>
          <a:p>
            <a:pPr marL="231775" indent="-231775">
              <a:buClr>
                <a:schemeClr val="tx2"/>
              </a:buClr>
              <a:buSzPct val="100000"/>
              <a:buFont typeface="Arial" panose="020B0604020202020204" pitchFamily="34" charset="0"/>
              <a:buChar char="•"/>
            </a:pPr>
            <a:r>
              <a:rPr lang="en-US" altLang="ko-KR" sz="1800"/>
              <a:t>AKS </a:t>
            </a:r>
            <a:r>
              <a:rPr lang="ko-KR" altLang="en-US" sz="1800"/>
              <a:t>클러스터에 </a:t>
            </a:r>
            <a:r>
              <a:rPr lang="en-US" altLang="ko-KR" sz="1800"/>
              <a:t>ACI Connector</a:t>
            </a:r>
            <a:r>
              <a:rPr lang="ko-KR" altLang="en-US" sz="1800"/>
              <a:t>를 구성하여</a:t>
            </a:r>
            <a:r>
              <a:rPr lang="en-US" altLang="ko-KR" sz="1800"/>
              <a:t>, ACI</a:t>
            </a:r>
            <a:r>
              <a:rPr lang="ko-KR" altLang="en-US" sz="1800"/>
              <a:t> 기반으로 컨테이너 용량을 </a:t>
            </a:r>
            <a:r>
              <a:rPr lang="en-US" altLang="ko-KR" sz="1800"/>
              <a:t>AKS </a:t>
            </a:r>
            <a:r>
              <a:rPr lang="ko-KR" altLang="en-US" sz="1800"/>
              <a:t>클러스터에 추가 배포</a:t>
            </a:r>
            <a:endParaRPr lang="en-US" sz="1800"/>
          </a:p>
        </p:txBody>
      </p:sp>
      <p:sp>
        <p:nvSpPr>
          <p:cNvPr id="4" name="Text Placeholder 3"/>
          <p:cNvSpPr>
            <a:spLocks noGrp="1"/>
          </p:cNvSpPr>
          <p:nvPr>
            <p:ph type="body" sz="quarter" idx="11"/>
          </p:nvPr>
        </p:nvSpPr>
        <p:spPr>
          <a:xfrm>
            <a:off x="426423" y="6376885"/>
            <a:ext cx="4848104" cy="258532"/>
          </a:xfrm>
        </p:spPr>
        <p:txBody>
          <a:bodyPr/>
          <a:lstStyle/>
          <a:p>
            <a:r>
              <a:rPr lang="en-US">
                <a:hlinkClick r:id="rId3"/>
              </a:rPr>
              <a:t>https://azure.microsoft.com/en-us/services/container-instances/</a:t>
            </a:r>
            <a:r>
              <a:rPr lang="en-US"/>
              <a:t> </a:t>
            </a:r>
            <a:endParaRPr lang="en-US" sz="1400"/>
          </a:p>
        </p:txBody>
      </p:sp>
      <p:pic>
        <p:nvPicPr>
          <p:cNvPr id="8" name="Picture 7">
            <a:extLst>
              <a:ext uri="{FF2B5EF4-FFF2-40B4-BE49-F238E27FC236}">
                <a16:creationId xmlns:a16="http://schemas.microsoft.com/office/drawing/2014/main" id="{B49FA03D-DB93-4308-AFE4-553B1FA777F8}"/>
              </a:ext>
            </a:extLst>
          </p:cNvPr>
          <p:cNvPicPr>
            <a:picLocks noChangeAspect="1"/>
          </p:cNvPicPr>
          <p:nvPr/>
        </p:nvPicPr>
        <p:blipFill>
          <a:blip r:embed="rId4"/>
          <a:stretch>
            <a:fillRect/>
          </a:stretch>
        </p:blipFill>
        <p:spPr>
          <a:xfrm>
            <a:off x="7045034" y="1769699"/>
            <a:ext cx="3863021" cy="3858526"/>
          </a:xfrm>
          <a:prstGeom prst="rect">
            <a:avLst/>
          </a:prstGeom>
        </p:spPr>
      </p:pic>
      <p:sp>
        <p:nvSpPr>
          <p:cNvPr id="31" name="제목 1">
            <a:extLst>
              <a:ext uri="{FF2B5EF4-FFF2-40B4-BE49-F238E27FC236}">
                <a16:creationId xmlns:a16="http://schemas.microsoft.com/office/drawing/2014/main" id="{080E77DF-F6B5-4C51-AEDC-2D26877A79EE}"/>
              </a:ext>
            </a:extLst>
          </p:cNvPr>
          <p:cNvSpPr txBox="1">
            <a:spLocks/>
          </p:cNvSpPr>
          <p:nvPr/>
        </p:nvSpPr>
        <p:spPr>
          <a:xfrm>
            <a:off x="381000" y="365125"/>
            <a:ext cx="11430000" cy="1115331"/>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r>
              <a:rPr lang="en-US" altLang="ko-KR" sz="4400">
                <a:solidFill>
                  <a:srgbClr val="0078D7"/>
                </a:solidFill>
              </a:rPr>
              <a:t>ACI (Azure Container Instances)</a:t>
            </a:r>
            <a:br>
              <a:rPr lang="en-US" altLang="ko-KR" sz="4400">
                <a:solidFill>
                  <a:srgbClr val="0078D7"/>
                </a:solidFill>
              </a:rPr>
            </a:br>
            <a:r>
              <a:rPr lang="ko-KR" altLang="en-US" sz="2800">
                <a:solidFill>
                  <a:srgbClr val="404040"/>
                </a:solidFill>
              </a:rPr>
              <a:t>서버 관리없이 손쉽게 </a:t>
            </a:r>
            <a:r>
              <a:rPr lang="en-US" altLang="ko-KR" sz="2800">
                <a:solidFill>
                  <a:srgbClr val="404040"/>
                </a:solidFill>
              </a:rPr>
              <a:t>Azure</a:t>
            </a:r>
            <a:r>
              <a:rPr lang="ko-KR" altLang="en-US" sz="2800">
                <a:solidFill>
                  <a:srgbClr val="404040"/>
                </a:solidFill>
              </a:rPr>
              <a:t>에서 컨테이너 실행</a:t>
            </a:r>
            <a:endParaRPr lang="en-US" altLang="ko-KR" sz="2800">
              <a:solidFill>
                <a:srgbClr val="404040"/>
              </a:solidFill>
            </a:endParaRPr>
          </a:p>
        </p:txBody>
      </p:sp>
    </p:spTree>
    <p:extLst>
      <p:ext uri="{BB962C8B-B14F-4D97-AF65-F5344CB8AC3E}">
        <p14:creationId xmlns:p14="http://schemas.microsoft.com/office/powerpoint/2010/main" val="15364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4867" y="2239435"/>
            <a:ext cx="4677591" cy="3296287"/>
          </a:xfrm>
        </p:spPr>
        <p:txBody>
          <a:bodyPr/>
          <a:lstStyle/>
          <a:p>
            <a:pPr marL="231775" indent="-231775">
              <a:buClr>
                <a:schemeClr val="tx2"/>
              </a:buClr>
              <a:buSzPct val="100000"/>
              <a:buFont typeface="Arial" panose="020B0604020202020204" pitchFamily="34" charset="0"/>
              <a:buChar char="•"/>
            </a:pPr>
            <a:r>
              <a:rPr lang="ko-KR" altLang="en-US" sz="1800">
                <a:latin typeface="+mn-ea"/>
                <a:cs typeface="Malgun Gothic Semilight" panose="020B0502040204020203" pitchFamily="50" charset="-127"/>
              </a:rPr>
              <a:t>오픈 소스 </a:t>
            </a:r>
            <a:r>
              <a:rPr lang="en-US" altLang="ko-KR" sz="1800">
                <a:latin typeface="+mn-ea"/>
                <a:cs typeface="Malgun Gothic Semilight" panose="020B0502040204020203" pitchFamily="50" charset="-127"/>
              </a:rPr>
              <a:t>Docker Registry 2.0 </a:t>
            </a:r>
            <a:r>
              <a:rPr lang="ko-KR" altLang="en-US" sz="1800">
                <a:latin typeface="+mn-ea"/>
                <a:cs typeface="Malgun Gothic Semilight" panose="020B0502040204020203" pitchFamily="50" charset="-127"/>
              </a:rPr>
              <a:t>기반 </a:t>
            </a:r>
            <a:br>
              <a:rPr lang="ko-KR" altLang="en-US" sz="1800">
                <a:latin typeface="+mn-ea"/>
                <a:cs typeface="Malgun Gothic Semilight" panose="020B0502040204020203" pitchFamily="50" charset="-127"/>
              </a:rPr>
            </a:br>
            <a:r>
              <a:rPr lang="ko-KR" altLang="en-US" sz="1800">
                <a:latin typeface="+mn-ea"/>
                <a:cs typeface="Malgun Gothic Semilight" panose="020B0502040204020203" pitchFamily="50" charset="-127"/>
              </a:rPr>
              <a:t>관리형 </a:t>
            </a:r>
            <a:r>
              <a:rPr lang="en-US" altLang="ko-KR" sz="1800">
                <a:latin typeface="+mn-ea"/>
                <a:cs typeface="Malgun Gothic Semilight" panose="020B0502040204020203" pitchFamily="50" charset="-127"/>
              </a:rPr>
              <a:t>Docker </a:t>
            </a:r>
            <a:r>
              <a:rPr lang="ko-KR" altLang="en-US" sz="1800">
                <a:latin typeface="+mn-ea"/>
                <a:cs typeface="Malgun Gothic Semilight" panose="020B0502040204020203" pitchFamily="50" charset="-127"/>
              </a:rPr>
              <a:t>레지스트리 서비스</a:t>
            </a:r>
          </a:p>
          <a:p>
            <a:pPr marL="231775" indent="-231775">
              <a:buClr>
                <a:schemeClr val="tx2"/>
              </a:buClr>
              <a:buSzPct val="100000"/>
              <a:buFont typeface="Arial" panose="020B0604020202020204" pitchFamily="34" charset="0"/>
              <a:buChar char="•"/>
            </a:pPr>
            <a:r>
              <a:rPr lang="ko-KR" altLang="en-US" sz="1800">
                <a:latin typeface="+mn-ea"/>
                <a:cs typeface="Malgun Gothic Semilight" panose="020B0502040204020203" pitchFamily="50" charset="-127"/>
              </a:rPr>
              <a:t>프라이빗 </a:t>
            </a:r>
            <a:r>
              <a:rPr lang="en-US" altLang="ko-KR" sz="1800">
                <a:latin typeface="+mn-ea"/>
                <a:cs typeface="Malgun Gothic Semilight" panose="020B0502040204020203" pitchFamily="50" charset="-127"/>
              </a:rPr>
              <a:t>Docker </a:t>
            </a:r>
            <a:r>
              <a:rPr lang="ko-KR" altLang="en-US" sz="1800">
                <a:latin typeface="+mn-ea"/>
                <a:cs typeface="Malgun Gothic Semilight" panose="020B0502040204020203" pitchFamily="50" charset="-127"/>
              </a:rPr>
              <a:t>컨테이너 이미지의 저장 및 관리 지원</a:t>
            </a:r>
          </a:p>
          <a:p>
            <a:pPr marL="231775" indent="-231775">
              <a:buClr>
                <a:schemeClr val="tx2"/>
              </a:buClr>
              <a:buSzPct val="100000"/>
              <a:buFont typeface="Arial" panose="020B0604020202020204" pitchFamily="34" charset="0"/>
              <a:buChar char="•"/>
            </a:pPr>
            <a:r>
              <a:rPr lang="en-US" altLang="ko-KR" sz="1800">
                <a:latin typeface="+mn-ea"/>
                <a:cs typeface="Malgun Gothic Semilight" panose="020B0502040204020203" pitchFamily="50" charset="-127"/>
              </a:rPr>
              <a:t>Azure </a:t>
            </a:r>
            <a:r>
              <a:rPr lang="ko-KR" altLang="en-US" sz="1800">
                <a:latin typeface="+mn-ea"/>
                <a:cs typeface="Malgun Gothic Semilight" panose="020B0502040204020203" pitchFamily="50" charset="-127"/>
              </a:rPr>
              <a:t>상에서 기존 컨테이너의 배포 및 배포 파이프라인과 연계하여 활용 지원</a:t>
            </a:r>
          </a:p>
          <a:p>
            <a:pPr marL="231775" indent="-231775">
              <a:buClr>
                <a:schemeClr val="tx2"/>
              </a:buClr>
              <a:buSzPct val="100000"/>
              <a:buFont typeface="Arial" panose="020B0604020202020204" pitchFamily="34" charset="0"/>
              <a:buChar char="•"/>
            </a:pPr>
            <a:r>
              <a:rPr lang="en-US" altLang="ko-KR" sz="1800">
                <a:latin typeface="+mn-ea"/>
                <a:cs typeface="Malgun Gothic Semilight" panose="020B0502040204020203" pitchFamily="50" charset="-127"/>
              </a:rPr>
              <a:t>ACR Build(Azure Container Registry Build) </a:t>
            </a:r>
            <a:r>
              <a:rPr lang="ko-KR" altLang="en-US" sz="1800">
                <a:latin typeface="+mn-ea"/>
                <a:cs typeface="Malgun Gothic Semilight" panose="020B0502040204020203" pitchFamily="50" charset="-127"/>
              </a:rPr>
              <a:t>기능을 통해 </a:t>
            </a:r>
            <a:r>
              <a:rPr lang="en-US" altLang="ko-KR" sz="1800">
                <a:latin typeface="+mn-ea"/>
                <a:cs typeface="Malgun Gothic Semilight" panose="020B0502040204020203" pitchFamily="50" charset="-127"/>
              </a:rPr>
              <a:t>Azure </a:t>
            </a:r>
            <a:r>
              <a:rPr lang="ko-KR" altLang="en-US" sz="1800">
                <a:latin typeface="+mn-ea"/>
                <a:cs typeface="Malgun Gothic Semilight" panose="020B0502040204020203" pitchFamily="50" charset="-127"/>
              </a:rPr>
              <a:t>상의 컨테이너 이미지의 자동화된 빌드 지원</a:t>
            </a:r>
            <a:r>
              <a:rPr lang="en-US" altLang="ko-KR" sz="1800">
                <a:latin typeface="+mn-ea"/>
                <a:cs typeface="Malgun Gothic Semilight" panose="020B0502040204020203" pitchFamily="50" charset="-127"/>
              </a:rPr>
              <a:t>. (</a:t>
            </a:r>
            <a:r>
              <a:rPr lang="ko-KR" altLang="en-US" sz="1800">
                <a:latin typeface="+mn-ea"/>
                <a:cs typeface="Malgun Gothic Semilight" panose="020B0502040204020203" pitchFamily="50" charset="-127"/>
              </a:rPr>
              <a:t>온디멘드 빌드 또는 소스코드 커밋</a:t>
            </a:r>
            <a:r>
              <a:rPr lang="en-US" altLang="ko-KR" sz="1800">
                <a:latin typeface="+mn-ea"/>
                <a:cs typeface="Malgun Gothic Semilight" panose="020B0502040204020203" pitchFamily="50" charset="-127"/>
              </a:rPr>
              <a:t>, </a:t>
            </a:r>
            <a:r>
              <a:rPr lang="ko-KR" altLang="en-US" sz="1800">
                <a:latin typeface="+mn-ea"/>
                <a:cs typeface="Malgun Gothic Semilight" panose="020B0502040204020203" pitchFamily="50" charset="-127"/>
              </a:rPr>
              <a:t>베이스 이미지의 업데이트 빌드 트리거 기반</a:t>
            </a:r>
            <a:r>
              <a:rPr lang="en-US" altLang="ko-KR" sz="1800">
                <a:latin typeface="+mn-ea"/>
                <a:cs typeface="Malgun Gothic Semilight" panose="020B0502040204020203" pitchFamily="50" charset="-127"/>
              </a:rPr>
              <a:t>)</a:t>
            </a:r>
          </a:p>
        </p:txBody>
      </p:sp>
      <p:sp>
        <p:nvSpPr>
          <p:cNvPr id="56" name="Text Placeholder 2">
            <a:extLst>
              <a:ext uri="{FF2B5EF4-FFF2-40B4-BE49-F238E27FC236}">
                <a16:creationId xmlns:a16="http://schemas.microsoft.com/office/drawing/2014/main" id="{CA7846B7-5D31-4E4F-B7C2-4388D43B62D2}"/>
              </a:ext>
            </a:extLst>
          </p:cNvPr>
          <p:cNvSpPr txBox="1">
            <a:spLocks/>
          </p:cNvSpPr>
          <p:nvPr/>
        </p:nvSpPr>
        <p:spPr>
          <a:xfrm>
            <a:off x="380999" y="6288070"/>
            <a:ext cx="5477469" cy="424732"/>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200">
                <a:solidFill>
                  <a:srgbClr val="505050"/>
                </a:solidFill>
                <a:hlinkClick r:id="rId3"/>
              </a:rPr>
              <a:t>https://azure.microsoft.com/en-us/services/container-registry/</a:t>
            </a:r>
            <a:r>
              <a:rPr lang="en-US" altLang="ko-KR" sz="1200">
                <a:solidFill>
                  <a:srgbClr val="505050"/>
                </a:solidFill>
              </a:rPr>
              <a:t> </a:t>
            </a:r>
            <a:endParaRPr lang="en-US" altLang="ko-KR" sz="1200">
              <a:solidFill>
                <a:srgbClr val="505050"/>
              </a:solidFill>
              <a:latin typeface="Segoe UI"/>
            </a:endParaRPr>
          </a:p>
        </p:txBody>
      </p:sp>
      <p:sp>
        <p:nvSpPr>
          <p:cNvPr id="57" name="제목 1">
            <a:extLst>
              <a:ext uri="{FF2B5EF4-FFF2-40B4-BE49-F238E27FC236}">
                <a16:creationId xmlns:a16="http://schemas.microsoft.com/office/drawing/2014/main" id="{A798561F-F0C5-4C44-B527-738EBF8796CA}"/>
              </a:ext>
            </a:extLst>
          </p:cNvPr>
          <p:cNvSpPr txBox="1">
            <a:spLocks/>
          </p:cNvSpPr>
          <p:nvPr/>
        </p:nvSpPr>
        <p:spPr>
          <a:xfrm>
            <a:off x="381000" y="365125"/>
            <a:ext cx="11430000" cy="1115331"/>
          </a:xfrm>
          <a:prstGeom prst="rect">
            <a:avLst/>
          </a:prstGeom>
        </p:spPr>
        <p:txBody>
          <a:bodyPr vert="horz" lIns="91440" tIns="45720" rIns="91440" bIns="45720" rtlCol="0" anchor="ctr">
            <a:normAutofit lnSpcReduction="10000"/>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pPr lvl="0">
              <a:lnSpc>
                <a:spcPct val="100000"/>
              </a:lnSpc>
              <a:spcBef>
                <a:spcPts val="0"/>
              </a:spcBef>
            </a:pPr>
            <a:r>
              <a:rPr lang="en-US" altLang="ko-KR" sz="4400" spc="0">
                <a:ln>
                  <a:noFill/>
                </a:ln>
                <a:solidFill>
                  <a:srgbClr val="0078D7"/>
                </a:solidFill>
                <a:latin typeface="Segoe UI"/>
                <a:cs typeface="+mn-cs"/>
              </a:rPr>
              <a:t>ACR (Azure Container Registry)</a:t>
            </a:r>
            <a:br>
              <a:rPr lang="en-US" altLang="ko-KR" sz="4400" spc="0">
                <a:ln>
                  <a:noFill/>
                </a:ln>
                <a:solidFill>
                  <a:srgbClr val="0078D7"/>
                </a:solidFill>
                <a:latin typeface="Segoe UI"/>
                <a:cs typeface="+mn-cs"/>
              </a:rPr>
            </a:br>
            <a:r>
              <a:rPr lang="en-US" altLang="ko-KR" sz="2800" spc="0">
                <a:ln>
                  <a:noFill/>
                </a:ln>
                <a:solidFill>
                  <a:srgbClr val="404040"/>
                </a:solidFill>
                <a:latin typeface="Segoe UI"/>
                <a:cs typeface="+mn-cs"/>
              </a:rPr>
              <a:t>Azure </a:t>
            </a:r>
            <a:r>
              <a:rPr lang="ko-KR" altLang="en-US" sz="2800" spc="0">
                <a:ln>
                  <a:noFill/>
                </a:ln>
                <a:solidFill>
                  <a:srgbClr val="404040"/>
                </a:solidFill>
                <a:latin typeface="Segoe UI"/>
                <a:cs typeface="+mn-cs"/>
              </a:rPr>
              <a:t>리소스 기반으로 </a:t>
            </a:r>
            <a:r>
              <a:rPr lang="en-US" altLang="ko-KR" sz="2800" spc="0">
                <a:ln>
                  <a:noFill/>
                </a:ln>
                <a:solidFill>
                  <a:srgbClr val="404040"/>
                </a:solidFill>
                <a:latin typeface="Segoe UI"/>
                <a:cs typeface="+mn-cs"/>
              </a:rPr>
              <a:t>Docker </a:t>
            </a:r>
            <a:r>
              <a:rPr lang="ko-KR" altLang="en-US" sz="2800" spc="0">
                <a:ln>
                  <a:noFill/>
                </a:ln>
                <a:solidFill>
                  <a:srgbClr val="404040"/>
                </a:solidFill>
                <a:latin typeface="Segoe UI"/>
                <a:cs typeface="+mn-cs"/>
              </a:rPr>
              <a:t>개인 레지스트리 관리</a:t>
            </a:r>
            <a:endParaRPr lang="en-US" altLang="ko-KR" sz="2800" spc="0">
              <a:ln>
                <a:noFill/>
              </a:ln>
              <a:solidFill>
                <a:srgbClr val="404040"/>
              </a:solidFill>
              <a:latin typeface="Segoe UI"/>
              <a:cs typeface="+mn-cs"/>
            </a:endParaRPr>
          </a:p>
        </p:txBody>
      </p:sp>
      <p:sp>
        <p:nvSpPr>
          <p:cNvPr id="103" name="Rectangle 102">
            <a:extLst>
              <a:ext uri="{FF2B5EF4-FFF2-40B4-BE49-F238E27FC236}">
                <a16:creationId xmlns:a16="http://schemas.microsoft.com/office/drawing/2014/main" id="{2487930B-B292-4718-9001-3B3CFC9EA3BE}"/>
              </a:ext>
            </a:extLst>
          </p:cNvPr>
          <p:cNvSpPr/>
          <p:nvPr/>
        </p:nvSpPr>
        <p:spPr bwMode="auto">
          <a:xfrm>
            <a:off x="8081276" y="2604655"/>
            <a:ext cx="3679074" cy="2422712"/>
          </a:xfrm>
          <a:prstGeom prst="rect">
            <a:avLst/>
          </a:prstGeom>
          <a:solidFill>
            <a:schemeClr val="bg1"/>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0" tIns="176462" rIns="0" bIns="0" numCol="1" spcCol="0" rtlCol="0" fromWordArt="0" anchor="t" anchorCtr="0" forceAA="0" compatLnSpc="1">
            <a:prstTxWarp prst="textNoShape">
              <a:avLst/>
            </a:prstTxWarp>
            <a:noAutofit/>
          </a:bodyPr>
          <a:lstStyle/>
          <a:p>
            <a:pPr algn="ctr" defTabSz="914192" fontAlgn="base" latinLnBrk="0">
              <a:lnSpc>
                <a:spcPct val="90000"/>
              </a:lnSpc>
              <a:spcBef>
                <a:spcPct val="0"/>
              </a:spcBef>
              <a:spcAft>
                <a:spcPct val="0"/>
              </a:spcAft>
              <a:defRPr/>
            </a:pPr>
            <a:r>
              <a:rPr lang="en-US" sz="1050" kern="0">
                <a:solidFill>
                  <a:srgbClr val="000000"/>
                </a:solidFill>
                <a:latin typeface="Segoe UI Semibold"/>
              </a:rPr>
              <a:t>Deployment</a:t>
            </a:r>
          </a:p>
        </p:txBody>
      </p:sp>
      <p:sp>
        <p:nvSpPr>
          <p:cNvPr id="104" name="Rectangle 103">
            <a:extLst>
              <a:ext uri="{FF2B5EF4-FFF2-40B4-BE49-F238E27FC236}">
                <a16:creationId xmlns:a16="http://schemas.microsoft.com/office/drawing/2014/main" id="{57F02E7D-5B30-4B24-868E-EFBCAF1B4FC4}"/>
              </a:ext>
            </a:extLst>
          </p:cNvPr>
          <p:cNvSpPr/>
          <p:nvPr/>
        </p:nvSpPr>
        <p:spPr bwMode="auto">
          <a:xfrm>
            <a:off x="5735781" y="2604655"/>
            <a:ext cx="2118493" cy="2422399"/>
          </a:xfrm>
          <a:prstGeom prst="rect">
            <a:avLst/>
          </a:prstGeom>
          <a:solidFill>
            <a:schemeClr val="bg1"/>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0" tIns="176462" rIns="0" bIns="0" numCol="1" spcCol="0" rtlCol="0" fromWordArt="0" anchor="t" anchorCtr="0" forceAA="0" compatLnSpc="1">
            <a:prstTxWarp prst="textNoShape">
              <a:avLst/>
            </a:prstTxWarp>
            <a:noAutofit/>
          </a:bodyPr>
          <a:lstStyle/>
          <a:p>
            <a:pPr algn="ctr" defTabSz="914192" fontAlgn="base" latinLnBrk="0">
              <a:lnSpc>
                <a:spcPct val="90000"/>
              </a:lnSpc>
              <a:spcBef>
                <a:spcPct val="0"/>
              </a:spcBef>
              <a:spcAft>
                <a:spcPct val="0"/>
              </a:spcAft>
              <a:defRPr/>
            </a:pPr>
            <a:r>
              <a:rPr lang="en-US" sz="1050" kern="0">
                <a:solidFill>
                  <a:srgbClr val="000000"/>
                </a:solidFill>
                <a:latin typeface="Segoe UI Semibold"/>
              </a:rPr>
              <a:t>Development</a:t>
            </a:r>
          </a:p>
        </p:txBody>
      </p:sp>
      <p:sp>
        <p:nvSpPr>
          <p:cNvPr id="105" name="Oval 104">
            <a:extLst>
              <a:ext uri="{FF2B5EF4-FFF2-40B4-BE49-F238E27FC236}">
                <a16:creationId xmlns:a16="http://schemas.microsoft.com/office/drawing/2014/main" id="{F391B8FD-2A9F-4007-AE3E-A8D90D970EAF}"/>
              </a:ext>
            </a:extLst>
          </p:cNvPr>
          <p:cNvSpPr/>
          <p:nvPr/>
        </p:nvSpPr>
        <p:spPr bwMode="auto">
          <a:xfrm>
            <a:off x="6736200" y="3267921"/>
            <a:ext cx="340449" cy="322887"/>
          </a:xfrm>
          <a:prstGeom prst="ellipse">
            <a:avLst/>
          </a:prstGeom>
          <a:noFill/>
          <a:ln w="9525" cap="flat" cmpd="sng" algn="ctr">
            <a:noFill/>
            <a:prstDash val="solid"/>
            <a:headEnd type="none" w="med" len="med"/>
            <a:tailEnd type="none" w="med" len="med"/>
          </a:ln>
          <a:effectLst/>
        </p:spPr>
        <p:txBody>
          <a:bodyPr rot="0" spcFirstLastPara="0" vert="horz" wrap="square" lIns="179235" tIns="143388" rIns="179235" bIns="143388"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750" fontAlgn="base">
              <a:lnSpc>
                <a:spcPct val="90000"/>
              </a:lnSpc>
              <a:spcBef>
                <a:spcPct val="0"/>
              </a:spcBef>
              <a:spcAft>
                <a:spcPct val="0"/>
              </a:spcAft>
              <a:defRPr/>
            </a:pPr>
            <a:endParaRPr lang="en-US" sz="11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TextBox 92">
            <a:extLst>
              <a:ext uri="{FF2B5EF4-FFF2-40B4-BE49-F238E27FC236}">
                <a16:creationId xmlns:a16="http://schemas.microsoft.com/office/drawing/2014/main" id="{338EB6C5-B556-40CE-949F-C7F9E07B9246}"/>
              </a:ext>
            </a:extLst>
          </p:cNvPr>
          <p:cNvSpPr txBox="1"/>
          <p:nvPr/>
        </p:nvSpPr>
        <p:spPr>
          <a:xfrm>
            <a:off x="6566175" y="3032404"/>
            <a:ext cx="795798" cy="198113"/>
          </a:xfrm>
          <a:prstGeom prst="rect">
            <a:avLst/>
          </a:prstGeom>
          <a:noFill/>
        </p:spPr>
        <p:txBody>
          <a:bodyPr wrap="none" lIns="179235" tIns="143388" rIns="179235" bIns="143388" rtlCol="0" anchor="ctr">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4015">
              <a:lnSpc>
                <a:spcPct val="90000"/>
              </a:lnSpc>
              <a:spcAft>
                <a:spcPts val="587"/>
              </a:spcAft>
              <a:defRPr/>
            </a:pPr>
            <a:r>
              <a:rPr lang="en-US" sz="900" kern="0">
                <a:gradFill>
                  <a:gsLst>
                    <a:gs pos="79646">
                      <a:srgbClr val="0078D4"/>
                    </a:gs>
                    <a:gs pos="65766">
                      <a:srgbClr val="0078D4"/>
                    </a:gs>
                  </a:gsLst>
                  <a:lin ang="5400000" scaled="0"/>
                </a:gradFill>
                <a:latin typeface="Segoe UI Semibold" panose="020B0702040204020203" pitchFamily="34" charset="0"/>
                <a:cs typeface="Segoe UI Semibold" panose="020B0702040204020203" pitchFamily="34" charset="0"/>
              </a:rPr>
              <a:t>Validate</a:t>
            </a:r>
          </a:p>
        </p:txBody>
      </p:sp>
      <p:sp>
        <p:nvSpPr>
          <p:cNvPr id="107" name="TextBox 45">
            <a:extLst>
              <a:ext uri="{FF2B5EF4-FFF2-40B4-BE49-F238E27FC236}">
                <a16:creationId xmlns:a16="http://schemas.microsoft.com/office/drawing/2014/main" id="{AB72DB9E-908C-484A-8646-62F6C4C2AD39}"/>
              </a:ext>
            </a:extLst>
          </p:cNvPr>
          <p:cNvSpPr txBox="1"/>
          <p:nvPr/>
        </p:nvSpPr>
        <p:spPr>
          <a:xfrm>
            <a:off x="8970407" y="4586897"/>
            <a:ext cx="847679" cy="328201"/>
          </a:xfrm>
          <a:prstGeom prst="rect">
            <a:avLst/>
          </a:prstGeom>
          <a:solidFill>
            <a:schemeClr val="bg1"/>
          </a:solidFill>
        </p:spPr>
        <p:txBody>
          <a:bodyPr wrap="square" lIns="179235" tIns="143388" rIns="179235" bIns="143388" rtlCol="0" anchor="ctr">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4015">
              <a:lnSpc>
                <a:spcPct val="90000"/>
              </a:lnSpc>
              <a:spcAft>
                <a:spcPts val="587"/>
              </a:spcAft>
              <a:defRPr/>
            </a:pPr>
            <a:r>
              <a:rPr lang="en-US" sz="900" kern="0">
                <a:gradFill>
                  <a:gsLst>
                    <a:gs pos="2917">
                      <a:srgbClr val="0078D7"/>
                    </a:gs>
                    <a:gs pos="89000">
                      <a:srgbClr val="0078D7"/>
                    </a:gs>
                  </a:gsLst>
                  <a:lin ang="5400000" scaled="0"/>
                </a:gradFill>
                <a:latin typeface="Segoe UI Semibold" panose="020B0702040204020203" pitchFamily="34" charset="0"/>
                <a:cs typeface="Segoe UI Semibold" panose="020B0702040204020203" pitchFamily="34" charset="0"/>
              </a:rPr>
              <a:t>CI/CD practices</a:t>
            </a:r>
          </a:p>
        </p:txBody>
      </p:sp>
      <p:sp>
        <p:nvSpPr>
          <p:cNvPr id="108" name="Rectangle 107">
            <a:extLst>
              <a:ext uri="{FF2B5EF4-FFF2-40B4-BE49-F238E27FC236}">
                <a16:creationId xmlns:a16="http://schemas.microsoft.com/office/drawing/2014/main" id="{7C57780F-A979-4015-9B15-C3D379918A87}"/>
              </a:ext>
            </a:extLst>
          </p:cNvPr>
          <p:cNvSpPr/>
          <p:nvPr/>
        </p:nvSpPr>
        <p:spPr bwMode="auto">
          <a:xfrm>
            <a:off x="6379408" y="3985901"/>
            <a:ext cx="727474" cy="317850"/>
          </a:xfrm>
          <a:prstGeom prst="rect">
            <a:avLst/>
          </a:prstGeom>
          <a:noFill/>
          <a:ln w="10795" cap="flat" cmpd="sng" algn="ctr">
            <a:noFill/>
            <a:prstDash val="solid"/>
            <a:headEnd type="none" w="med" len="med"/>
            <a:tailEnd type="none" w="med" len="med"/>
          </a:ln>
          <a:effectLst/>
        </p:spPr>
        <p:txBody>
          <a:bodyPr rot="0" spcFirstLastPara="0" vert="horz" wrap="square" lIns="89616" tIns="143388" rIns="89616" bIns="143388"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750" fontAlgn="base">
              <a:lnSpc>
                <a:spcPct val="90000"/>
              </a:lnSpc>
              <a:spcBef>
                <a:spcPct val="0"/>
              </a:spcBef>
              <a:spcAft>
                <a:spcPct val="0"/>
              </a:spcAft>
              <a:defRPr/>
            </a:pPr>
            <a:r>
              <a:rPr lang="en-US" sz="900" kern="0">
                <a:solidFill>
                  <a:srgbClr val="000000"/>
                </a:solidFill>
                <a:latin typeface="Segoe UI Semibold" panose="020B0702040204020203" pitchFamily="34" charset="0"/>
                <a:cs typeface="Segoe UI Semibold" panose="020B0702040204020203" pitchFamily="34" charset="0"/>
              </a:rPr>
              <a:t>Container</a:t>
            </a:r>
          </a:p>
        </p:txBody>
      </p:sp>
      <p:sp>
        <p:nvSpPr>
          <p:cNvPr id="109" name="Rectangle 108">
            <a:extLst>
              <a:ext uri="{FF2B5EF4-FFF2-40B4-BE49-F238E27FC236}">
                <a16:creationId xmlns:a16="http://schemas.microsoft.com/office/drawing/2014/main" id="{D88A053B-252B-46EE-9D48-FDF18832AD27}"/>
              </a:ext>
            </a:extLst>
          </p:cNvPr>
          <p:cNvSpPr/>
          <p:nvPr/>
        </p:nvSpPr>
        <p:spPr bwMode="auto">
          <a:xfrm>
            <a:off x="8846958" y="3985901"/>
            <a:ext cx="1094576" cy="317850"/>
          </a:xfrm>
          <a:prstGeom prst="rect">
            <a:avLst/>
          </a:prstGeom>
          <a:noFill/>
          <a:ln w="10795" cap="flat" cmpd="sng" algn="ctr">
            <a:noFill/>
            <a:prstDash val="solid"/>
            <a:headEnd type="none" w="med" len="med"/>
            <a:tailEnd type="none" w="med" len="med"/>
          </a:ln>
          <a:effectLst/>
        </p:spPr>
        <p:txBody>
          <a:bodyPr rot="0" spcFirstLastPara="0" vert="horz" wrap="square" lIns="89616" tIns="143388" rIns="89616" bIns="143388"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750" fontAlgn="base">
              <a:lnSpc>
                <a:spcPct val="90000"/>
              </a:lnSpc>
              <a:spcBef>
                <a:spcPct val="0"/>
              </a:spcBef>
              <a:spcAft>
                <a:spcPct val="0"/>
              </a:spcAft>
              <a:defRPr/>
            </a:pPr>
            <a:r>
              <a:rPr lang="en-US" sz="900" kern="0">
                <a:solidFill>
                  <a:srgbClr val="000000"/>
                </a:solidFill>
                <a:latin typeface="Segoe UI Semibold" panose="020B0702040204020203" pitchFamily="34" charset="0"/>
                <a:cs typeface="Segoe UI Semibold" panose="020B0702040204020203" pitchFamily="34" charset="0"/>
              </a:rPr>
              <a:t>Azure Container Registry</a:t>
            </a:r>
          </a:p>
        </p:txBody>
      </p:sp>
      <p:sp>
        <p:nvSpPr>
          <p:cNvPr id="110" name="TextBox 88">
            <a:extLst>
              <a:ext uri="{FF2B5EF4-FFF2-40B4-BE49-F238E27FC236}">
                <a16:creationId xmlns:a16="http://schemas.microsoft.com/office/drawing/2014/main" id="{7F2B27E4-1B0F-4C7D-988D-7C880C9762E4}"/>
              </a:ext>
            </a:extLst>
          </p:cNvPr>
          <p:cNvSpPr txBox="1"/>
          <p:nvPr/>
        </p:nvSpPr>
        <p:spPr>
          <a:xfrm>
            <a:off x="7573563" y="3470382"/>
            <a:ext cx="775554" cy="325897"/>
          </a:xfrm>
          <a:prstGeom prst="rect">
            <a:avLst/>
          </a:prstGeom>
          <a:solidFill>
            <a:schemeClr val="bg1"/>
          </a:solidFill>
          <a:ln w="10795" cap="flat" cmpd="sng" algn="ctr">
            <a:noFill/>
            <a:prstDash val="solid"/>
          </a:ln>
          <a:effectLst/>
        </p:spPr>
        <p:txBody>
          <a:bodyPr vert="horz" wrap="square" lIns="0" tIns="46630" rIns="0" bIns="46630" numCol="1" rtlCol="0" anchor="ctr" anchorCtr="0" compatLnSpc="1">
            <a:prstTxWarp prst="textNoShape">
              <a:avLst/>
            </a:prstTxWarp>
            <a:noAutofit/>
          </a:bodyPr>
          <a:lstStyle>
            <a:defPPr>
              <a:defRPr lang="en-US"/>
            </a:defPPr>
            <a:lvl1pPr algn="ctr" defTabSz="932472" fontAlgn="base">
              <a:lnSpc>
                <a:spcPct val="90000"/>
              </a:lnSpc>
              <a:spcBef>
                <a:spcPct val="0"/>
              </a:spcBef>
              <a:spcAft>
                <a:spcPct val="0"/>
              </a:spcAft>
              <a:defRPr sz="1200" kern="0">
                <a:gradFill>
                  <a:gsLst>
                    <a:gs pos="3540">
                      <a:schemeClr val="bg1"/>
                    </a:gs>
                    <a:gs pos="25000">
                      <a:schemeClr val="bg1"/>
                    </a:gs>
                  </a:gsLst>
                  <a:lin ang="5400000" scaled="1"/>
                </a:gradFill>
                <a:latin typeface="+mj-lt"/>
              </a:defRPr>
            </a:lvl1pPr>
            <a:lvl2pPr marL="466344" defTabSz="932688">
              <a:defRPr sz="1836"/>
            </a:lvl2pPr>
            <a:lvl3pPr marL="932688" defTabSz="932688">
              <a:defRPr sz="1836"/>
            </a:lvl3pPr>
            <a:lvl4pPr marL="1399032" defTabSz="932688">
              <a:defRPr sz="1836"/>
            </a:lvl4pPr>
            <a:lvl5pPr marL="1865376" defTabSz="932688">
              <a:defRPr sz="1836"/>
            </a:lvl5pPr>
            <a:lvl6pPr marL="2331720" defTabSz="932688">
              <a:defRPr sz="1836"/>
            </a:lvl6pPr>
            <a:lvl7pPr marL="2798064" defTabSz="932688">
              <a:defRPr sz="1836"/>
            </a:lvl7pPr>
            <a:lvl8pPr marL="3264408" defTabSz="932688">
              <a:defRPr sz="1836"/>
            </a:lvl8pPr>
            <a:lvl9pPr marL="3730752" defTabSz="932688">
              <a:defRPr sz="1836"/>
            </a:lvl9pPr>
          </a:lstStyle>
          <a:p>
            <a:pPr defTabSz="932293" latinLnBrk="0">
              <a:defRPr/>
            </a:pPr>
            <a:r>
              <a:rPr lang="en-US" sz="900">
                <a:solidFill>
                  <a:srgbClr val="0078D4"/>
                </a:solidFill>
                <a:latin typeface="Segoe UI Semibold"/>
              </a:rPr>
              <a:t>Publish</a:t>
            </a:r>
          </a:p>
        </p:txBody>
      </p:sp>
      <p:sp>
        <p:nvSpPr>
          <p:cNvPr id="111" name="Rectangle 110">
            <a:extLst>
              <a:ext uri="{FF2B5EF4-FFF2-40B4-BE49-F238E27FC236}">
                <a16:creationId xmlns:a16="http://schemas.microsoft.com/office/drawing/2014/main" id="{3C1C425B-220E-4C09-A4E6-359709C0465E}"/>
              </a:ext>
            </a:extLst>
          </p:cNvPr>
          <p:cNvSpPr/>
          <p:nvPr/>
        </p:nvSpPr>
        <p:spPr bwMode="auto">
          <a:xfrm>
            <a:off x="9471899" y="3622598"/>
            <a:ext cx="110475" cy="40233"/>
          </a:xfrm>
          <a:prstGeom prst="rect">
            <a:avLst/>
          </a:prstGeom>
          <a:solidFill>
            <a:srgbClr val="F2F2F2"/>
          </a:solidFill>
          <a:ln w="9525" cap="flat" cmpd="sng" algn="ctr">
            <a:noFill/>
            <a:prstDash val="solid"/>
            <a:headEnd type="none" w="med" len="med"/>
            <a:tailEnd type="none" w="med" len="med"/>
          </a:ln>
          <a:effectLst/>
        </p:spPr>
        <p:txBody>
          <a:bodyPr rot="0" spcFirstLastPara="0" vert="horz" wrap="square" lIns="179235" tIns="143388" rIns="179235" bIns="143388"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750" fontAlgn="base">
              <a:lnSpc>
                <a:spcPct val="90000"/>
              </a:lnSpc>
              <a:spcBef>
                <a:spcPct val="0"/>
              </a:spcBef>
              <a:spcAft>
                <a:spcPct val="0"/>
              </a:spcAft>
              <a:defRPr/>
            </a:pPr>
            <a:endParaRPr lang="en-US" sz="12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FAA2E12-76DD-4FA8-9D37-FFE0928D949A}"/>
              </a:ext>
            </a:extLst>
          </p:cNvPr>
          <p:cNvSpPr/>
          <p:nvPr/>
        </p:nvSpPr>
        <p:spPr bwMode="auto">
          <a:xfrm>
            <a:off x="10563559" y="3985901"/>
            <a:ext cx="1094576" cy="317850"/>
          </a:xfrm>
          <a:prstGeom prst="rect">
            <a:avLst/>
          </a:prstGeom>
          <a:noFill/>
          <a:ln w="10795" cap="flat" cmpd="sng" algn="ctr">
            <a:noFill/>
            <a:prstDash val="solid"/>
            <a:headEnd type="none" w="med" len="med"/>
            <a:tailEnd type="none" w="med" len="med"/>
          </a:ln>
          <a:effectLst/>
        </p:spPr>
        <p:txBody>
          <a:bodyPr rot="0" spcFirstLastPara="0" vert="horz" wrap="square" lIns="89616" tIns="143388" rIns="89616" bIns="143388"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750" fontAlgn="base">
              <a:lnSpc>
                <a:spcPct val="90000"/>
              </a:lnSpc>
              <a:spcBef>
                <a:spcPct val="0"/>
              </a:spcBef>
              <a:spcAft>
                <a:spcPct val="0"/>
              </a:spcAft>
              <a:defRPr/>
            </a:pPr>
            <a:r>
              <a:rPr lang="en-US" sz="900" kern="0">
                <a:solidFill>
                  <a:srgbClr val="000000"/>
                </a:solidFill>
                <a:latin typeface="Segoe UI Semibold" panose="020B0702040204020203" pitchFamily="34" charset="0"/>
                <a:cs typeface="Segoe UI Semibold" panose="020B0702040204020203" pitchFamily="34" charset="0"/>
              </a:rPr>
              <a:t>Azure Kubernetes Services</a:t>
            </a:r>
          </a:p>
        </p:txBody>
      </p:sp>
      <p:cxnSp>
        <p:nvCxnSpPr>
          <p:cNvPr id="113" name="Straight Arrow Connector 112">
            <a:extLst>
              <a:ext uri="{FF2B5EF4-FFF2-40B4-BE49-F238E27FC236}">
                <a16:creationId xmlns:a16="http://schemas.microsoft.com/office/drawing/2014/main" id="{2D511CF7-1EBA-42AE-BF5F-185B360FBCF8}"/>
              </a:ext>
            </a:extLst>
          </p:cNvPr>
          <p:cNvCxnSpPr>
            <a:cxnSpLocks/>
          </p:cNvCxnSpPr>
          <p:nvPr/>
        </p:nvCxnSpPr>
        <p:spPr>
          <a:xfrm>
            <a:off x="7265707" y="3640888"/>
            <a:ext cx="0" cy="1106117"/>
          </a:xfrm>
          <a:prstGeom prst="straightConnector1">
            <a:avLst/>
          </a:prstGeom>
          <a:noFill/>
          <a:ln w="12700" cap="rnd" cmpd="sng" algn="ctr">
            <a:solidFill>
              <a:schemeClr val="accent5"/>
            </a:solidFill>
            <a:prstDash val="solid"/>
            <a:headEnd type="none" w="lg" len="sm"/>
            <a:tailEnd type="none" w="lg" len="sm"/>
          </a:ln>
          <a:effectLst/>
        </p:spPr>
      </p:cxnSp>
      <p:cxnSp>
        <p:nvCxnSpPr>
          <p:cNvPr id="114" name="Straight Arrow Connector 113">
            <a:extLst>
              <a:ext uri="{FF2B5EF4-FFF2-40B4-BE49-F238E27FC236}">
                <a16:creationId xmlns:a16="http://schemas.microsoft.com/office/drawing/2014/main" id="{4FE6C929-AD92-414A-A094-80454BC48BC6}"/>
              </a:ext>
            </a:extLst>
          </p:cNvPr>
          <p:cNvCxnSpPr>
            <a:cxnSpLocks/>
            <a:stCxn id="107" idx="3"/>
          </p:cNvCxnSpPr>
          <p:nvPr/>
        </p:nvCxnSpPr>
        <p:spPr>
          <a:xfrm flipV="1">
            <a:off x="9818085" y="4747742"/>
            <a:ext cx="1303337" cy="3256"/>
          </a:xfrm>
          <a:prstGeom prst="straightConnector1">
            <a:avLst/>
          </a:prstGeom>
          <a:noFill/>
          <a:ln w="12700" cap="rnd" cmpd="sng" algn="ctr">
            <a:solidFill>
              <a:schemeClr val="accent5"/>
            </a:solidFill>
            <a:prstDash val="solid"/>
            <a:headEnd type="none" w="lg" len="sm"/>
            <a:tailEnd type="none" w="lg" len="sm"/>
          </a:ln>
          <a:effectLst/>
        </p:spPr>
      </p:cxnSp>
      <p:cxnSp>
        <p:nvCxnSpPr>
          <p:cNvPr id="116" name="Straight Arrow Connector 115">
            <a:extLst>
              <a:ext uri="{FF2B5EF4-FFF2-40B4-BE49-F238E27FC236}">
                <a16:creationId xmlns:a16="http://schemas.microsoft.com/office/drawing/2014/main" id="{FD75C053-2346-46D2-BF24-C2347B9ABE12}"/>
              </a:ext>
            </a:extLst>
          </p:cNvPr>
          <p:cNvCxnSpPr>
            <a:cxnSpLocks/>
          </p:cNvCxnSpPr>
          <p:nvPr/>
        </p:nvCxnSpPr>
        <p:spPr>
          <a:xfrm>
            <a:off x="7057488" y="3640756"/>
            <a:ext cx="441914"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51D8D22-C868-4F20-9633-8FA76609DD6E}"/>
              </a:ext>
            </a:extLst>
          </p:cNvPr>
          <p:cNvCxnSpPr>
            <a:cxnSpLocks/>
          </p:cNvCxnSpPr>
          <p:nvPr/>
        </p:nvCxnSpPr>
        <p:spPr>
          <a:xfrm>
            <a:off x="8428981" y="3640756"/>
            <a:ext cx="541425"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F8D8458-AC7D-435C-9E67-C3892637945F}"/>
              </a:ext>
            </a:extLst>
          </p:cNvPr>
          <p:cNvCxnSpPr>
            <a:cxnSpLocks/>
          </p:cNvCxnSpPr>
          <p:nvPr/>
        </p:nvCxnSpPr>
        <p:spPr>
          <a:xfrm>
            <a:off x="9818084" y="3630313"/>
            <a:ext cx="8335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7D889CF-0991-46D2-BA54-17C48830AFFE}"/>
              </a:ext>
            </a:extLst>
          </p:cNvPr>
          <p:cNvCxnSpPr>
            <a:cxnSpLocks/>
            <a:endCxn id="107" idx="1"/>
          </p:cNvCxnSpPr>
          <p:nvPr/>
        </p:nvCxnSpPr>
        <p:spPr>
          <a:xfrm>
            <a:off x="7265707" y="4743631"/>
            <a:ext cx="1704699" cy="7367"/>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1D80562-974B-4D11-94C2-9A1A62FABAC7}"/>
              </a:ext>
            </a:extLst>
          </p:cNvPr>
          <p:cNvCxnSpPr>
            <a:cxnSpLocks/>
          </p:cNvCxnSpPr>
          <p:nvPr/>
        </p:nvCxnSpPr>
        <p:spPr>
          <a:xfrm flipV="1">
            <a:off x="11121422" y="4428938"/>
            <a:ext cx="0" cy="31469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2EBB91E0-1344-46B0-9E82-78EA1FA95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5710" y="3429364"/>
            <a:ext cx="435353" cy="435353"/>
          </a:xfrm>
          <a:prstGeom prst="rect">
            <a:avLst/>
          </a:prstGeom>
        </p:spPr>
      </p:pic>
      <p:pic>
        <p:nvPicPr>
          <p:cNvPr id="122" name="Graphic 121">
            <a:extLst>
              <a:ext uri="{FF2B5EF4-FFF2-40B4-BE49-F238E27FC236}">
                <a16:creationId xmlns:a16="http://schemas.microsoft.com/office/drawing/2014/main" id="{B17C6A64-0F0C-4180-A5DA-0D2DB0E41B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16763" y="3253457"/>
            <a:ext cx="287876" cy="287876"/>
          </a:xfrm>
          <a:prstGeom prst="rect">
            <a:avLst/>
          </a:prstGeom>
        </p:spPr>
      </p:pic>
      <p:pic>
        <p:nvPicPr>
          <p:cNvPr id="123" name="Graphic 122">
            <a:extLst>
              <a:ext uri="{FF2B5EF4-FFF2-40B4-BE49-F238E27FC236}">
                <a16:creationId xmlns:a16="http://schemas.microsoft.com/office/drawing/2014/main" id="{52E86B2D-60F0-48A9-90EE-58EA41644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093" y="3302935"/>
            <a:ext cx="639326" cy="639327"/>
          </a:xfrm>
          <a:prstGeom prst="rect">
            <a:avLst/>
          </a:prstGeom>
        </p:spPr>
      </p:pic>
      <p:pic>
        <p:nvPicPr>
          <p:cNvPr id="102" name="Graphic 1" descr="image001">
            <a:extLst>
              <a:ext uri="{FF2B5EF4-FFF2-40B4-BE49-F238E27FC236}">
                <a16:creationId xmlns:a16="http://schemas.microsoft.com/office/drawing/2014/main" id="{5F25AE51-3083-4764-A271-31ACCBA44A9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5454" y="3181971"/>
            <a:ext cx="779813" cy="7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385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E902A2-0207-46E0-BC1B-9ACB470F918C}"/>
              </a:ext>
            </a:extLst>
          </p:cNvPr>
          <p:cNvSpPr>
            <a:spLocks noGrp="1"/>
          </p:cNvSpPr>
          <p:nvPr>
            <p:ph type="ctrTitle"/>
          </p:nvPr>
        </p:nvSpPr>
        <p:spPr/>
        <p:txBody>
          <a:bodyPr/>
          <a:lstStyle/>
          <a:p>
            <a:r>
              <a:rPr lang="en-US" altLang="ko-KR"/>
              <a:t>Azure App/Serverless </a:t>
            </a:r>
            <a:r>
              <a:rPr lang="ko-KR" altLang="en-US"/>
              <a:t>서비스</a:t>
            </a:r>
          </a:p>
        </p:txBody>
      </p:sp>
      <p:sp>
        <p:nvSpPr>
          <p:cNvPr id="3" name="Rectangle 33">
            <a:extLst>
              <a:ext uri="{FF2B5EF4-FFF2-40B4-BE49-F238E27FC236}">
                <a16:creationId xmlns:a16="http://schemas.microsoft.com/office/drawing/2014/main" id="{90A2F29B-D533-43FD-A404-2B835B812682}"/>
              </a:ext>
            </a:extLst>
          </p:cNvPr>
          <p:cNvSpPr/>
          <p:nvPr/>
        </p:nvSpPr>
        <p:spPr bwMode="auto">
          <a:xfrm>
            <a:off x="8633304" y="1410524"/>
            <a:ext cx="2474132" cy="2330705"/>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600" b="1" kern="0">
              <a:gradFill>
                <a:gsLst>
                  <a:gs pos="0">
                    <a:srgbClr val="FFFFFF"/>
                  </a:gs>
                  <a:gs pos="100000">
                    <a:srgbClr val="FFFFFF"/>
                  </a:gs>
                </a:gsLst>
                <a:lin ang="5400000" scaled="0"/>
              </a:gradFill>
              <a:latin typeface="Segoe UI Light"/>
            </a:endParaRPr>
          </a:p>
        </p:txBody>
      </p:sp>
      <p:sp>
        <p:nvSpPr>
          <p:cNvPr id="4" name="Rectangle 5">
            <a:extLst>
              <a:ext uri="{FF2B5EF4-FFF2-40B4-BE49-F238E27FC236}">
                <a16:creationId xmlns:a16="http://schemas.microsoft.com/office/drawing/2014/main" id="{792AEEFF-8653-4EFF-A0ED-B420AA192329}"/>
              </a:ext>
            </a:extLst>
          </p:cNvPr>
          <p:cNvSpPr/>
          <p:nvPr/>
        </p:nvSpPr>
        <p:spPr bwMode="auto">
          <a:xfrm>
            <a:off x="1059700" y="1410524"/>
            <a:ext cx="7523202" cy="233070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600" b="1" kern="0">
              <a:gradFill>
                <a:gsLst>
                  <a:gs pos="0">
                    <a:srgbClr val="FFFFFF"/>
                  </a:gs>
                  <a:gs pos="100000">
                    <a:srgbClr val="FFFFFF"/>
                  </a:gs>
                </a:gsLst>
                <a:lin ang="5400000" scaled="0"/>
              </a:gradFill>
              <a:latin typeface="Segoe UI Light"/>
            </a:endParaRPr>
          </a:p>
        </p:txBody>
      </p:sp>
      <p:sp>
        <p:nvSpPr>
          <p:cNvPr id="5" name="TextBox 4">
            <a:extLst>
              <a:ext uri="{FF2B5EF4-FFF2-40B4-BE49-F238E27FC236}">
                <a16:creationId xmlns:a16="http://schemas.microsoft.com/office/drawing/2014/main" id="{B48AA83D-CBC7-49B7-B6B3-DB26E924EFF4}"/>
              </a:ext>
            </a:extLst>
          </p:cNvPr>
          <p:cNvSpPr txBox="1"/>
          <p:nvPr/>
        </p:nvSpPr>
        <p:spPr>
          <a:xfrm>
            <a:off x="6083261" y="3881173"/>
            <a:ext cx="2499641" cy="430887"/>
          </a:xfrm>
          <a:prstGeom prst="rect">
            <a:avLst/>
          </a:prstGeom>
          <a:noFill/>
        </p:spPr>
        <p:txBody>
          <a:bodyPr wrap="square" lIns="91440" tIns="91440" rIns="91440" bIns="91440"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844">
              <a:lnSpc>
                <a:spcPct val="100000"/>
              </a:lnSpc>
              <a:defRPr/>
            </a:pPr>
            <a:r>
              <a:rPr lang="en-US">
                <a:solidFill>
                  <a:schemeClr val="tx2"/>
                </a:solidFill>
                <a:latin typeface="Segoe UI Semibold" panose="020B0702040204020203" pitchFamily="34" charset="0"/>
                <a:cs typeface="Segoe UI Semibold" panose="020B0702040204020203" pitchFamily="34" charset="0"/>
              </a:rPr>
              <a:t>워크플로 &amp; 통합</a:t>
            </a:r>
          </a:p>
        </p:txBody>
      </p:sp>
      <p:sp>
        <p:nvSpPr>
          <p:cNvPr id="6" name="TextBox 5">
            <a:extLst>
              <a:ext uri="{FF2B5EF4-FFF2-40B4-BE49-F238E27FC236}">
                <a16:creationId xmlns:a16="http://schemas.microsoft.com/office/drawing/2014/main" id="{F4339145-172E-4349-99D6-A33203465A54}"/>
              </a:ext>
            </a:extLst>
          </p:cNvPr>
          <p:cNvSpPr txBox="1"/>
          <p:nvPr/>
        </p:nvSpPr>
        <p:spPr>
          <a:xfrm>
            <a:off x="3555766" y="3881173"/>
            <a:ext cx="2527495" cy="430887"/>
          </a:xfrm>
          <a:prstGeom prst="rect">
            <a:avLst/>
          </a:prstGeom>
          <a:noFill/>
        </p:spPr>
        <p:txBody>
          <a:bodyPr wrap="square" lIns="91440" tIns="91440" rIns="91440" bIns="91440"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844">
              <a:lnSpc>
                <a:spcPct val="100000"/>
              </a:lnSpc>
              <a:defRPr/>
            </a:pPr>
            <a:r>
              <a:rPr lang="en-US" altLang="ko-KR">
                <a:solidFill>
                  <a:schemeClr val="tx2"/>
                </a:solidFill>
                <a:latin typeface="Segoe UI Semibold" panose="020B0702040204020203" pitchFamily="34" charset="0"/>
                <a:cs typeface="Segoe UI Semibold" panose="020B0702040204020203" pitchFamily="34" charset="0"/>
              </a:rPr>
              <a:t>Serverless Compute</a:t>
            </a:r>
            <a:endParaRPr lang="en-US">
              <a:solidFill>
                <a:schemeClr val="tx2"/>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FF85C054-C7F3-4F06-AD95-B423A0E39338}"/>
              </a:ext>
            </a:extLst>
          </p:cNvPr>
          <p:cNvSpPr txBox="1"/>
          <p:nvPr/>
        </p:nvSpPr>
        <p:spPr>
          <a:xfrm>
            <a:off x="1059700" y="3881173"/>
            <a:ext cx="2496066" cy="430887"/>
          </a:xfrm>
          <a:prstGeom prst="rect">
            <a:avLst/>
          </a:prstGeom>
          <a:noFill/>
        </p:spPr>
        <p:txBody>
          <a:bodyPr wrap="square" lIns="91440" tIns="91440" rIns="91440" bIns="91440" rtlCol="0" anchor="t" anchorCtr="0">
            <a:spAutoFit/>
          </a:bodyPr>
          <a:lstStyle/>
          <a:p>
            <a:pPr algn="ctr" defTabSz="913844">
              <a:defRPr/>
            </a:pPr>
            <a:r>
              <a:rPr lang="en-US" sz="1600" kern="0">
                <a:solidFill>
                  <a:schemeClr val="tx2"/>
                </a:solidFill>
                <a:latin typeface="Segoe UI Semibold" panose="020B0702040204020203" pitchFamily="34" charset="0"/>
                <a:cs typeface="Segoe UI Semibold" panose="020B0702040204020203" pitchFamily="34" charset="0"/>
              </a:rPr>
              <a:t>웹, 모바일 및 API </a:t>
            </a:r>
            <a:r>
              <a:rPr lang="ko-KR" altLang="en-US" sz="1600" kern="0">
                <a:solidFill>
                  <a:schemeClr val="tx2"/>
                </a:solidFill>
                <a:latin typeface="Segoe UI Semibold" panose="020B0702040204020203" pitchFamily="34" charset="0"/>
                <a:cs typeface="Segoe UI Semibold" panose="020B0702040204020203" pitchFamily="34" charset="0"/>
              </a:rPr>
              <a:t>앱</a:t>
            </a:r>
            <a:endParaRPr lang="en-US" sz="1600" kern="0">
              <a:solidFill>
                <a:schemeClr val="tx2"/>
              </a:solidFill>
              <a:latin typeface="Segoe UI Semibold" panose="020B0702040204020203" pitchFamily="34" charset="0"/>
              <a:cs typeface="Segoe UI Semibold" panose="020B0702040204020203" pitchFamily="34" charset="0"/>
            </a:endParaRPr>
          </a:p>
        </p:txBody>
      </p:sp>
      <p:sp>
        <p:nvSpPr>
          <p:cNvPr id="8" name="Rectangle 50">
            <a:extLst>
              <a:ext uri="{FF2B5EF4-FFF2-40B4-BE49-F238E27FC236}">
                <a16:creationId xmlns:a16="http://schemas.microsoft.com/office/drawing/2014/main" id="{24437307-BC33-4214-B49F-539B7CFB1778}"/>
              </a:ext>
            </a:extLst>
          </p:cNvPr>
          <p:cNvSpPr/>
          <p:nvPr/>
        </p:nvSpPr>
        <p:spPr bwMode="auto">
          <a:xfrm>
            <a:off x="1070667" y="4931959"/>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algn="ctr" defTabSz="913751" fontAlgn="base">
              <a:spcBef>
                <a:spcPct val="0"/>
              </a:spcBef>
              <a:spcAft>
                <a:spcPct val="0"/>
              </a:spcAft>
              <a:defRPr/>
            </a:pPr>
            <a:r>
              <a:rPr lang="en-US" sz="1600">
                <a:solidFill>
                  <a:schemeClr val="tx1"/>
                </a:solidFill>
                <a:latin typeface="Segoe UI Semilight" panose="020B0402040204020203" pitchFamily="34" charset="0"/>
                <a:cs typeface="Segoe UI Semilight" panose="020B0402040204020203" pitchFamily="34" charset="0"/>
              </a:rPr>
              <a:t>웹 및 모바일</a:t>
            </a:r>
          </a:p>
        </p:txBody>
      </p:sp>
      <p:sp>
        <p:nvSpPr>
          <p:cNvPr id="9" name="Rectangle 60">
            <a:extLst>
              <a:ext uri="{FF2B5EF4-FFF2-40B4-BE49-F238E27FC236}">
                <a16:creationId xmlns:a16="http://schemas.microsoft.com/office/drawing/2014/main" id="{200D6350-5246-402B-89E0-53D3D915841A}"/>
              </a:ext>
            </a:extLst>
          </p:cNvPr>
          <p:cNvSpPr/>
          <p:nvPr/>
        </p:nvSpPr>
        <p:spPr bwMode="auto">
          <a:xfrm>
            <a:off x="3582447" y="4931959"/>
            <a:ext cx="2474132"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algn="ctr" defTabSz="913751" fontAlgn="base">
              <a:spcBef>
                <a:spcPct val="0"/>
              </a:spcBef>
              <a:spcAft>
                <a:spcPct val="0"/>
              </a:spcAft>
              <a:defRPr/>
            </a:pPr>
            <a:r>
              <a:rPr lang="en-US" sz="1600">
                <a:solidFill>
                  <a:schemeClr val="tx1"/>
                </a:solidFill>
                <a:latin typeface="Segoe UI Semilight" panose="020B0402040204020203" pitchFamily="34" charset="0"/>
                <a:cs typeface="Segoe UI Semilight" panose="020B0402040204020203" pitchFamily="34" charset="0"/>
              </a:rPr>
              <a:t>이벤트 구동 microservices</a:t>
            </a:r>
          </a:p>
        </p:txBody>
      </p:sp>
      <p:sp>
        <p:nvSpPr>
          <p:cNvPr id="10" name="Rectangle 62">
            <a:extLst>
              <a:ext uri="{FF2B5EF4-FFF2-40B4-BE49-F238E27FC236}">
                <a16:creationId xmlns:a16="http://schemas.microsoft.com/office/drawing/2014/main" id="{A1C797E2-3620-4F34-8BBA-B3F0CF025513}"/>
              </a:ext>
            </a:extLst>
          </p:cNvPr>
          <p:cNvSpPr/>
          <p:nvPr/>
        </p:nvSpPr>
        <p:spPr bwMode="auto">
          <a:xfrm>
            <a:off x="6562217" y="4931959"/>
            <a:ext cx="1541728"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algn="ctr" defTabSz="913751" fontAlgn="base">
              <a:spcBef>
                <a:spcPct val="0"/>
              </a:spcBef>
              <a:spcAft>
                <a:spcPct val="0"/>
              </a:spcAft>
              <a:defRPr/>
            </a:pPr>
            <a:r>
              <a:rPr lang="en-US" sz="1600" err="1">
                <a:solidFill>
                  <a:schemeClr val="tx1"/>
                </a:solidFill>
                <a:latin typeface="Segoe UI Semilight" panose="020B0402040204020203" pitchFamily="34" charset="0"/>
                <a:cs typeface="Segoe UI Semilight" panose="020B0402040204020203" pitchFamily="34" charset="0"/>
              </a:rPr>
              <a:t>LoB</a:t>
            </a:r>
            <a:r>
              <a:rPr lang="en-US" sz="1600">
                <a:solidFill>
                  <a:schemeClr val="tx1"/>
                </a:solidFill>
                <a:latin typeface="Segoe UI Semilight" panose="020B0402040204020203" pitchFamily="34" charset="0"/>
                <a:cs typeface="Segoe UI Semilight" panose="020B0402040204020203" pitchFamily="34" charset="0"/>
              </a:rPr>
              <a:t> </a:t>
            </a:r>
            <a:r>
              <a:rPr lang="en-US" sz="1600" err="1">
                <a:solidFill>
                  <a:schemeClr val="tx1"/>
                </a:solidFill>
                <a:latin typeface="Segoe UI Semilight" panose="020B0402040204020203" pitchFamily="34" charset="0"/>
                <a:cs typeface="Segoe UI Semilight" panose="020B0402040204020203" pitchFamily="34" charset="0"/>
              </a:rPr>
              <a:t>통합</a:t>
            </a:r>
            <a:r>
              <a:rPr lang="en-US" sz="1600">
                <a:solidFill>
                  <a:schemeClr val="tx1"/>
                </a:solidFill>
                <a:latin typeface="Segoe UI Semilight" panose="020B0402040204020203" pitchFamily="34" charset="0"/>
                <a:cs typeface="Segoe UI Semilight" panose="020B0402040204020203" pitchFamily="34" charset="0"/>
              </a:rPr>
              <a:t> 및 </a:t>
            </a:r>
            <a:br>
              <a:rPr lang="en-US" sz="1600">
                <a:solidFill>
                  <a:schemeClr val="tx1"/>
                </a:solidFill>
                <a:latin typeface="Segoe UI Semilight" panose="020B0402040204020203" pitchFamily="34" charset="0"/>
                <a:cs typeface="Segoe UI Semilight" panose="020B0402040204020203" pitchFamily="34" charset="0"/>
              </a:rPr>
            </a:br>
            <a:r>
              <a:rPr lang="en-US" sz="1600" err="1">
                <a:solidFill>
                  <a:schemeClr val="tx1"/>
                </a:solidFill>
                <a:latin typeface="Segoe UI Semilight" panose="020B0402040204020203" pitchFamily="34" charset="0"/>
                <a:cs typeface="Segoe UI Semilight" panose="020B0402040204020203" pitchFamily="34" charset="0"/>
              </a:rPr>
              <a:t>하이브리드</a:t>
            </a:r>
            <a:r>
              <a:rPr lang="en-US" sz="1600">
                <a:solidFill>
                  <a:schemeClr val="tx1"/>
                </a:solidFill>
                <a:latin typeface="Segoe UI Semilight" panose="020B0402040204020203" pitchFamily="34" charset="0"/>
                <a:cs typeface="Segoe UI Semilight" panose="020B0402040204020203" pitchFamily="34" charset="0"/>
              </a:rPr>
              <a:t> 앱</a:t>
            </a:r>
          </a:p>
        </p:txBody>
      </p:sp>
      <p:sp>
        <p:nvSpPr>
          <p:cNvPr id="11" name="TextBox 10">
            <a:extLst>
              <a:ext uri="{FF2B5EF4-FFF2-40B4-BE49-F238E27FC236}">
                <a16:creationId xmlns:a16="http://schemas.microsoft.com/office/drawing/2014/main" id="{046BA1E6-85DD-4B0D-9CA0-72F2C16C30B4}"/>
              </a:ext>
            </a:extLst>
          </p:cNvPr>
          <p:cNvSpPr txBox="1"/>
          <p:nvPr/>
        </p:nvSpPr>
        <p:spPr>
          <a:xfrm>
            <a:off x="8687774" y="3881173"/>
            <a:ext cx="2365192" cy="430887"/>
          </a:xfrm>
          <a:prstGeom prst="rect">
            <a:avLst/>
          </a:prstGeom>
          <a:noFill/>
        </p:spPr>
        <p:txBody>
          <a:bodyPr wrap="square" lIns="91440" tIns="91440" rIns="91440" bIns="91440"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844">
              <a:lnSpc>
                <a:spcPct val="100000"/>
              </a:lnSpc>
              <a:defRPr/>
            </a:pPr>
            <a:r>
              <a:rPr lang="en-NZ">
                <a:solidFill>
                  <a:schemeClr val="tx2"/>
                </a:solidFill>
                <a:latin typeface="Segoe UI Semibold" panose="020B0702040204020203" pitchFamily="34" charset="0"/>
                <a:cs typeface="Segoe UI Semibold" panose="020B0702040204020203" pitchFamily="34" charset="0"/>
              </a:rPr>
              <a:t>이벤트 서비스</a:t>
            </a:r>
          </a:p>
        </p:txBody>
      </p:sp>
      <p:sp>
        <p:nvSpPr>
          <p:cNvPr id="12" name="Rectangle 35">
            <a:extLst>
              <a:ext uri="{FF2B5EF4-FFF2-40B4-BE49-F238E27FC236}">
                <a16:creationId xmlns:a16="http://schemas.microsoft.com/office/drawing/2014/main" id="{2B48DC9A-8DBF-43C0-BF9E-E0EB19DAF7DA}"/>
              </a:ext>
            </a:extLst>
          </p:cNvPr>
          <p:cNvSpPr/>
          <p:nvPr/>
        </p:nvSpPr>
        <p:spPr bwMode="auto">
          <a:xfrm>
            <a:off x="8971139" y="4931959"/>
            <a:ext cx="2150193" cy="7712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algn="ctr" defTabSz="913751" fontAlgn="base">
              <a:spcBef>
                <a:spcPct val="0"/>
              </a:spcBef>
              <a:spcAft>
                <a:spcPct val="0"/>
              </a:spcAft>
              <a:defRPr/>
            </a:pPr>
            <a:r>
              <a:rPr lang="en-US" sz="1600" err="1">
                <a:solidFill>
                  <a:schemeClr val="tx1"/>
                </a:solidFill>
                <a:latin typeface="Segoe UI Semilight" panose="020B0402040204020203" pitchFamily="34" charset="0"/>
                <a:cs typeface="Segoe UI Semilight" panose="020B0402040204020203" pitchFamily="34" charset="0"/>
              </a:rPr>
              <a:t>완전히</a:t>
            </a:r>
            <a:r>
              <a:rPr lang="en-US" sz="1600">
                <a:solidFill>
                  <a:schemeClr val="tx1"/>
                </a:solidFill>
                <a:latin typeface="Segoe UI Semilight" panose="020B0402040204020203" pitchFamily="34" charset="0"/>
                <a:cs typeface="Segoe UI Semilight" panose="020B0402040204020203" pitchFamily="34" charset="0"/>
              </a:rPr>
              <a:t> </a:t>
            </a:r>
            <a:r>
              <a:rPr lang="en-US" sz="1600" err="1">
                <a:solidFill>
                  <a:schemeClr val="tx1"/>
                </a:solidFill>
                <a:latin typeface="Segoe UI Semilight" panose="020B0402040204020203" pitchFamily="34" charset="0"/>
                <a:cs typeface="Segoe UI Semilight" panose="020B0402040204020203" pitchFamily="34" charset="0"/>
              </a:rPr>
              <a:t>관리되는</a:t>
            </a:r>
            <a:r>
              <a:rPr lang="en-US" sz="1600">
                <a:solidFill>
                  <a:schemeClr val="tx1"/>
                </a:solidFill>
                <a:latin typeface="Segoe UI Semilight" panose="020B0402040204020203" pitchFamily="34" charset="0"/>
                <a:cs typeface="Segoe UI Semilight" panose="020B0402040204020203" pitchFamily="34" charset="0"/>
              </a:rPr>
              <a:t> </a:t>
            </a:r>
            <a:br>
              <a:rPr lang="en-US" sz="1600">
                <a:solidFill>
                  <a:schemeClr val="tx1"/>
                </a:solidFill>
                <a:latin typeface="Segoe UI Semilight" panose="020B0402040204020203" pitchFamily="34" charset="0"/>
                <a:cs typeface="Segoe UI Semilight" panose="020B0402040204020203" pitchFamily="34" charset="0"/>
              </a:rPr>
            </a:br>
            <a:r>
              <a:rPr lang="en-US" sz="1600" err="1">
                <a:solidFill>
                  <a:schemeClr val="tx1"/>
                </a:solidFill>
                <a:latin typeface="Segoe UI Semilight" panose="020B0402040204020203" pitchFamily="34" charset="0"/>
                <a:cs typeface="Segoe UI Semilight" panose="020B0402040204020203" pitchFamily="34" charset="0"/>
              </a:rPr>
              <a:t>이벤트</a:t>
            </a:r>
            <a:r>
              <a:rPr lang="en-US" sz="1600">
                <a:solidFill>
                  <a:schemeClr val="tx1"/>
                </a:solidFill>
                <a:latin typeface="Segoe UI Semilight" panose="020B0402040204020203" pitchFamily="34" charset="0"/>
                <a:cs typeface="Segoe UI Semilight" panose="020B0402040204020203" pitchFamily="34" charset="0"/>
              </a:rPr>
              <a:t> </a:t>
            </a:r>
            <a:r>
              <a:rPr lang="en-US" altLang="ko-KR" sz="1600" err="1">
                <a:solidFill>
                  <a:schemeClr val="tx1"/>
                </a:solidFill>
                <a:latin typeface="Segoe UI Semilight" panose="020B0402040204020203" pitchFamily="34" charset="0"/>
                <a:cs typeface="Segoe UI Semilight" panose="020B0402040204020203" pitchFamily="34" charset="0"/>
              </a:rPr>
              <a:t>라우팅</a:t>
            </a:r>
            <a:r>
              <a:rPr lang="en-US" altLang="ko-KR" sz="1600">
                <a:solidFill>
                  <a:schemeClr val="tx1"/>
                </a:solidFill>
                <a:latin typeface="Segoe UI Semilight" panose="020B0402040204020203" pitchFamily="34" charset="0"/>
                <a:cs typeface="Segoe UI Semilight" panose="020B0402040204020203" pitchFamily="34" charset="0"/>
              </a:rPr>
              <a:t> </a:t>
            </a:r>
            <a:r>
              <a:rPr lang="en-US" altLang="ko-KR" sz="1600" err="1">
                <a:solidFill>
                  <a:schemeClr val="tx1"/>
                </a:solidFill>
                <a:latin typeface="Segoe UI Semilight" panose="020B0402040204020203" pitchFamily="34" charset="0"/>
                <a:cs typeface="Segoe UI Semilight" panose="020B0402040204020203" pitchFamily="34" charset="0"/>
              </a:rPr>
              <a:t>서비스</a:t>
            </a:r>
            <a:endParaRPr lang="en-US" sz="1600">
              <a:solidFill>
                <a:schemeClr val="tx1"/>
              </a:solidFill>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32A39E2-2CBA-4A41-B8F1-FD578C0F8286}"/>
              </a:ext>
            </a:extLst>
          </p:cNvPr>
          <p:cNvSpPr txBox="1"/>
          <p:nvPr/>
        </p:nvSpPr>
        <p:spPr>
          <a:xfrm>
            <a:off x="8995367" y="2861415"/>
            <a:ext cx="1750015" cy="843572"/>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844">
              <a:defRPr/>
            </a:pPr>
            <a:r>
              <a:rPr lang="en-US">
                <a:latin typeface="Segoe UI Semibold" panose="020B0702040204020203" pitchFamily="34" charset="0"/>
              </a:rPr>
              <a:t>Event Grid</a:t>
            </a:r>
          </a:p>
          <a:p>
            <a:pPr defTabSz="913844">
              <a:defRPr/>
            </a:pPr>
            <a:endParaRPr lang="en-US">
              <a:latin typeface="Segoe UI Semibold" panose="020B0702040204020203" pitchFamily="34" charset="0"/>
            </a:endParaRPr>
          </a:p>
        </p:txBody>
      </p:sp>
      <p:cxnSp>
        <p:nvCxnSpPr>
          <p:cNvPr id="14" name="Straight Connector 11">
            <a:extLst>
              <a:ext uri="{FF2B5EF4-FFF2-40B4-BE49-F238E27FC236}">
                <a16:creationId xmlns:a16="http://schemas.microsoft.com/office/drawing/2014/main" id="{6878B270-6D73-4A5A-B52B-89434BA722D5}"/>
              </a:ext>
            </a:extLst>
          </p:cNvPr>
          <p:cNvCxnSpPr/>
          <p:nvPr/>
        </p:nvCxnSpPr>
        <p:spPr>
          <a:xfrm>
            <a:off x="1186165" y="4727191"/>
            <a:ext cx="2243137"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57">
            <a:extLst>
              <a:ext uri="{FF2B5EF4-FFF2-40B4-BE49-F238E27FC236}">
                <a16:creationId xmlns:a16="http://schemas.microsoft.com/office/drawing/2014/main" id="{17C74372-4780-4D0D-A4F2-3B58014F9D92}"/>
              </a:ext>
            </a:extLst>
          </p:cNvPr>
          <p:cNvCxnSpPr/>
          <p:nvPr/>
        </p:nvCxnSpPr>
        <p:spPr>
          <a:xfrm>
            <a:off x="3697945" y="4727191"/>
            <a:ext cx="2243137"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58">
            <a:extLst>
              <a:ext uri="{FF2B5EF4-FFF2-40B4-BE49-F238E27FC236}">
                <a16:creationId xmlns:a16="http://schemas.microsoft.com/office/drawing/2014/main" id="{8AE677CA-EA96-45E3-8E16-32B96327606D}"/>
              </a:ext>
            </a:extLst>
          </p:cNvPr>
          <p:cNvCxnSpPr/>
          <p:nvPr/>
        </p:nvCxnSpPr>
        <p:spPr>
          <a:xfrm>
            <a:off x="6211513" y="4727191"/>
            <a:ext cx="2243137"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59">
            <a:extLst>
              <a:ext uri="{FF2B5EF4-FFF2-40B4-BE49-F238E27FC236}">
                <a16:creationId xmlns:a16="http://schemas.microsoft.com/office/drawing/2014/main" id="{41275035-6124-40ED-AD26-4561FAC8680C}"/>
              </a:ext>
            </a:extLst>
          </p:cNvPr>
          <p:cNvCxnSpPr/>
          <p:nvPr/>
        </p:nvCxnSpPr>
        <p:spPr>
          <a:xfrm>
            <a:off x="8748802" y="4727191"/>
            <a:ext cx="2243137"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92">
            <a:extLst>
              <a:ext uri="{FF2B5EF4-FFF2-40B4-BE49-F238E27FC236}">
                <a16:creationId xmlns:a16="http://schemas.microsoft.com/office/drawing/2014/main" id="{70E36597-FDEE-4CB2-9CB2-A350BBEE22CE}"/>
              </a:ext>
            </a:extLst>
          </p:cNvPr>
          <p:cNvGrpSpPr/>
          <p:nvPr/>
        </p:nvGrpSpPr>
        <p:grpSpPr>
          <a:xfrm>
            <a:off x="3555767" y="1916396"/>
            <a:ext cx="2531069" cy="1318960"/>
            <a:chOff x="3584234" y="2334570"/>
            <a:chExt cx="2531069" cy="1318960"/>
          </a:xfrm>
        </p:grpSpPr>
        <p:cxnSp>
          <p:nvCxnSpPr>
            <p:cNvPr id="19" name="Straight Connector 63">
              <a:extLst>
                <a:ext uri="{FF2B5EF4-FFF2-40B4-BE49-F238E27FC236}">
                  <a16:creationId xmlns:a16="http://schemas.microsoft.com/office/drawing/2014/main" id="{29612073-45F7-4FB2-9105-E367053DB9AA}"/>
                </a:ext>
              </a:extLst>
            </p:cNvPr>
            <p:cNvCxnSpPr/>
            <p:nvPr/>
          </p:nvCxnSpPr>
          <p:spPr>
            <a:xfrm flipV="1">
              <a:off x="3584234"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64">
              <a:extLst>
                <a:ext uri="{FF2B5EF4-FFF2-40B4-BE49-F238E27FC236}">
                  <a16:creationId xmlns:a16="http://schemas.microsoft.com/office/drawing/2014/main" id="{5D7872E5-B3B2-4BC6-8445-49470EE027E1}"/>
                </a:ext>
              </a:extLst>
            </p:cNvPr>
            <p:cNvCxnSpPr/>
            <p:nvPr/>
          </p:nvCxnSpPr>
          <p:spPr>
            <a:xfrm flipV="1">
              <a:off x="6115303" y="2334570"/>
              <a:ext cx="0" cy="1318960"/>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3955024-4D55-4B14-AF01-22CC40EA1858}"/>
              </a:ext>
            </a:extLst>
          </p:cNvPr>
          <p:cNvSpPr txBox="1"/>
          <p:nvPr/>
        </p:nvSpPr>
        <p:spPr>
          <a:xfrm>
            <a:off x="1363798" y="2866864"/>
            <a:ext cx="1887873" cy="566573"/>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844">
              <a:spcAft>
                <a:spcPts val="0"/>
              </a:spcAft>
              <a:defRPr/>
            </a:pPr>
            <a:r>
              <a:rPr lang="en-US" sz="2000" kern="0">
                <a:gradFill>
                  <a:gsLst>
                    <a:gs pos="0">
                      <a:srgbClr val="FFFFFF"/>
                    </a:gs>
                    <a:gs pos="100000">
                      <a:srgbClr val="FFFFFF"/>
                    </a:gs>
                  </a:gsLst>
                  <a:lin ang="5400000" scaled="0"/>
                </a:gradFill>
                <a:latin typeface="Segoe UI Semibold" panose="020B0702040204020203" pitchFamily="34" charset="0"/>
              </a:rPr>
              <a:t>App service</a:t>
            </a:r>
          </a:p>
        </p:txBody>
      </p:sp>
      <p:sp>
        <p:nvSpPr>
          <p:cNvPr id="22" name="TextBox 21">
            <a:extLst>
              <a:ext uri="{FF2B5EF4-FFF2-40B4-BE49-F238E27FC236}">
                <a16:creationId xmlns:a16="http://schemas.microsoft.com/office/drawing/2014/main" id="{FAC6F137-1723-43FE-935E-D178B27D8375}"/>
              </a:ext>
            </a:extLst>
          </p:cNvPr>
          <p:cNvSpPr txBox="1"/>
          <p:nvPr/>
        </p:nvSpPr>
        <p:spPr>
          <a:xfrm>
            <a:off x="3987788" y="2861415"/>
            <a:ext cx="1663453"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844">
              <a:defRPr/>
            </a:pPr>
            <a:r>
              <a:rPr lang="en-US">
                <a:latin typeface="Segoe UI Semibold" panose="020B0702040204020203" pitchFamily="34" charset="0"/>
              </a:rPr>
              <a:t>Functions</a:t>
            </a:r>
          </a:p>
        </p:txBody>
      </p:sp>
      <p:sp>
        <p:nvSpPr>
          <p:cNvPr id="23" name="TextBox 22">
            <a:extLst>
              <a:ext uri="{FF2B5EF4-FFF2-40B4-BE49-F238E27FC236}">
                <a16:creationId xmlns:a16="http://schemas.microsoft.com/office/drawing/2014/main" id="{3FD77FCD-65A1-4AB7-B135-9D63C99D6D1A}"/>
              </a:ext>
            </a:extLst>
          </p:cNvPr>
          <p:cNvSpPr txBox="1"/>
          <p:nvPr/>
        </p:nvSpPr>
        <p:spPr>
          <a:xfrm>
            <a:off x="6439642" y="2861415"/>
            <a:ext cx="1786884"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844">
              <a:defRPr/>
            </a:pPr>
            <a:r>
              <a:rPr lang="en-US">
                <a:latin typeface="Segoe UI Semibold" panose="020B0702040204020203" pitchFamily="34" charset="0"/>
              </a:rPr>
              <a:t>Logic apps</a:t>
            </a:r>
          </a:p>
        </p:txBody>
      </p:sp>
      <p:grpSp>
        <p:nvGrpSpPr>
          <p:cNvPr id="24" name="Group 4">
            <a:extLst>
              <a:ext uri="{FF2B5EF4-FFF2-40B4-BE49-F238E27FC236}">
                <a16:creationId xmlns:a16="http://schemas.microsoft.com/office/drawing/2014/main" id="{902E33A6-AE29-4FD4-ACBD-6E7995E6E1C1}"/>
              </a:ext>
            </a:extLst>
          </p:cNvPr>
          <p:cNvGrpSpPr>
            <a:grpSpLocks noChangeAspect="1"/>
          </p:cNvGrpSpPr>
          <p:nvPr/>
        </p:nvGrpSpPr>
        <p:grpSpPr bwMode="auto">
          <a:xfrm>
            <a:off x="1915154" y="1950794"/>
            <a:ext cx="785158" cy="786800"/>
            <a:chOff x="375" y="1475"/>
            <a:chExt cx="478" cy="479"/>
          </a:xfrm>
          <a:solidFill>
            <a:srgbClr val="00B0F0"/>
          </a:solidFill>
        </p:grpSpPr>
        <p:sp>
          <p:nvSpPr>
            <p:cNvPr id="25" name="Freeform 5">
              <a:extLst>
                <a:ext uri="{FF2B5EF4-FFF2-40B4-BE49-F238E27FC236}">
                  <a16:creationId xmlns:a16="http://schemas.microsoft.com/office/drawing/2014/main" id="{94B2DE62-9D89-48A4-8836-851A98A9B764}"/>
                </a:ext>
              </a:extLst>
            </p:cNvPr>
            <p:cNvSpPr>
              <a:spLocks/>
            </p:cNvSpPr>
            <p:nvPr/>
          </p:nvSpPr>
          <p:spPr bwMode="auto">
            <a:xfrm>
              <a:off x="375" y="1731"/>
              <a:ext cx="229" cy="223"/>
            </a:xfrm>
            <a:custGeom>
              <a:avLst/>
              <a:gdLst>
                <a:gd name="T0" fmla="*/ 82 w 96"/>
                <a:gd name="T1" fmla="*/ 79 h 93"/>
                <a:gd name="T2" fmla="*/ 15 w 96"/>
                <a:gd name="T3" fmla="*/ 79 h 93"/>
                <a:gd name="T4" fmla="*/ 15 w 96"/>
                <a:gd name="T5" fmla="*/ 14 h 93"/>
                <a:gd name="T6" fmla="*/ 28 w 96"/>
                <a:gd name="T7" fmla="*/ 14 h 93"/>
                <a:gd name="T8" fmla="*/ 25 w 96"/>
                <a:gd name="T9" fmla="*/ 1 h 93"/>
                <a:gd name="T10" fmla="*/ 25 w 96"/>
                <a:gd name="T11" fmla="*/ 0 h 93"/>
                <a:gd name="T12" fmla="*/ 0 w 96"/>
                <a:gd name="T13" fmla="*/ 0 h 93"/>
                <a:gd name="T14" fmla="*/ 0 w 96"/>
                <a:gd name="T15" fmla="*/ 93 h 93"/>
                <a:gd name="T16" fmla="*/ 96 w 96"/>
                <a:gd name="T17" fmla="*/ 93 h 93"/>
                <a:gd name="T18" fmla="*/ 96 w 96"/>
                <a:gd name="T19" fmla="*/ 38 h 93"/>
                <a:gd name="T20" fmla="*/ 82 w 96"/>
                <a:gd name="T21" fmla="*/ 38 h 93"/>
                <a:gd name="T22" fmla="*/ 82 w 96"/>
                <a:gd name="T23" fmla="*/ 79 h 93"/>
                <a:gd name="T24" fmla="*/ 82 w 96"/>
                <a:gd name="T25"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3">
                  <a:moveTo>
                    <a:pt x="82" y="79"/>
                  </a:moveTo>
                  <a:cubicBezTo>
                    <a:pt x="15" y="79"/>
                    <a:pt x="15" y="79"/>
                    <a:pt x="15" y="79"/>
                  </a:cubicBezTo>
                  <a:cubicBezTo>
                    <a:pt x="15" y="14"/>
                    <a:pt x="15" y="14"/>
                    <a:pt x="15" y="14"/>
                  </a:cubicBezTo>
                  <a:cubicBezTo>
                    <a:pt x="28" y="14"/>
                    <a:pt x="28" y="14"/>
                    <a:pt x="28" y="14"/>
                  </a:cubicBezTo>
                  <a:cubicBezTo>
                    <a:pt x="26" y="10"/>
                    <a:pt x="25" y="6"/>
                    <a:pt x="25" y="1"/>
                  </a:cubicBezTo>
                  <a:cubicBezTo>
                    <a:pt x="25" y="1"/>
                    <a:pt x="25" y="0"/>
                    <a:pt x="25" y="0"/>
                  </a:cubicBezTo>
                  <a:cubicBezTo>
                    <a:pt x="0" y="0"/>
                    <a:pt x="0" y="0"/>
                    <a:pt x="0" y="0"/>
                  </a:cubicBezTo>
                  <a:cubicBezTo>
                    <a:pt x="0" y="93"/>
                    <a:pt x="0" y="93"/>
                    <a:pt x="0" y="93"/>
                  </a:cubicBezTo>
                  <a:cubicBezTo>
                    <a:pt x="96" y="93"/>
                    <a:pt x="96" y="93"/>
                    <a:pt x="96" y="93"/>
                  </a:cubicBezTo>
                  <a:cubicBezTo>
                    <a:pt x="96" y="38"/>
                    <a:pt x="96" y="38"/>
                    <a:pt x="96" y="38"/>
                  </a:cubicBezTo>
                  <a:cubicBezTo>
                    <a:pt x="82" y="38"/>
                    <a:pt x="82" y="38"/>
                    <a:pt x="82" y="38"/>
                  </a:cubicBezTo>
                  <a:cubicBezTo>
                    <a:pt x="82" y="79"/>
                    <a:pt x="82" y="79"/>
                    <a:pt x="82" y="79"/>
                  </a:cubicBezTo>
                  <a:cubicBezTo>
                    <a:pt x="82" y="79"/>
                    <a:pt x="82" y="79"/>
                    <a:pt x="82"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6" name="Freeform 6">
              <a:extLst>
                <a:ext uri="{FF2B5EF4-FFF2-40B4-BE49-F238E27FC236}">
                  <a16:creationId xmlns:a16="http://schemas.microsoft.com/office/drawing/2014/main" id="{30092FE4-886D-4A97-A91B-EEBE9A3A7514}"/>
                </a:ext>
              </a:extLst>
            </p:cNvPr>
            <p:cNvSpPr>
              <a:spLocks/>
            </p:cNvSpPr>
            <p:nvPr/>
          </p:nvSpPr>
          <p:spPr bwMode="auto">
            <a:xfrm>
              <a:off x="626" y="1731"/>
              <a:ext cx="227" cy="223"/>
            </a:xfrm>
            <a:custGeom>
              <a:avLst/>
              <a:gdLst>
                <a:gd name="T0" fmla="*/ 69 w 95"/>
                <a:gd name="T1" fmla="*/ 14 h 93"/>
                <a:gd name="T2" fmla="*/ 81 w 95"/>
                <a:gd name="T3" fmla="*/ 14 h 93"/>
                <a:gd name="T4" fmla="*/ 81 w 95"/>
                <a:gd name="T5" fmla="*/ 79 h 93"/>
                <a:gd name="T6" fmla="*/ 13 w 95"/>
                <a:gd name="T7" fmla="*/ 79 h 93"/>
                <a:gd name="T8" fmla="*/ 13 w 95"/>
                <a:gd name="T9" fmla="*/ 38 h 93"/>
                <a:gd name="T10" fmla="*/ 0 w 95"/>
                <a:gd name="T11" fmla="*/ 38 h 93"/>
                <a:gd name="T12" fmla="*/ 0 w 95"/>
                <a:gd name="T13" fmla="*/ 93 h 93"/>
                <a:gd name="T14" fmla="*/ 95 w 95"/>
                <a:gd name="T15" fmla="*/ 93 h 93"/>
                <a:gd name="T16" fmla="*/ 95 w 95"/>
                <a:gd name="T17" fmla="*/ 0 h 93"/>
                <a:gd name="T18" fmla="*/ 65 w 95"/>
                <a:gd name="T19" fmla="*/ 0 h 93"/>
                <a:gd name="T20" fmla="*/ 69 w 95"/>
                <a:gd name="T21" fmla="*/ 13 h 93"/>
                <a:gd name="T22" fmla="*/ 69 w 95"/>
                <a:gd name="T23"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93">
                  <a:moveTo>
                    <a:pt x="69" y="14"/>
                  </a:moveTo>
                  <a:cubicBezTo>
                    <a:pt x="81" y="14"/>
                    <a:pt x="81" y="14"/>
                    <a:pt x="81" y="14"/>
                  </a:cubicBezTo>
                  <a:cubicBezTo>
                    <a:pt x="81" y="79"/>
                    <a:pt x="81" y="79"/>
                    <a:pt x="81" y="79"/>
                  </a:cubicBezTo>
                  <a:cubicBezTo>
                    <a:pt x="13" y="79"/>
                    <a:pt x="13" y="79"/>
                    <a:pt x="13" y="79"/>
                  </a:cubicBezTo>
                  <a:cubicBezTo>
                    <a:pt x="13" y="38"/>
                    <a:pt x="13" y="38"/>
                    <a:pt x="13" y="38"/>
                  </a:cubicBezTo>
                  <a:cubicBezTo>
                    <a:pt x="0" y="38"/>
                    <a:pt x="0" y="38"/>
                    <a:pt x="0" y="38"/>
                  </a:cubicBezTo>
                  <a:cubicBezTo>
                    <a:pt x="0" y="93"/>
                    <a:pt x="0" y="93"/>
                    <a:pt x="0" y="93"/>
                  </a:cubicBezTo>
                  <a:cubicBezTo>
                    <a:pt x="95" y="93"/>
                    <a:pt x="95" y="93"/>
                    <a:pt x="95" y="93"/>
                  </a:cubicBezTo>
                  <a:cubicBezTo>
                    <a:pt x="95" y="0"/>
                    <a:pt x="95" y="0"/>
                    <a:pt x="95" y="0"/>
                  </a:cubicBezTo>
                  <a:cubicBezTo>
                    <a:pt x="65" y="0"/>
                    <a:pt x="65" y="0"/>
                    <a:pt x="65" y="0"/>
                  </a:cubicBezTo>
                  <a:cubicBezTo>
                    <a:pt x="68" y="4"/>
                    <a:pt x="69" y="8"/>
                    <a:pt x="69" y="13"/>
                  </a:cubicBezTo>
                  <a:cubicBezTo>
                    <a:pt x="69" y="14"/>
                    <a:pt x="69"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7" name="Freeform 7">
              <a:extLst>
                <a:ext uri="{FF2B5EF4-FFF2-40B4-BE49-F238E27FC236}">
                  <a16:creationId xmlns:a16="http://schemas.microsoft.com/office/drawing/2014/main" id="{50D80970-226A-43D9-A394-0839D63CA40D}"/>
                </a:ext>
              </a:extLst>
            </p:cNvPr>
            <p:cNvSpPr>
              <a:spLocks/>
            </p:cNvSpPr>
            <p:nvPr/>
          </p:nvSpPr>
          <p:spPr bwMode="auto">
            <a:xfrm>
              <a:off x="375" y="1475"/>
              <a:ext cx="229" cy="223"/>
            </a:xfrm>
            <a:custGeom>
              <a:avLst/>
              <a:gdLst>
                <a:gd name="T0" fmla="*/ 14 w 96"/>
                <a:gd name="T1" fmla="*/ 79 h 93"/>
                <a:gd name="T2" fmla="*/ 14 w 96"/>
                <a:gd name="T3" fmla="*/ 13 h 93"/>
                <a:gd name="T4" fmla="*/ 82 w 96"/>
                <a:gd name="T5" fmla="*/ 13 h 93"/>
                <a:gd name="T6" fmla="*/ 82 w 96"/>
                <a:gd name="T7" fmla="*/ 52 h 93"/>
                <a:gd name="T8" fmla="*/ 96 w 96"/>
                <a:gd name="T9" fmla="*/ 45 h 93"/>
                <a:gd name="T10" fmla="*/ 96 w 96"/>
                <a:gd name="T11" fmla="*/ 0 h 93"/>
                <a:gd name="T12" fmla="*/ 0 w 96"/>
                <a:gd name="T13" fmla="*/ 0 h 93"/>
                <a:gd name="T14" fmla="*/ 0 w 96"/>
                <a:gd name="T15" fmla="*/ 93 h 93"/>
                <a:gd name="T16" fmla="*/ 28 w 96"/>
                <a:gd name="T17" fmla="*/ 93 h 93"/>
                <a:gd name="T18" fmla="*/ 37 w 96"/>
                <a:gd name="T19" fmla="*/ 80 h 93"/>
                <a:gd name="T20" fmla="*/ 14 w 96"/>
                <a:gd name="T21" fmla="*/ 79 h 93"/>
                <a:gd name="T22" fmla="*/ 14 w 96"/>
                <a:gd name="T2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93">
                  <a:moveTo>
                    <a:pt x="14" y="79"/>
                  </a:moveTo>
                  <a:cubicBezTo>
                    <a:pt x="14" y="13"/>
                    <a:pt x="14" y="13"/>
                    <a:pt x="14" y="13"/>
                  </a:cubicBezTo>
                  <a:cubicBezTo>
                    <a:pt x="82" y="13"/>
                    <a:pt x="82" y="13"/>
                    <a:pt x="82" y="13"/>
                  </a:cubicBezTo>
                  <a:cubicBezTo>
                    <a:pt x="82" y="52"/>
                    <a:pt x="82" y="52"/>
                    <a:pt x="82" y="52"/>
                  </a:cubicBezTo>
                  <a:cubicBezTo>
                    <a:pt x="87" y="49"/>
                    <a:pt x="91" y="46"/>
                    <a:pt x="96" y="45"/>
                  </a:cubicBezTo>
                  <a:cubicBezTo>
                    <a:pt x="96" y="0"/>
                    <a:pt x="96" y="0"/>
                    <a:pt x="96" y="0"/>
                  </a:cubicBezTo>
                  <a:cubicBezTo>
                    <a:pt x="0" y="0"/>
                    <a:pt x="0" y="0"/>
                    <a:pt x="0" y="0"/>
                  </a:cubicBezTo>
                  <a:cubicBezTo>
                    <a:pt x="0" y="93"/>
                    <a:pt x="0" y="93"/>
                    <a:pt x="0" y="93"/>
                  </a:cubicBezTo>
                  <a:cubicBezTo>
                    <a:pt x="28" y="93"/>
                    <a:pt x="28" y="93"/>
                    <a:pt x="28" y="93"/>
                  </a:cubicBezTo>
                  <a:cubicBezTo>
                    <a:pt x="30" y="88"/>
                    <a:pt x="33" y="83"/>
                    <a:pt x="37" y="80"/>
                  </a:cubicBezTo>
                  <a:cubicBezTo>
                    <a:pt x="14" y="79"/>
                    <a:pt x="14" y="79"/>
                    <a:pt x="14" y="79"/>
                  </a:cubicBezTo>
                  <a:cubicBezTo>
                    <a:pt x="14" y="79"/>
                    <a:pt x="14" y="79"/>
                    <a:pt x="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8" name="Freeform 8">
              <a:extLst>
                <a:ext uri="{FF2B5EF4-FFF2-40B4-BE49-F238E27FC236}">
                  <a16:creationId xmlns:a16="http://schemas.microsoft.com/office/drawing/2014/main" id="{F95726AA-7C45-4B04-B5CB-E210065B1090}"/>
                </a:ext>
              </a:extLst>
            </p:cNvPr>
            <p:cNvSpPr>
              <a:spLocks/>
            </p:cNvSpPr>
            <p:nvPr/>
          </p:nvSpPr>
          <p:spPr bwMode="auto">
            <a:xfrm>
              <a:off x="626" y="1475"/>
              <a:ext cx="227" cy="223"/>
            </a:xfrm>
            <a:custGeom>
              <a:avLst/>
              <a:gdLst>
                <a:gd name="T0" fmla="*/ 13 w 95"/>
                <a:gd name="T1" fmla="*/ 44 h 93"/>
                <a:gd name="T2" fmla="*/ 13 w 95"/>
                <a:gd name="T3" fmla="*/ 14 h 93"/>
                <a:gd name="T4" fmla="*/ 81 w 95"/>
                <a:gd name="T5" fmla="*/ 14 h 93"/>
                <a:gd name="T6" fmla="*/ 81 w 95"/>
                <a:gd name="T7" fmla="*/ 80 h 93"/>
                <a:gd name="T8" fmla="*/ 52 w 95"/>
                <a:gd name="T9" fmla="*/ 80 h 93"/>
                <a:gd name="T10" fmla="*/ 54 w 95"/>
                <a:gd name="T11" fmla="*/ 93 h 93"/>
                <a:gd name="T12" fmla="*/ 54 w 95"/>
                <a:gd name="T13" fmla="*/ 93 h 93"/>
                <a:gd name="T14" fmla="*/ 95 w 95"/>
                <a:gd name="T15" fmla="*/ 93 h 93"/>
                <a:gd name="T16" fmla="*/ 95 w 95"/>
                <a:gd name="T17" fmla="*/ 0 h 93"/>
                <a:gd name="T18" fmla="*/ 0 w 95"/>
                <a:gd name="T19" fmla="*/ 0 h 93"/>
                <a:gd name="T20" fmla="*/ 0 w 95"/>
                <a:gd name="T21" fmla="*/ 43 h 93"/>
                <a:gd name="T22" fmla="*/ 3 w 95"/>
                <a:gd name="T23" fmla="*/ 43 h 93"/>
                <a:gd name="T24" fmla="*/ 13 w 95"/>
                <a:gd name="T25"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93">
                  <a:moveTo>
                    <a:pt x="13" y="44"/>
                  </a:moveTo>
                  <a:cubicBezTo>
                    <a:pt x="13" y="14"/>
                    <a:pt x="13" y="14"/>
                    <a:pt x="13" y="14"/>
                  </a:cubicBezTo>
                  <a:cubicBezTo>
                    <a:pt x="81" y="14"/>
                    <a:pt x="81" y="14"/>
                    <a:pt x="81" y="14"/>
                  </a:cubicBezTo>
                  <a:cubicBezTo>
                    <a:pt x="81" y="80"/>
                    <a:pt x="81" y="80"/>
                    <a:pt x="81" y="80"/>
                  </a:cubicBezTo>
                  <a:cubicBezTo>
                    <a:pt x="52" y="80"/>
                    <a:pt x="52" y="80"/>
                    <a:pt x="52" y="80"/>
                  </a:cubicBezTo>
                  <a:cubicBezTo>
                    <a:pt x="53" y="84"/>
                    <a:pt x="54" y="88"/>
                    <a:pt x="54" y="93"/>
                  </a:cubicBezTo>
                  <a:cubicBezTo>
                    <a:pt x="54" y="93"/>
                    <a:pt x="54" y="93"/>
                    <a:pt x="54" y="93"/>
                  </a:cubicBezTo>
                  <a:cubicBezTo>
                    <a:pt x="95" y="93"/>
                    <a:pt x="95" y="93"/>
                    <a:pt x="95" y="93"/>
                  </a:cubicBezTo>
                  <a:cubicBezTo>
                    <a:pt x="95" y="0"/>
                    <a:pt x="95" y="0"/>
                    <a:pt x="95" y="0"/>
                  </a:cubicBezTo>
                  <a:cubicBezTo>
                    <a:pt x="0" y="0"/>
                    <a:pt x="0" y="0"/>
                    <a:pt x="0" y="0"/>
                  </a:cubicBezTo>
                  <a:cubicBezTo>
                    <a:pt x="0" y="43"/>
                    <a:pt x="0" y="43"/>
                    <a:pt x="0" y="43"/>
                  </a:cubicBezTo>
                  <a:cubicBezTo>
                    <a:pt x="1" y="43"/>
                    <a:pt x="2" y="43"/>
                    <a:pt x="3" y="43"/>
                  </a:cubicBezTo>
                  <a:cubicBezTo>
                    <a:pt x="7" y="43"/>
                    <a:pt x="10" y="44"/>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9" name="Freeform 9">
              <a:extLst>
                <a:ext uri="{FF2B5EF4-FFF2-40B4-BE49-F238E27FC236}">
                  <a16:creationId xmlns:a16="http://schemas.microsoft.com/office/drawing/2014/main" id="{FEB4E365-14F4-4D42-A417-9FD5FED044DC}"/>
                </a:ext>
              </a:extLst>
            </p:cNvPr>
            <p:cNvSpPr>
              <a:spLocks/>
            </p:cNvSpPr>
            <p:nvPr/>
          </p:nvSpPr>
          <p:spPr bwMode="auto">
            <a:xfrm>
              <a:off x="463" y="1597"/>
              <a:ext cx="304" cy="201"/>
            </a:xfrm>
            <a:custGeom>
              <a:avLst/>
              <a:gdLst>
                <a:gd name="T0" fmla="*/ 127 w 127"/>
                <a:gd name="T1" fmla="*/ 69 h 84"/>
                <a:gd name="T2" fmla="*/ 112 w 127"/>
                <a:gd name="T3" fmla="*/ 53 h 84"/>
                <a:gd name="T4" fmla="*/ 110 w 127"/>
                <a:gd name="T5" fmla="*/ 53 h 84"/>
                <a:gd name="T6" fmla="*/ 112 w 127"/>
                <a:gd name="T7" fmla="*/ 42 h 84"/>
                <a:gd name="T8" fmla="*/ 73 w 127"/>
                <a:gd name="T9" fmla="*/ 0 h 84"/>
                <a:gd name="T10" fmla="*/ 35 w 127"/>
                <a:gd name="T11" fmla="*/ 29 h 84"/>
                <a:gd name="T12" fmla="*/ 26 w 127"/>
                <a:gd name="T13" fmla="*/ 27 h 84"/>
                <a:gd name="T14" fmla="*/ 0 w 127"/>
                <a:gd name="T15" fmla="*/ 56 h 84"/>
                <a:gd name="T16" fmla="*/ 26 w 127"/>
                <a:gd name="T17" fmla="*/ 84 h 84"/>
                <a:gd name="T18" fmla="*/ 114 w 127"/>
                <a:gd name="T19" fmla="*/ 84 h 84"/>
                <a:gd name="T20" fmla="*/ 127 w 127"/>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84">
                  <a:moveTo>
                    <a:pt x="127" y="69"/>
                  </a:moveTo>
                  <a:cubicBezTo>
                    <a:pt x="127" y="60"/>
                    <a:pt x="120" y="53"/>
                    <a:pt x="112" y="53"/>
                  </a:cubicBezTo>
                  <a:cubicBezTo>
                    <a:pt x="112" y="53"/>
                    <a:pt x="111" y="53"/>
                    <a:pt x="110" y="53"/>
                  </a:cubicBezTo>
                  <a:cubicBezTo>
                    <a:pt x="111" y="49"/>
                    <a:pt x="112" y="46"/>
                    <a:pt x="112" y="42"/>
                  </a:cubicBezTo>
                  <a:cubicBezTo>
                    <a:pt x="112" y="19"/>
                    <a:pt x="94" y="0"/>
                    <a:pt x="73" y="0"/>
                  </a:cubicBezTo>
                  <a:cubicBezTo>
                    <a:pt x="55" y="0"/>
                    <a:pt x="41" y="12"/>
                    <a:pt x="35" y="29"/>
                  </a:cubicBezTo>
                  <a:cubicBezTo>
                    <a:pt x="32" y="28"/>
                    <a:pt x="29" y="27"/>
                    <a:pt x="26" y="27"/>
                  </a:cubicBezTo>
                  <a:cubicBezTo>
                    <a:pt x="11" y="27"/>
                    <a:pt x="0" y="40"/>
                    <a:pt x="0" y="56"/>
                  </a:cubicBezTo>
                  <a:cubicBezTo>
                    <a:pt x="0" y="71"/>
                    <a:pt x="12" y="84"/>
                    <a:pt x="26" y="84"/>
                  </a:cubicBezTo>
                  <a:cubicBezTo>
                    <a:pt x="114" y="84"/>
                    <a:pt x="114" y="84"/>
                    <a:pt x="114" y="84"/>
                  </a:cubicBezTo>
                  <a:cubicBezTo>
                    <a:pt x="121" y="84"/>
                    <a:pt x="127" y="77"/>
                    <a:pt x="1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sp>
        <p:nvSpPr>
          <p:cNvPr id="30" name="Freeform 13">
            <a:extLst>
              <a:ext uri="{FF2B5EF4-FFF2-40B4-BE49-F238E27FC236}">
                <a16:creationId xmlns:a16="http://schemas.microsoft.com/office/drawing/2014/main" id="{0D4DEE70-903C-45BD-B3B8-C6E8E41732D8}"/>
              </a:ext>
            </a:extLst>
          </p:cNvPr>
          <p:cNvSpPr>
            <a:spLocks noEditPoints="1"/>
          </p:cNvSpPr>
          <p:nvPr/>
        </p:nvSpPr>
        <p:spPr bwMode="auto">
          <a:xfrm>
            <a:off x="6890396" y="2037943"/>
            <a:ext cx="885371" cy="699242"/>
          </a:xfrm>
          <a:custGeom>
            <a:avLst/>
            <a:gdLst>
              <a:gd name="T0" fmla="*/ 133 w 296"/>
              <a:gd name="T1" fmla="*/ 34 h 233"/>
              <a:gd name="T2" fmla="*/ 159 w 296"/>
              <a:gd name="T3" fmla="*/ 34 h 233"/>
              <a:gd name="T4" fmla="*/ 225 w 296"/>
              <a:gd name="T5" fmla="*/ 147 h 233"/>
              <a:gd name="T6" fmla="*/ 230 w 296"/>
              <a:gd name="T7" fmla="*/ 191 h 233"/>
              <a:gd name="T8" fmla="*/ 186 w 296"/>
              <a:gd name="T9" fmla="*/ 199 h 233"/>
              <a:gd name="T10" fmla="*/ 177 w 296"/>
              <a:gd name="T11" fmla="*/ 155 h 233"/>
              <a:gd name="T12" fmla="*/ 196 w 296"/>
              <a:gd name="T13" fmla="*/ 147 h 233"/>
              <a:gd name="T14" fmla="*/ 190 w 296"/>
              <a:gd name="T15" fmla="*/ 122 h 233"/>
              <a:gd name="T16" fmla="*/ 137 w 296"/>
              <a:gd name="T17" fmla="*/ 115 h 233"/>
              <a:gd name="T18" fmla="*/ 98 w 296"/>
              <a:gd name="T19" fmla="*/ 130 h 233"/>
              <a:gd name="T20" fmla="*/ 111 w 296"/>
              <a:gd name="T21" fmla="*/ 147 h 233"/>
              <a:gd name="T22" fmla="*/ 116 w 296"/>
              <a:gd name="T23" fmla="*/ 191 h 233"/>
              <a:gd name="T24" fmla="*/ 72 w 296"/>
              <a:gd name="T25" fmla="*/ 199 h 233"/>
              <a:gd name="T26" fmla="*/ 64 w 296"/>
              <a:gd name="T27" fmla="*/ 155 h 233"/>
              <a:gd name="T28" fmla="*/ 83 w 296"/>
              <a:gd name="T29" fmla="*/ 147 h 233"/>
              <a:gd name="T30" fmla="*/ 101 w 296"/>
              <a:gd name="T31" fmla="*/ 108 h 233"/>
              <a:gd name="T32" fmla="*/ 140 w 296"/>
              <a:gd name="T33" fmla="*/ 93 h 233"/>
              <a:gd name="T34" fmla="*/ 122 w 296"/>
              <a:gd name="T35" fmla="*/ 71 h 233"/>
              <a:gd name="T36" fmla="*/ 122 w 296"/>
              <a:gd name="T37" fmla="*/ 22 h 233"/>
              <a:gd name="T38" fmla="*/ 164 w 296"/>
              <a:gd name="T39" fmla="*/ 19 h 233"/>
              <a:gd name="T40" fmla="*/ 173 w 296"/>
              <a:gd name="T41" fmla="*/ 28 h 233"/>
              <a:gd name="T42" fmla="*/ 164 w 296"/>
              <a:gd name="T43" fmla="*/ 74 h 233"/>
              <a:gd name="T44" fmla="*/ 156 w 296"/>
              <a:gd name="T45" fmla="*/ 98 h 233"/>
              <a:gd name="T46" fmla="*/ 206 w 296"/>
              <a:gd name="T47" fmla="*/ 116 h 233"/>
              <a:gd name="T48" fmla="*/ 250 w 296"/>
              <a:gd name="T49" fmla="*/ 0 h 233"/>
              <a:gd name="T50" fmla="*/ 274 w 296"/>
              <a:gd name="T51" fmla="*/ 7 h 233"/>
              <a:gd name="T52" fmla="*/ 283 w 296"/>
              <a:gd name="T53" fmla="*/ 107 h 233"/>
              <a:gd name="T54" fmla="*/ 296 w 296"/>
              <a:gd name="T55" fmla="*/ 124 h 233"/>
              <a:gd name="T56" fmla="*/ 281 w 296"/>
              <a:gd name="T57" fmla="*/ 132 h 233"/>
              <a:gd name="T58" fmla="*/ 259 w 296"/>
              <a:gd name="T59" fmla="*/ 233 h 233"/>
              <a:gd name="T60" fmla="*/ 259 w 296"/>
              <a:gd name="T61" fmla="*/ 218 h 233"/>
              <a:gd name="T62" fmla="*/ 266 w 296"/>
              <a:gd name="T63" fmla="*/ 132 h 233"/>
              <a:gd name="T64" fmla="*/ 266 w 296"/>
              <a:gd name="T65" fmla="*/ 23 h 233"/>
              <a:gd name="T66" fmla="*/ 259 w 296"/>
              <a:gd name="T67" fmla="*/ 15 h 233"/>
              <a:gd name="T68" fmla="*/ 46 w 296"/>
              <a:gd name="T69" fmla="*/ 14 h 233"/>
              <a:gd name="T70" fmla="*/ 30 w 296"/>
              <a:gd name="T71" fmla="*/ 22 h 233"/>
              <a:gd name="T72" fmla="*/ 30 w 296"/>
              <a:gd name="T73" fmla="*/ 131 h 233"/>
              <a:gd name="T74" fmla="*/ 38 w 296"/>
              <a:gd name="T75" fmla="*/ 217 h 233"/>
              <a:gd name="T76" fmla="*/ 38 w 296"/>
              <a:gd name="T77" fmla="*/ 232 h 233"/>
              <a:gd name="T78" fmla="*/ 15 w 296"/>
              <a:gd name="T79" fmla="*/ 131 h 233"/>
              <a:gd name="T80" fmla="*/ 8 w 296"/>
              <a:gd name="T81" fmla="*/ 123 h 233"/>
              <a:gd name="T82" fmla="*/ 8 w 296"/>
              <a:gd name="T83" fmla="*/ 108 h 233"/>
              <a:gd name="T84" fmla="*/ 15 w 296"/>
              <a:gd name="T85" fmla="*/ 22 h 233"/>
              <a:gd name="T86" fmla="*/ 46 w 296"/>
              <a:gd name="T8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 h="233">
                <a:moveTo>
                  <a:pt x="159" y="34"/>
                </a:moveTo>
                <a:cubicBezTo>
                  <a:pt x="146" y="34"/>
                  <a:pt x="146" y="34"/>
                  <a:pt x="146" y="34"/>
                </a:cubicBezTo>
                <a:cubicBezTo>
                  <a:pt x="133" y="34"/>
                  <a:pt x="133" y="34"/>
                  <a:pt x="133" y="34"/>
                </a:cubicBezTo>
                <a:cubicBezTo>
                  <a:pt x="133" y="59"/>
                  <a:pt x="133" y="59"/>
                  <a:pt x="133" y="59"/>
                </a:cubicBezTo>
                <a:cubicBezTo>
                  <a:pt x="159" y="59"/>
                  <a:pt x="159" y="59"/>
                  <a:pt x="159" y="59"/>
                </a:cubicBezTo>
                <a:cubicBezTo>
                  <a:pt x="159" y="34"/>
                  <a:pt x="159" y="34"/>
                  <a:pt x="159" y="34"/>
                </a:cubicBezTo>
                <a:moveTo>
                  <a:pt x="211" y="147"/>
                </a:moveTo>
                <a:cubicBezTo>
                  <a:pt x="222" y="147"/>
                  <a:pt x="222" y="147"/>
                  <a:pt x="222" y="147"/>
                </a:cubicBezTo>
                <a:cubicBezTo>
                  <a:pt x="223" y="147"/>
                  <a:pt x="224" y="147"/>
                  <a:pt x="225" y="147"/>
                </a:cubicBezTo>
                <a:cubicBezTo>
                  <a:pt x="226" y="148"/>
                  <a:pt x="227" y="148"/>
                  <a:pt x="228" y="149"/>
                </a:cubicBezTo>
                <a:cubicBezTo>
                  <a:pt x="229" y="150"/>
                  <a:pt x="230" y="152"/>
                  <a:pt x="230" y="155"/>
                </a:cubicBezTo>
                <a:cubicBezTo>
                  <a:pt x="230" y="191"/>
                  <a:pt x="230" y="191"/>
                  <a:pt x="230" y="191"/>
                </a:cubicBezTo>
                <a:cubicBezTo>
                  <a:pt x="230" y="193"/>
                  <a:pt x="229" y="195"/>
                  <a:pt x="228" y="197"/>
                </a:cubicBezTo>
                <a:cubicBezTo>
                  <a:pt x="226" y="199"/>
                  <a:pt x="224" y="199"/>
                  <a:pt x="222" y="199"/>
                </a:cubicBezTo>
                <a:cubicBezTo>
                  <a:pt x="186" y="199"/>
                  <a:pt x="186" y="199"/>
                  <a:pt x="186" y="199"/>
                </a:cubicBezTo>
                <a:cubicBezTo>
                  <a:pt x="183" y="199"/>
                  <a:pt x="181" y="199"/>
                  <a:pt x="180" y="197"/>
                </a:cubicBezTo>
                <a:cubicBezTo>
                  <a:pt x="178" y="195"/>
                  <a:pt x="177" y="193"/>
                  <a:pt x="177" y="191"/>
                </a:cubicBezTo>
                <a:cubicBezTo>
                  <a:pt x="177" y="155"/>
                  <a:pt x="177" y="155"/>
                  <a:pt x="177" y="155"/>
                </a:cubicBezTo>
                <a:cubicBezTo>
                  <a:pt x="177" y="152"/>
                  <a:pt x="178" y="150"/>
                  <a:pt x="180" y="149"/>
                </a:cubicBezTo>
                <a:cubicBezTo>
                  <a:pt x="181" y="147"/>
                  <a:pt x="183" y="147"/>
                  <a:pt x="186" y="147"/>
                </a:cubicBezTo>
                <a:cubicBezTo>
                  <a:pt x="196" y="147"/>
                  <a:pt x="196" y="147"/>
                  <a:pt x="196" y="147"/>
                </a:cubicBezTo>
                <a:cubicBezTo>
                  <a:pt x="196" y="130"/>
                  <a:pt x="196" y="130"/>
                  <a:pt x="196" y="130"/>
                </a:cubicBezTo>
                <a:cubicBezTo>
                  <a:pt x="196" y="128"/>
                  <a:pt x="195" y="127"/>
                  <a:pt x="194" y="125"/>
                </a:cubicBezTo>
                <a:cubicBezTo>
                  <a:pt x="193" y="124"/>
                  <a:pt x="192" y="123"/>
                  <a:pt x="190" y="122"/>
                </a:cubicBezTo>
                <a:cubicBezTo>
                  <a:pt x="157" y="115"/>
                  <a:pt x="157" y="115"/>
                  <a:pt x="157" y="115"/>
                </a:cubicBezTo>
                <a:cubicBezTo>
                  <a:pt x="153" y="114"/>
                  <a:pt x="150" y="112"/>
                  <a:pt x="147" y="109"/>
                </a:cubicBezTo>
                <a:cubicBezTo>
                  <a:pt x="144" y="112"/>
                  <a:pt x="141" y="114"/>
                  <a:pt x="137" y="115"/>
                </a:cubicBezTo>
                <a:cubicBezTo>
                  <a:pt x="104" y="122"/>
                  <a:pt x="104" y="122"/>
                  <a:pt x="104" y="122"/>
                </a:cubicBezTo>
                <a:cubicBezTo>
                  <a:pt x="102" y="123"/>
                  <a:pt x="101" y="124"/>
                  <a:pt x="100" y="125"/>
                </a:cubicBezTo>
                <a:cubicBezTo>
                  <a:pt x="99" y="127"/>
                  <a:pt x="98" y="128"/>
                  <a:pt x="98" y="130"/>
                </a:cubicBezTo>
                <a:cubicBezTo>
                  <a:pt x="98" y="147"/>
                  <a:pt x="98" y="147"/>
                  <a:pt x="98" y="147"/>
                </a:cubicBezTo>
                <a:cubicBezTo>
                  <a:pt x="108" y="147"/>
                  <a:pt x="108" y="147"/>
                  <a:pt x="108" y="147"/>
                </a:cubicBezTo>
                <a:cubicBezTo>
                  <a:pt x="109" y="147"/>
                  <a:pt x="110" y="147"/>
                  <a:pt x="111" y="147"/>
                </a:cubicBezTo>
                <a:cubicBezTo>
                  <a:pt x="112" y="148"/>
                  <a:pt x="113" y="148"/>
                  <a:pt x="114" y="149"/>
                </a:cubicBezTo>
                <a:cubicBezTo>
                  <a:pt x="115" y="150"/>
                  <a:pt x="116" y="152"/>
                  <a:pt x="116" y="155"/>
                </a:cubicBezTo>
                <a:cubicBezTo>
                  <a:pt x="116" y="191"/>
                  <a:pt x="116" y="191"/>
                  <a:pt x="116" y="191"/>
                </a:cubicBezTo>
                <a:cubicBezTo>
                  <a:pt x="116" y="193"/>
                  <a:pt x="115" y="195"/>
                  <a:pt x="114" y="197"/>
                </a:cubicBezTo>
                <a:cubicBezTo>
                  <a:pt x="112" y="199"/>
                  <a:pt x="110" y="199"/>
                  <a:pt x="108" y="199"/>
                </a:cubicBezTo>
                <a:cubicBezTo>
                  <a:pt x="72" y="199"/>
                  <a:pt x="72" y="199"/>
                  <a:pt x="72" y="199"/>
                </a:cubicBezTo>
                <a:cubicBezTo>
                  <a:pt x="70" y="199"/>
                  <a:pt x="68" y="199"/>
                  <a:pt x="66" y="197"/>
                </a:cubicBezTo>
                <a:cubicBezTo>
                  <a:pt x="64" y="195"/>
                  <a:pt x="64" y="193"/>
                  <a:pt x="64" y="191"/>
                </a:cubicBezTo>
                <a:cubicBezTo>
                  <a:pt x="64" y="155"/>
                  <a:pt x="64" y="155"/>
                  <a:pt x="64" y="155"/>
                </a:cubicBezTo>
                <a:cubicBezTo>
                  <a:pt x="64" y="152"/>
                  <a:pt x="64" y="150"/>
                  <a:pt x="66" y="149"/>
                </a:cubicBezTo>
                <a:cubicBezTo>
                  <a:pt x="68" y="147"/>
                  <a:pt x="70" y="147"/>
                  <a:pt x="72" y="147"/>
                </a:cubicBezTo>
                <a:cubicBezTo>
                  <a:pt x="83" y="147"/>
                  <a:pt x="83" y="147"/>
                  <a:pt x="83" y="147"/>
                </a:cubicBezTo>
                <a:cubicBezTo>
                  <a:pt x="83" y="130"/>
                  <a:pt x="83" y="130"/>
                  <a:pt x="83" y="130"/>
                </a:cubicBezTo>
                <a:cubicBezTo>
                  <a:pt x="83" y="125"/>
                  <a:pt x="85" y="120"/>
                  <a:pt x="88" y="116"/>
                </a:cubicBezTo>
                <a:cubicBezTo>
                  <a:pt x="91" y="112"/>
                  <a:pt x="96" y="109"/>
                  <a:pt x="101" y="108"/>
                </a:cubicBezTo>
                <a:cubicBezTo>
                  <a:pt x="134" y="100"/>
                  <a:pt x="134" y="100"/>
                  <a:pt x="134" y="100"/>
                </a:cubicBezTo>
                <a:cubicBezTo>
                  <a:pt x="135" y="100"/>
                  <a:pt x="137" y="99"/>
                  <a:pt x="138" y="98"/>
                </a:cubicBezTo>
                <a:cubicBezTo>
                  <a:pt x="139" y="96"/>
                  <a:pt x="140" y="95"/>
                  <a:pt x="140" y="93"/>
                </a:cubicBezTo>
                <a:cubicBezTo>
                  <a:pt x="140" y="74"/>
                  <a:pt x="140" y="74"/>
                  <a:pt x="140" y="74"/>
                </a:cubicBezTo>
                <a:cubicBezTo>
                  <a:pt x="128" y="74"/>
                  <a:pt x="128" y="74"/>
                  <a:pt x="128" y="74"/>
                </a:cubicBezTo>
                <a:cubicBezTo>
                  <a:pt x="126" y="74"/>
                  <a:pt x="123" y="73"/>
                  <a:pt x="122" y="71"/>
                </a:cubicBezTo>
                <a:cubicBezTo>
                  <a:pt x="120" y="70"/>
                  <a:pt x="119" y="67"/>
                  <a:pt x="119" y="65"/>
                </a:cubicBezTo>
                <a:cubicBezTo>
                  <a:pt x="119" y="28"/>
                  <a:pt x="119" y="28"/>
                  <a:pt x="119" y="28"/>
                </a:cubicBezTo>
                <a:cubicBezTo>
                  <a:pt x="119" y="26"/>
                  <a:pt x="120" y="24"/>
                  <a:pt x="122" y="22"/>
                </a:cubicBezTo>
                <a:cubicBezTo>
                  <a:pt x="123" y="20"/>
                  <a:pt x="126" y="19"/>
                  <a:pt x="128" y="19"/>
                </a:cubicBezTo>
                <a:cubicBezTo>
                  <a:pt x="146" y="19"/>
                  <a:pt x="146" y="19"/>
                  <a:pt x="146" y="19"/>
                </a:cubicBezTo>
                <a:cubicBezTo>
                  <a:pt x="164" y="19"/>
                  <a:pt x="164" y="19"/>
                  <a:pt x="164" y="19"/>
                </a:cubicBezTo>
                <a:cubicBezTo>
                  <a:pt x="165" y="19"/>
                  <a:pt x="166" y="19"/>
                  <a:pt x="168" y="20"/>
                </a:cubicBezTo>
                <a:cubicBezTo>
                  <a:pt x="169" y="21"/>
                  <a:pt x="170" y="21"/>
                  <a:pt x="170" y="22"/>
                </a:cubicBezTo>
                <a:cubicBezTo>
                  <a:pt x="172" y="24"/>
                  <a:pt x="173" y="26"/>
                  <a:pt x="173" y="28"/>
                </a:cubicBezTo>
                <a:cubicBezTo>
                  <a:pt x="173" y="65"/>
                  <a:pt x="173" y="65"/>
                  <a:pt x="173" y="65"/>
                </a:cubicBezTo>
                <a:cubicBezTo>
                  <a:pt x="173" y="67"/>
                  <a:pt x="172" y="70"/>
                  <a:pt x="170" y="71"/>
                </a:cubicBezTo>
                <a:cubicBezTo>
                  <a:pt x="169" y="73"/>
                  <a:pt x="166" y="74"/>
                  <a:pt x="164" y="74"/>
                </a:cubicBezTo>
                <a:cubicBezTo>
                  <a:pt x="154" y="74"/>
                  <a:pt x="154" y="74"/>
                  <a:pt x="154" y="74"/>
                </a:cubicBezTo>
                <a:cubicBezTo>
                  <a:pt x="154" y="93"/>
                  <a:pt x="154" y="93"/>
                  <a:pt x="154" y="93"/>
                </a:cubicBezTo>
                <a:cubicBezTo>
                  <a:pt x="154" y="95"/>
                  <a:pt x="155" y="96"/>
                  <a:pt x="156" y="98"/>
                </a:cubicBezTo>
                <a:cubicBezTo>
                  <a:pt x="157" y="99"/>
                  <a:pt x="158" y="100"/>
                  <a:pt x="160" y="100"/>
                </a:cubicBezTo>
                <a:cubicBezTo>
                  <a:pt x="193" y="108"/>
                  <a:pt x="193" y="108"/>
                  <a:pt x="193" y="108"/>
                </a:cubicBezTo>
                <a:cubicBezTo>
                  <a:pt x="198" y="109"/>
                  <a:pt x="203" y="112"/>
                  <a:pt x="206" y="116"/>
                </a:cubicBezTo>
                <a:cubicBezTo>
                  <a:pt x="209" y="120"/>
                  <a:pt x="211" y="125"/>
                  <a:pt x="211" y="130"/>
                </a:cubicBezTo>
                <a:cubicBezTo>
                  <a:pt x="211" y="147"/>
                  <a:pt x="211" y="147"/>
                  <a:pt x="211" y="147"/>
                </a:cubicBezTo>
                <a:moveTo>
                  <a:pt x="250" y="0"/>
                </a:moveTo>
                <a:cubicBezTo>
                  <a:pt x="259" y="0"/>
                  <a:pt x="259" y="0"/>
                  <a:pt x="259" y="0"/>
                </a:cubicBezTo>
                <a:cubicBezTo>
                  <a:pt x="261" y="0"/>
                  <a:pt x="265" y="1"/>
                  <a:pt x="267" y="2"/>
                </a:cubicBezTo>
                <a:cubicBezTo>
                  <a:pt x="270" y="4"/>
                  <a:pt x="272" y="5"/>
                  <a:pt x="274" y="7"/>
                </a:cubicBezTo>
                <a:cubicBezTo>
                  <a:pt x="278" y="11"/>
                  <a:pt x="281" y="17"/>
                  <a:pt x="281" y="23"/>
                </a:cubicBezTo>
                <a:cubicBezTo>
                  <a:pt x="281" y="102"/>
                  <a:pt x="281" y="102"/>
                  <a:pt x="281" y="102"/>
                </a:cubicBezTo>
                <a:cubicBezTo>
                  <a:pt x="281" y="104"/>
                  <a:pt x="282" y="106"/>
                  <a:pt x="283" y="107"/>
                </a:cubicBezTo>
                <a:cubicBezTo>
                  <a:pt x="284" y="109"/>
                  <a:pt x="286" y="109"/>
                  <a:pt x="289" y="109"/>
                </a:cubicBezTo>
                <a:cubicBezTo>
                  <a:pt x="296" y="109"/>
                  <a:pt x="296" y="109"/>
                  <a:pt x="296" y="109"/>
                </a:cubicBezTo>
                <a:cubicBezTo>
                  <a:pt x="296" y="124"/>
                  <a:pt x="296" y="124"/>
                  <a:pt x="296" y="124"/>
                </a:cubicBezTo>
                <a:cubicBezTo>
                  <a:pt x="289" y="124"/>
                  <a:pt x="289" y="124"/>
                  <a:pt x="289" y="124"/>
                </a:cubicBezTo>
                <a:cubicBezTo>
                  <a:pt x="286" y="124"/>
                  <a:pt x="284" y="125"/>
                  <a:pt x="283" y="127"/>
                </a:cubicBezTo>
                <a:cubicBezTo>
                  <a:pt x="282" y="128"/>
                  <a:pt x="281" y="130"/>
                  <a:pt x="281" y="132"/>
                </a:cubicBezTo>
                <a:cubicBezTo>
                  <a:pt x="281" y="211"/>
                  <a:pt x="281" y="211"/>
                  <a:pt x="281" y="211"/>
                </a:cubicBezTo>
                <a:cubicBezTo>
                  <a:pt x="281" y="217"/>
                  <a:pt x="278" y="222"/>
                  <a:pt x="274" y="227"/>
                </a:cubicBezTo>
                <a:cubicBezTo>
                  <a:pt x="270" y="231"/>
                  <a:pt x="265" y="233"/>
                  <a:pt x="259" y="233"/>
                </a:cubicBezTo>
                <a:cubicBezTo>
                  <a:pt x="250" y="233"/>
                  <a:pt x="250" y="233"/>
                  <a:pt x="250" y="233"/>
                </a:cubicBezTo>
                <a:cubicBezTo>
                  <a:pt x="250" y="218"/>
                  <a:pt x="250" y="218"/>
                  <a:pt x="250" y="218"/>
                </a:cubicBezTo>
                <a:cubicBezTo>
                  <a:pt x="259" y="218"/>
                  <a:pt x="259" y="218"/>
                  <a:pt x="259" y="218"/>
                </a:cubicBezTo>
                <a:cubicBezTo>
                  <a:pt x="261" y="218"/>
                  <a:pt x="262" y="218"/>
                  <a:pt x="264" y="216"/>
                </a:cubicBezTo>
                <a:cubicBezTo>
                  <a:pt x="265" y="215"/>
                  <a:pt x="266" y="213"/>
                  <a:pt x="266" y="211"/>
                </a:cubicBezTo>
                <a:cubicBezTo>
                  <a:pt x="266" y="132"/>
                  <a:pt x="266" y="132"/>
                  <a:pt x="266" y="132"/>
                </a:cubicBezTo>
                <a:cubicBezTo>
                  <a:pt x="266" y="126"/>
                  <a:pt x="268" y="121"/>
                  <a:pt x="272" y="117"/>
                </a:cubicBezTo>
                <a:cubicBezTo>
                  <a:pt x="268" y="113"/>
                  <a:pt x="266" y="108"/>
                  <a:pt x="266" y="102"/>
                </a:cubicBezTo>
                <a:cubicBezTo>
                  <a:pt x="266" y="23"/>
                  <a:pt x="266" y="23"/>
                  <a:pt x="266" y="23"/>
                </a:cubicBezTo>
                <a:cubicBezTo>
                  <a:pt x="266" y="21"/>
                  <a:pt x="265" y="19"/>
                  <a:pt x="264" y="18"/>
                </a:cubicBezTo>
                <a:cubicBezTo>
                  <a:pt x="263" y="17"/>
                  <a:pt x="262" y="16"/>
                  <a:pt x="261" y="16"/>
                </a:cubicBezTo>
                <a:cubicBezTo>
                  <a:pt x="261" y="15"/>
                  <a:pt x="260" y="15"/>
                  <a:pt x="259" y="15"/>
                </a:cubicBezTo>
                <a:cubicBezTo>
                  <a:pt x="250" y="15"/>
                  <a:pt x="250" y="15"/>
                  <a:pt x="250" y="15"/>
                </a:cubicBezTo>
                <a:cubicBezTo>
                  <a:pt x="250" y="0"/>
                  <a:pt x="250" y="0"/>
                  <a:pt x="250" y="0"/>
                </a:cubicBezTo>
                <a:moveTo>
                  <a:pt x="46" y="14"/>
                </a:moveTo>
                <a:cubicBezTo>
                  <a:pt x="38" y="14"/>
                  <a:pt x="38" y="14"/>
                  <a:pt x="38" y="14"/>
                </a:cubicBezTo>
                <a:cubicBezTo>
                  <a:pt x="36" y="14"/>
                  <a:pt x="34" y="15"/>
                  <a:pt x="32" y="17"/>
                </a:cubicBezTo>
                <a:cubicBezTo>
                  <a:pt x="31" y="18"/>
                  <a:pt x="30" y="20"/>
                  <a:pt x="30" y="22"/>
                </a:cubicBezTo>
                <a:cubicBezTo>
                  <a:pt x="30" y="101"/>
                  <a:pt x="30" y="101"/>
                  <a:pt x="30" y="101"/>
                </a:cubicBezTo>
                <a:cubicBezTo>
                  <a:pt x="30" y="107"/>
                  <a:pt x="28" y="112"/>
                  <a:pt x="24" y="116"/>
                </a:cubicBezTo>
                <a:cubicBezTo>
                  <a:pt x="28" y="120"/>
                  <a:pt x="30" y="125"/>
                  <a:pt x="30" y="131"/>
                </a:cubicBezTo>
                <a:cubicBezTo>
                  <a:pt x="30" y="210"/>
                  <a:pt x="30" y="210"/>
                  <a:pt x="30" y="210"/>
                </a:cubicBezTo>
                <a:cubicBezTo>
                  <a:pt x="30" y="212"/>
                  <a:pt x="31" y="214"/>
                  <a:pt x="32" y="215"/>
                </a:cubicBezTo>
                <a:cubicBezTo>
                  <a:pt x="34" y="217"/>
                  <a:pt x="36" y="217"/>
                  <a:pt x="38" y="217"/>
                </a:cubicBezTo>
                <a:cubicBezTo>
                  <a:pt x="46" y="217"/>
                  <a:pt x="46" y="217"/>
                  <a:pt x="46" y="217"/>
                </a:cubicBezTo>
                <a:cubicBezTo>
                  <a:pt x="46" y="232"/>
                  <a:pt x="46" y="232"/>
                  <a:pt x="46" y="232"/>
                </a:cubicBezTo>
                <a:cubicBezTo>
                  <a:pt x="38" y="232"/>
                  <a:pt x="38" y="232"/>
                  <a:pt x="38" y="232"/>
                </a:cubicBezTo>
                <a:cubicBezTo>
                  <a:pt x="32" y="232"/>
                  <a:pt x="26" y="230"/>
                  <a:pt x="22" y="226"/>
                </a:cubicBezTo>
                <a:cubicBezTo>
                  <a:pt x="18" y="222"/>
                  <a:pt x="15" y="216"/>
                  <a:pt x="15" y="210"/>
                </a:cubicBezTo>
                <a:cubicBezTo>
                  <a:pt x="15" y="131"/>
                  <a:pt x="15" y="131"/>
                  <a:pt x="15" y="131"/>
                </a:cubicBezTo>
                <a:cubicBezTo>
                  <a:pt x="15" y="129"/>
                  <a:pt x="15" y="127"/>
                  <a:pt x="13" y="126"/>
                </a:cubicBezTo>
                <a:cubicBezTo>
                  <a:pt x="13" y="125"/>
                  <a:pt x="11" y="124"/>
                  <a:pt x="11" y="124"/>
                </a:cubicBezTo>
                <a:cubicBezTo>
                  <a:pt x="10" y="123"/>
                  <a:pt x="9" y="123"/>
                  <a:pt x="8" y="123"/>
                </a:cubicBezTo>
                <a:cubicBezTo>
                  <a:pt x="0" y="123"/>
                  <a:pt x="0" y="123"/>
                  <a:pt x="0" y="123"/>
                </a:cubicBezTo>
                <a:cubicBezTo>
                  <a:pt x="0" y="108"/>
                  <a:pt x="0" y="108"/>
                  <a:pt x="0" y="108"/>
                </a:cubicBezTo>
                <a:cubicBezTo>
                  <a:pt x="8" y="108"/>
                  <a:pt x="8" y="108"/>
                  <a:pt x="8" y="108"/>
                </a:cubicBezTo>
                <a:cubicBezTo>
                  <a:pt x="10" y="108"/>
                  <a:pt x="12" y="108"/>
                  <a:pt x="13" y="106"/>
                </a:cubicBezTo>
                <a:cubicBezTo>
                  <a:pt x="15" y="105"/>
                  <a:pt x="15" y="103"/>
                  <a:pt x="15" y="101"/>
                </a:cubicBezTo>
                <a:cubicBezTo>
                  <a:pt x="15" y="22"/>
                  <a:pt x="15" y="22"/>
                  <a:pt x="15" y="22"/>
                </a:cubicBezTo>
                <a:cubicBezTo>
                  <a:pt x="15" y="16"/>
                  <a:pt x="18" y="10"/>
                  <a:pt x="22" y="6"/>
                </a:cubicBezTo>
                <a:cubicBezTo>
                  <a:pt x="26" y="2"/>
                  <a:pt x="32" y="0"/>
                  <a:pt x="38" y="0"/>
                </a:cubicBezTo>
                <a:cubicBezTo>
                  <a:pt x="46" y="0"/>
                  <a:pt x="46" y="0"/>
                  <a:pt x="46" y="0"/>
                </a:cubicBezTo>
                <a:cubicBezTo>
                  <a:pt x="46" y="14"/>
                  <a:pt x="46" y="14"/>
                  <a:pt x="46" y="14"/>
                </a:cubicBezTo>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1" name="Freeform 17">
            <a:extLst>
              <a:ext uri="{FF2B5EF4-FFF2-40B4-BE49-F238E27FC236}">
                <a16:creationId xmlns:a16="http://schemas.microsoft.com/office/drawing/2014/main" id="{4AC0A9C0-A0DD-44D2-9338-934BF7BBE97D}"/>
              </a:ext>
            </a:extLst>
          </p:cNvPr>
          <p:cNvSpPr>
            <a:spLocks noEditPoints="1"/>
          </p:cNvSpPr>
          <p:nvPr/>
        </p:nvSpPr>
        <p:spPr bwMode="auto">
          <a:xfrm>
            <a:off x="9452858" y="2038259"/>
            <a:ext cx="835025" cy="698926"/>
          </a:xfrm>
          <a:custGeom>
            <a:avLst/>
            <a:gdLst>
              <a:gd name="T0" fmla="*/ 132 w 325"/>
              <a:gd name="T1" fmla="*/ 223 h 272"/>
              <a:gd name="T2" fmla="*/ 160 w 325"/>
              <a:gd name="T3" fmla="*/ 241 h 272"/>
              <a:gd name="T4" fmla="*/ 141 w 325"/>
              <a:gd name="T5" fmla="*/ 269 h 272"/>
              <a:gd name="T6" fmla="*/ 114 w 325"/>
              <a:gd name="T7" fmla="*/ 251 h 272"/>
              <a:gd name="T8" fmla="*/ 123 w 325"/>
              <a:gd name="T9" fmla="*/ 232 h 272"/>
              <a:gd name="T10" fmla="*/ 147 w 325"/>
              <a:gd name="T11" fmla="*/ 208 h 272"/>
              <a:gd name="T12" fmla="*/ 166 w 325"/>
              <a:gd name="T13" fmla="*/ 236 h 272"/>
              <a:gd name="T14" fmla="*/ 193 w 325"/>
              <a:gd name="T15" fmla="*/ 217 h 272"/>
              <a:gd name="T16" fmla="*/ 175 w 325"/>
              <a:gd name="T17" fmla="*/ 189 h 272"/>
              <a:gd name="T18" fmla="*/ 156 w 325"/>
              <a:gd name="T19" fmla="*/ 198 h 272"/>
              <a:gd name="T20" fmla="*/ 180 w 325"/>
              <a:gd name="T21" fmla="*/ 174 h 272"/>
              <a:gd name="T22" fmla="*/ 198 w 325"/>
              <a:gd name="T23" fmla="*/ 202 h 272"/>
              <a:gd name="T24" fmla="*/ 226 w 325"/>
              <a:gd name="T25" fmla="*/ 184 h 272"/>
              <a:gd name="T26" fmla="*/ 208 w 325"/>
              <a:gd name="T27" fmla="*/ 156 h 272"/>
              <a:gd name="T28" fmla="*/ 189 w 325"/>
              <a:gd name="T29" fmla="*/ 165 h 272"/>
              <a:gd name="T30" fmla="*/ 147 w 325"/>
              <a:gd name="T31" fmla="*/ 141 h 272"/>
              <a:gd name="T32" fmla="*/ 166 w 325"/>
              <a:gd name="T33" fmla="*/ 169 h 272"/>
              <a:gd name="T34" fmla="*/ 193 w 325"/>
              <a:gd name="T35" fmla="*/ 150 h 272"/>
              <a:gd name="T36" fmla="*/ 175 w 325"/>
              <a:gd name="T37" fmla="*/ 122 h 272"/>
              <a:gd name="T38" fmla="*/ 156 w 325"/>
              <a:gd name="T39" fmla="*/ 132 h 272"/>
              <a:gd name="T40" fmla="*/ 114 w 325"/>
              <a:gd name="T41" fmla="*/ 107 h 272"/>
              <a:gd name="T42" fmla="*/ 132 w 325"/>
              <a:gd name="T43" fmla="*/ 135 h 272"/>
              <a:gd name="T44" fmla="*/ 160 w 325"/>
              <a:gd name="T45" fmla="*/ 117 h 272"/>
              <a:gd name="T46" fmla="*/ 141 w 325"/>
              <a:gd name="T47" fmla="*/ 89 h 272"/>
              <a:gd name="T48" fmla="*/ 123 w 325"/>
              <a:gd name="T49" fmla="*/ 98 h 272"/>
              <a:gd name="T50" fmla="*/ 325 w 325"/>
              <a:gd name="T51" fmla="*/ 150 h 272"/>
              <a:gd name="T52" fmla="*/ 251 w 325"/>
              <a:gd name="T53" fmla="*/ 191 h 272"/>
              <a:gd name="T54" fmla="*/ 251 w 325"/>
              <a:gd name="T55" fmla="*/ 168 h 272"/>
              <a:gd name="T56" fmla="*/ 303 w 325"/>
              <a:gd name="T57" fmla="*/ 150 h 272"/>
              <a:gd name="T58" fmla="*/ 285 w 325"/>
              <a:gd name="T59" fmla="*/ 22 h 272"/>
              <a:gd name="T60" fmla="*/ 22 w 325"/>
              <a:gd name="T61" fmla="*/ 40 h 272"/>
              <a:gd name="T62" fmla="*/ 40 w 325"/>
              <a:gd name="T63" fmla="*/ 168 h 272"/>
              <a:gd name="T64" fmla="*/ 54 w 325"/>
              <a:gd name="T65" fmla="*/ 167 h 272"/>
              <a:gd name="T66" fmla="*/ 92 w 325"/>
              <a:gd name="T67" fmla="*/ 129 h 272"/>
              <a:gd name="T68" fmla="*/ 153 w 325"/>
              <a:gd name="T69" fmla="*/ 167 h 272"/>
              <a:gd name="T70" fmla="*/ 115 w 325"/>
              <a:gd name="T71" fmla="*/ 229 h 272"/>
              <a:gd name="T72" fmla="*/ 54 w 325"/>
              <a:gd name="T73" fmla="*/ 191 h 272"/>
              <a:gd name="T74" fmla="*/ 0 w 325"/>
              <a:gd name="T75" fmla="*/ 150 h 272"/>
              <a:gd name="T76" fmla="*/ 40 w 325"/>
              <a:gd name="T77" fmla="*/ 0 h 272"/>
              <a:gd name="T78" fmla="*/ 325 w 325"/>
              <a:gd name="T79" fmla="*/ 40 h 272"/>
              <a:gd name="T80" fmla="*/ 99 w 325"/>
              <a:gd name="T81" fmla="*/ 202 h 272"/>
              <a:gd name="T82" fmla="*/ 127 w 325"/>
              <a:gd name="T83" fmla="*/ 184 h 272"/>
              <a:gd name="T84" fmla="*/ 108 w 325"/>
              <a:gd name="T85" fmla="*/ 156 h 272"/>
              <a:gd name="T86" fmla="*/ 90 w 325"/>
              <a:gd name="T87" fmla="*/ 165 h 272"/>
              <a:gd name="T88" fmla="*/ 81 w 325"/>
              <a:gd name="T89" fmla="*/ 18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5" h="272">
                <a:moveTo>
                  <a:pt x="123" y="232"/>
                </a:moveTo>
                <a:cubicBezTo>
                  <a:pt x="132" y="223"/>
                  <a:pt x="132" y="223"/>
                  <a:pt x="132" y="223"/>
                </a:cubicBezTo>
                <a:cubicBezTo>
                  <a:pt x="135" y="220"/>
                  <a:pt x="139" y="220"/>
                  <a:pt x="141" y="223"/>
                </a:cubicBezTo>
                <a:cubicBezTo>
                  <a:pt x="160" y="241"/>
                  <a:pt x="160" y="241"/>
                  <a:pt x="160" y="241"/>
                </a:cubicBezTo>
                <a:cubicBezTo>
                  <a:pt x="162" y="244"/>
                  <a:pt x="162" y="248"/>
                  <a:pt x="160" y="251"/>
                </a:cubicBezTo>
                <a:cubicBezTo>
                  <a:pt x="141" y="269"/>
                  <a:pt x="141" y="269"/>
                  <a:pt x="141" y="269"/>
                </a:cubicBezTo>
                <a:cubicBezTo>
                  <a:pt x="139" y="272"/>
                  <a:pt x="135" y="272"/>
                  <a:pt x="132" y="269"/>
                </a:cubicBezTo>
                <a:cubicBezTo>
                  <a:pt x="114" y="251"/>
                  <a:pt x="114" y="251"/>
                  <a:pt x="114" y="251"/>
                </a:cubicBezTo>
                <a:cubicBezTo>
                  <a:pt x="111" y="248"/>
                  <a:pt x="111" y="244"/>
                  <a:pt x="114" y="241"/>
                </a:cubicBezTo>
                <a:cubicBezTo>
                  <a:pt x="123" y="232"/>
                  <a:pt x="123" y="232"/>
                  <a:pt x="123" y="232"/>
                </a:cubicBezTo>
                <a:close/>
                <a:moveTo>
                  <a:pt x="156" y="198"/>
                </a:moveTo>
                <a:cubicBezTo>
                  <a:pt x="147" y="208"/>
                  <a:pt x="147" y="208"/>
                  <a:pt x="147" y="208"/>
                </a:cubicBezTo>
                <a:cubicBezTo>
                  <a:pt x="144" y="210"/>
                  <a:pt x="144" y="215"/>
                  <a:pt x="147" y="217"/>
                </a:cubicBezTo>
                <a:cubicBezTo>
                  <a:pt x="166" y="236"/>
                  <a:pt x="166" y="236"/>
                  <a:pt x="166" y="236"/>
                </a:cubicBezTo>
                <a:cubicBezTo>
                  <a:pt x="168" y="238"/>
                  <a:pt x="172" y="238"/>
                  <a:pt x="175" y="236"/>
                </a:cubicBezTo>
                <a:cubicBezTo>
                  <a:pt x="193" y="217"/>
                  <a:pt x="193" y="217"/>
                  <a:pt x="193" y="217"/>
                </a:cubicBezTo>
                <a:cubicBezTo>
                  <a:pt x="196" y="215"/>
                  <a:pt x="196" y="210"/>
                  <a:pt x="193" y="208"/>
                </a:cubicBezTo>
                <a:cubicBezTo>
                  <a:pt x="175" y="189"/>
                  <a:pt x="175" y="189"/>
                  <a:pt x="175" y="189"/>
                </a:cubicBezTo>
                <a:cubicBezTo>
                  <a:pt x="172" y="186"/>
                  <a:pt x="168" y="186"/>
                  <a:pt x="166" y="189"/>
                </a:cubicBezTo>
                <a:cubicBezTo>
                  <a:pt x="156" y="198"/>
                  <a:pt x="156" y="198"/>
                  <a:pt x="156" y="198"/>
                </a:cubicBezTo>
                <a:close/>
                <a:moveTo>
                  <a:pt x="189" y="165"/>
                </a:moveTo>
                <a:cubicBezTo>
                  <a:pt x="180" y="174"/>
                  <a:pt x="180" y="174"/>
                  <a:pt x="180" y="174"/>
                </a:cubicBezTo>
                <a:cubicBezTo>
                  <a:pt x="178" y="177"/>
                  <a:pt x="178" y="181"/>
                  <a:pt x="180" y="184"/>
                </a:cubicBezTo>
                <a:cubicBezTo>
                  <a:pt x="198" y="202"/>
                  <a:pt x="198" y="202"/>
                  <a:pt x="198" y="202"/>
                </a:cubicBezTo>
                <a:cubicBezTo>
                  <a:pt x="201" y="205"/>
                  <a:pt x="205" y="205"/>
                  <a:pt x="208" y="202"/>
                </a:cubicBezTo>
                <a:cubicBezTo>
                  <a:pt x="226" y="184"/>
                  <a:pt x="226" y="184"/>
                  <a:pt x="226" y="184"/>
                </a:cubicBezTo>
                <a:cubicBezTo>
                  <a:pt x="229" y="181"/>
                  <a:pt x="229" y="177"/>
                  <a:pt x="226" y="174"/>
                </a:cubicBezTo>
                <a:cubicBezTo>
                  <a:pt x="208" y="156"/>
                  <a:pt x="208" y="156"/>
                  <a:pt x="208" y="156"/>
                </a:cubicBezTo>
                <a:cubicBezTo>
                  <a:pt x="205" y="153"/>
                  <a:pt x="201" y="153"/>
                  <a:pt x="198" y="156"/>
                </a:cubicBezTo>
                <a:cubicBezTo>
                  <a:pt x="189" y="165"/>
                  <a:pt x="189" y="165"/>
                  <a:pt x="189" y="165"/>
                </a:cubicBezTo>
                <a:close/>
                <a:moveTo>
                  <a:pt x="156" y="132"/>
                </a:moveTo>
                <a:cubicBezTo>
                  <a:pt x="147" y="141"/>
                  <a:pt x="147" y="141"/>
                  <a:pt x="147" y="141"/>
                </a:cubicBezTo>
                <a:cubicBezTo>
                  <a:pt x="145" y="144"/>
                  <a:pt x="145" y="148"/>
                  <a:pt x="147" y="150"/>
                </a:cubicBezTo>
                <a:cubicBezTo>
                  <a:pt x="166" y="169"/>
                  <a:pt x="166" y="169"/>
                  <a:pt x="166" y="169"/>
                </a:cubicBezTo>
                <a:cubicBezTo>
                  <a:pt x="168" y="172"/>
                  <a:pt x="172" y="172"/>
                  <a:pt x="175" y="169"/>
                </a:cubicBezTo>
                <a:cubicBezTo>
                  <a:pt x="193" y="150"/>
                  <a:pt x="193" y="150"/>
                  <a:pt x="193" y="150"/>
                </a:cubicBezTo>
                <a:cubicBezTo>
                  <a:pt x="196" y="148"/>
                  <a:pt x="196" y="144"/>
                  <a:pt x="193" y="141"/>
                </a:cubicBezTo>
                <a:cubicBezTo>
                  <a:pt x="175" y="122"/>
                  <a:pt x="175" y="122"/>
                  <a:pt x="175" y="122"/>
                </a:cubicBezTo>
                <a:cubicBezTo>
                  <a:pt x="172" y="120"/>
                  <a:pt x="168" y="120"/>
                  <a:pt x="166" y="122"/>
                </a:cubicBezTo>
                <a:cubicBezTo>
                  <a:pt x="156" y="132"/>
                  <a:pt x="156" y="132"/>
                  <a:pt x="156" y="132"/>
                </a:cubicBezTo>
                <a:close/>
                <a:moveTo>
                  <a:pt x="123" y="98"/>
                </a:moveTo>
                <a:cubicBezTo>
                  <a:pt x="114" y="107"/>
                  <a:pt x="114" y="107"/>
                  <a:pt x="114" y="107"/>
                </a:cubicBezTo>
                <a:cubicBezTo>
                  <a:pt x="111" y="110"/>
                  <a:pt x="111" y="114"/>
                  <a:pt x="114" y="117"/>
                </a:cubicBezTo>
                <a:cubicBezTo>
                  <a:pt x="132" y="135"/>
                  <a:pt x="132" y="135"/>
                  <a:pt x="132" y="135"/>
                </a:cubicBezTo>
                <a:cubicBezTo>
                  <a:pt x="135" y="138"/>
                  <a:pt x="139" y="138"/>
                  <a:pt x="141" y="135"/>
                </a:cubicBezTo>
                <a:cubicBezTo>
                  <a:pt x="160" y="117"/>
                  <a:pt x="160" y="117"/>
                  <a:pt x="160" y="117"/>
                </a:cubicBezTo>
                <a:cubicBezTo>
                  <a:pt x="162" y="114"/>
                  <a:pt x="162" y="110"/>
                  <a:pt x="160" y="107"/>
                </a:cubicBezTo>
                <a:cubicBezTo>
                  <a:pt x="141" y="89"/>
                  <a:pt x="141" y="89"/>
                  <a:pt x="141" y="89"/>
                </a:cubicBezTo>
                <a:cubicBezTo>
                  <a:pt x="139" y="86"/>
                  <a:pt x="135" y="86"/>
                  <a:pt x="132" y="89"/>
                </a:cubicBezTo>
                <a:cubicBezTo>
                  <a:pt x="123" y="98"/>
                  <a:pt x="123" y="98"/>
                  <a:pt x="123" y="98"/>
                </a:cubicBezTo>
                <a:close/>
                <a:moveTo>
                  <a:pt x="325" y="40"/>
                </a:moveTo>
                <a:cubicBezTo>
                  <a:pt x="325" y="150"/>
                  <a:pt x="325" y="150"/>
                  <a:pt x="325" y="150"/>
                </a:cubicBezTo>
                <a:cubicBezTo>
                  <a:pt x="325" y="173"/>
                  <a:pt x="307" y="191"/>
                  <a:pt x="285" y="191"/>
                </a:cubicBezTo>
                <a:cubicBezTo>
                  <a:pt x="251" y="191"/>
                  <a:pt x="251" y="191"/>
                  <a:pt x="251" y="191"/>
                </a:cubicBezTo>
                <a:cubicBezTo>
                  <a:pt x="245" y="191"/>
                  <a:pt x="240" y="186"/>
                  <a:pt x="240" y="179"/>
                </a:cubicBezTo>
                <a:cubicBezTo>
                  <a:pt x="240" y="173"/>
                  <a:pt x="245" y="168"/>
                  <a:pt x="251" y="168"/>
                </a:cubicBezTo>
                <a:cubicBezTo>
                  <a:pt x="285" y="168"/>
                  <a:pt x="285" y="168"/>
                  <a:pt x="285" y="168"/>
                </a:cubicBezTo>
                <a:cubicBezTo>
                  <a:pt x="295" y="168"/>
                  <a:pt x="303" y="160"/>
                  <a:pt x="303" y="150"/>
                </a:cubicBezTo>
                <a:cubicBezTo>
                  <a:pt x="303" y="40"/>
                  <a:pt x="303" y="40"/>
                  <a:pt x="303" y="40"/>
                </a:cubicBezTo>
                <a:cubicBezTo>
                  <a:pt x="303" y="30"/>
                  <a:pt x="295" y="22"/>
                  <a:pt x="285" y="22"/>
                </a:cubicBezTo>
                <a:cubicBezTo>
                  <a:pt x="40" y="22"/>
                  <a:pt x="40" y="22"/>
                  <a:pt x="40" y="22"/>
                </a:cubicBezTo>
                <a:cubicBezTo>
                  <a:pt x="30" y="22"/>
                  <a:pt x="22" y="30"/>
                  <a:pt x="22" y="40"/>
                </a:cubicBezTo>
                <a:cubicBezTo>
                  <a:pt x="22" y="150"/>
                  <a:pt x="22" y="150"/>
                  <a:pt x="22" y="150"/>
                </a:cubicBezTo>
                <a:cubicBezTo>
                  <a:pt x="22" y="160"/>
                  <a:pt x="30" y="168"/>
                  <a:pt x="40" y="168"/>
                </a:cubicBezTo>
                <a:cubicBezTo>
                  <a:pt x="53" y="168"/>
                  <a:pt x="53" y="168"/>
                  <a:pt x="53" y="168"/>
                </a:cubicBezTo>
                <a:cubicBezTo>
                  <a:pt x="53" y="168"/>
                  <a:pt x="54" y="167"/>
                  <a:pt x="54" y="167"/>
                </a:cubicBezTo>
                <a:cubicBezTo>
                  <a:pt x="73" y="148"/>
                  <a:pt x="73" y="148"/>
                  <a:pt x="73" y="148"/>
                </a:cubicBezTo>
                <a:cubicBezTo>
                  <a:pt x="92" y="129"/>
                  <a:pt x="92" y="129"/>
                  <a:pt x="92" y="129"/>
                </a:cubicBezTo>
                <a:cubicBezTo>
                  <a:pt x="98" y="122"/>
                  <a:pt x="109" y="122"/>
                  <a:pt x="115" y="129"/>
                </a:cubicBezTo>
                <a:cubicBezTo>
                  <a:pt x="153" y="167"/>
                  <a:pt x="153" y="167"/>
                  <a:pt x="153" y="167"/>
                </a:cubicBezTo>
                <a:cubicBezTo>
                  <a:pt x="160" y="173"/>
                  <a:pt x="160" y="184"/>
                  <a:pt x="153" y="191"/>
                </a:cubicBezTo>
                <a:cubicBezTo>
                  <a:pt x="115" y="229"/>
                  <a:pt x="115" y="229"/>
                  <a:pt x="115" y="229"/>
                </a:cubicBezTo>
                <a:cubicBezTo>
                  <a:pt x="109" y="235"/>
                  <a:pt x="98" y="235"/>
                  <a:pt x="92" y="229"/>
                </a:cubicBezTo>
                <a:cubicBezTo>
                  <a:pt x="54" y="191"/>
                  <a:pt x="54" y="191"/>
                  <a:pt x="54" y="191"/>
                </a:cubicBezTo>
                <a:cubicBezTo>
                  <a:pt x="40" y="191"/>
                  <a:pt x="40" y="191"/>
                  <a:pt x="40" y="191"/>
                </a:cubicBezTo>
                <a:cubicBezTo>
                  <a:pt x="18" y="191"/>
                  <a:pt x="0" y="173"/>
                  <a:pt x="0" y="150"/>
                </a:cubicBezTo>
                <a:cubicBezTo>
                  <a:pt x="0" y="40"/>
                  <a:pt x="0" y="40"/>
                  <a:pt x="0" y="40"/>
                </a:cubicBezTo>
                <a:cubicBezTo>
                  <a:pt x="0" y="18"/>
                  <a:pt x="18" y="0"/>
                  <a:pt x="40" y="0"/>
                </a:cubicBezTo>
                <a:cubicBezTo>
                  <a:pt x="285" y="0"/>
                  <a:pt x="285" y="0"/>
                  <a:pt x="285" y="0"/>
                </a:cubicBezTo>
                <a:cubicBezTo>
                  <a:pt x="307" y="0"/>
                  <a:pt x="325" y="18"/>
                  <a:pt x="325" y="40"/>
                </a:cubicBezTo>
                <a:close/>
                <a:moveTo>
                  <a:pt x="81" y="184"/>
                </a:moveTo>
                <a:cubicBezTo>
                  <a:pt x="99" y="202"/>
                  <a:pt x="99" y="202"/>
                  <a:pt x="99" y="202"/>
                </a:cubicBezTo>
                <a:cubicBezTo>
                  <a:pt x="102" y="205"/>
                  <a:pt x="106" y="205"/>
                  <a:pt x="108" y="202"/>
                </a:cubicBezTo>
                <a:cubicBezTo>
                  <a:pt x="127" y="184"/>
                  <a:pt x="127" y="184"/>
                  <a:pt x="127" y="184"/>
                </a:cubicBezTo>
                <a:cubicBezTo>
                  <a:pt x="129" y="181"/>
                  <a:pt x="129" y="177"/>
                  <a:pt x="127" y="174"/>
                </a:cubicBezTo>
                <a:cubicBezTo>
                  <a:pt x="108" y="156"/>
                  <a:pt x="108" y="156"/>
                  <a:pt x="108" y="156"/>
                </a:cubicBezTo>
                <a:cubicBezTo>
                  <a:pt x="106" y="153"/>
                  <a:pt x="102" y="153"/>
                  <a:pt x="99" y="156"/>
                </a:cubicBezTo>
                <a:cubicBezTo>
                  <a:pt x="90" y="165"/>
                  <a:pt x="90" y="165"/>
                  <a:pt x="90" y="165"/>
                </a:cubicBezTo>
                <a:cubicBezTo>
                  <a:pt x="81" y="174"/>
                  <a:pt x="81" y="174"/>
                  <a:pt x="81" y="174"/>
                </a:cubicBezTo>
                <a:cubicBezTo>
                  <a:pt x="78" y="177"/>
                  <a:pt x="78" y="181"/>
                  <a:pt x="81" y="1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 name="Group 20">
            <a:extLst>
              <a:ext uri="{FF2B5EF4-FFF2-40B4-BE49-F238E27FC236}">
                <a16:creationId xmlns:a16="http://schemas.microsoft.com/office/drawing/2014/main" id="{A80977FE-4160-48C5-AFAE-FAF8DD651419}"/>
              </a:ext>
            </a:extLst>
          </p:cNvPr>
          <p:cNvGrpSpPr>
            <a:grpSpLocks noChangeAspect="1"/>
          </p:cNvGrpSpPr>
          <p:nvPr/>
        </p:nvGrpSpPr>
        <p:grpSpPr bwMode="auto">
          <a:xfrm>
            <a:off x="4338750" y="1968881"/>
            <a:ext cx="961527" cy="892534"/>
            <a:chOff x="-2" y="-1"/>
            <a:chExt cx="4627" cy="4295"/>
          </a:xfrm>
          <a:solidFill>
            <a:srgbClr val="00B0F0"/>
          </a:solidFill>
        </p:grpSpPr>
        <p:sp>
          <p:nvSpPr>
            <p:cNvPr id="33" name="Freeform 21">
              <a:extLst>
                <a:ext uri="{FF2B5EF4-FFF2-40B4-BE49-F238E27FC236}">
                  <a16:creationId xmlns:a16="http://schemas.microsoft.com/office/drawing/2014/main" id="{7701C641-DE00-4BB9-A422-331C3FC74734}"/>
                </a:ext>
              </a:extLst>
            </p:cNvPr>
            <p:cNvSpPr>
              <a:spLocks/>
            </p:cNvSpPr>
            <p:nvPr/>
          </p:nvSpPr>
          <p:spPr bwMode="auto">
            <a:xfrm>
              <a:off x="1259" y="-1"/>
              <a:ext cx="2215" cy="4295"/>
            </a:xfrm>
            <a:custGeom>
              <a:avLst/>
              <a:gdLst>
                <a:gd name="T0" fmla="*/ 743 w 2215"/>
                <a:gd name="T1" fmla="*/ 0 h 4295"/>
                <a:gd name="T2" fmla="*/ 0 w 2215"/>
                <a:gd name="T3" fmla="*/ 2152 h 4295"/>
                <a:gd name="T4" fmla="*/ 920 w 2215"/>
                <a:gd name="T5" fmla="*/ 2152 h 4295"/>
                <a:gd name="T6" fmla="*/ 196 w 2215"/>
                <a:gd name="T7" fmla="*/ 4295 h 4295"/>
                <a:gd name="T8" fmla="*/ 2215 w 2215"/>
                <a:gd name="T9" fmla="*/ 1441 h 4295"/>
                <a:gd name="T10" fmla="*/ 1234 w 2215"/>
                <a:gd name="T11" fmla="*/ 1441 h 4295"/>
                <a:gd name="T12" fmla="*/ 2165 w 2215"/>
                <a:gd name="T13" fmla="*/ 0 h 4295"/>
                <a:gd name="T14" fmla="*/ 743 w 2215"/>
                <a:gd name="T15" fmla="*/ 0 h 4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5" h="4295">
                  <a:moveTo>
                    <a:pt x="743" y="0"/>
                  </a:moveTo>
                  <a:lnTo>
                    <a:pt x="0" y="2152"/>
                  </a:lnTo>
                  <a:lnTo>
                    <a:pt x="920" y="2152"/>
                  </a:lnTo>
                  <a:lnTo>
                    <a:pt x="196" y="4295"/>
                  </a:lnTo>
                  <a:lnTo>
                    <a:pt x="2215" y="1441"/>
                  </a:lnTo>
                  <a:lnTo>
                    <a:pt x="1234" y="1441"/>
                  </a:lnTo>
                  <a:lnTo>
                    <a:pt x="2165" y="0"/>
                  </a:lnTo>
                  <a:lnTo>
                    <a:pt x="7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4" name="Freeform 22">
              <a:extLst>
                <a:ext uri="{FF2B5EF4-FFF2-40B4-BE49-F238E27FC236}">
                  <a16:creationId xmlns:a16="http://schemas.microsoft.com/office/drawing/2014/main" id="{72F4C0E1-10A7-4114-9C3C-2FC75A10DAB3}"/>
                </a:ext>
              </a:extLst>
            </p:cNvPr>
            <p:cNvSpPr>
              <a:spLocks/>
            </p:cNvSpPr>
            <p:nvPr/>
          </p:nvSpPr>
          <p:spPr bwMode="auto">
            <a:xfrm>
              <a:off x="-2" y="767"/>
              <a:ext cx="1455" cy="2667"/>
            </a:xfrm>
            <a:custGeom>
              <a:avLst/>
              <a:gdLst>
                <a:gd name="T0" fmla="*/ 562 w 617"/>
                <a:gd name="T1" fmla="*/ 1129 h 1129"/>
                <a:gd name="T2" fmla="*/ 527 w 617"/>
                <a:gd name="T3" fmla="*/ 1114 h 1129"/>
                <a:gd name="T4" fmla="*/ 15 w 617"/>
                <a:gd name="T5" fmla="*/ 602 h 1129"/>
                <a:gd name="T6" fmla="*/ 0 w 617"/>
                <a:gd name="T7" fmla="*/ 567 h 1129"/>
                <a:gd name="T8" fmla="*/ 15 w 617"/>
                <a:gd name="T9" fmla="*/ 531 h 1129"/>
                <a:gd name="T10" fmla="*/ 527 w 617"/>
                <a:gd name="T11" fmla="*/ 19 h 1129"/>
                <a:gd name="T12" fmla="*/ 597 w 617"/>
                <a:gd name="T13" fmla="*/ 19 h 1129"/>
                <a:gd name="T14" fmla="*/ 597 w 617"/>
                <a:gd name="T15" fmla="*/ 90 h 1129"/>
                <a:gd name="T16" fmla="*/ 121 w 617"/>
                <a:gd name="T17" fmla="*/ 567 h 1129"/>
                <a:gd name="T18" fmla="*/ 597 w 617"/>
                <a:gd name="T19" fmla="*/ 1043 h 1129"/>
                <a:gd name="T20" fmla="*/ 597 w 617"/>
                <a:gd name="T21" fmla="*/ 1114 h 1129"/>
                <a:gd name="T22" fmla="*/ 562 w 617"/>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1129">
                  <a:moveTo>
                    <a:pt x="562" y="1129"/>
                  </a:moveTo>
                  <a:cubicBezTo>
                    <a:pt x="549" y="1129"/>
                    <a:pt x="536" y="1124"/>
                    <a:pt x="527" y="1114"/>
                  </a:cubicBezTo>
                  <a:cubicBezTo>
                    <a:pt x="15" y="602"/>
                    <a:pt x="15" y="602"/>
                    <a:pt x="15" y="602"/>
                  </a:cubicBezTo>
                  <a:cubicBezTo>
                    <a:pt x="5" y="593"/>
                    <a:pt x="0" y="580"/>
                    <a:pt x="0" y="567"/>
                  </a:cubicBezTo>
                  <a:cubicBezTo>
                    <a:pt x="0" y="553"/>
                    <a:pt x="5" y="541"/>
                    <a:pt x="15" y="531"/>
                  </a:cubicBezTo>
                  <a:cubicBezTo>
                    <a:pt x="527" y="19"/>
                    <a:pt x="527" y="19"/>
                    <a:pt x="527" y="19"/>
                  </a:cubicBezTo>
                  <a:cubicBezTo>
                    <a:pt x="546" y="0"/>
                    <a:pt x="578" y="0"/>
                    <a:pt x="597" y="19"/>
                  </a:cubicBezTo>
                  <a:cubicBezTo>
                    <a:pt x="617" y="39"/>
                    <a:pt x="617" y="70"/>
                    <a:pt x="597" y="90"/>
                  </a:cubicBezTo>
                  <a:cubicBezTo>
                    <a:pt x="121" y="567"/>
                    <a:pt x="121" y="567"/>
                    <a:pt x="121" y="567"/>
                  </a:cubicBezTo>
                  <a:cubicBezTo>
                    <a:pt x="597" y="1043"/>
                    <a:pt x="597" y="1043"/>
                    <a:pt x="597" y="1043"/>
                  </a:cubicBezTo>
                  <a:cubicBezTo>
                    <a:pt x="617" y="1063"/>
                    <a:pt x="617" y="1094"/>
                    <a:pt x="597" y="1114"/>
                  </a:cubicBezTo>
                  <a:cubicBezTo>
                    <a:pt x="588" y="1124"/>
                    <a:pt x="575" y="1129"/>
                    <a:pt x="562" y="1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5" name="Freeform 23">
              <a:extLst>
                <a:ext uri="{FF2B5EF4-FFF2-40B4-BE49-F238E27FC236}">
                  <a16:creationId xmlns:a16="http://schemas.microsoft.com/office/drawing/2014/main" id="{34CC2D9E-2494-4FAC-B477-61FB4FCE8B88}"/>
                </a:ext>
              </a:extLst>
            </p:cNvPr>
            <p:cNvSpPr>
              <a:spLocks/>
            </p:cNvSpPr>
            <p:nvPr/>
          </p:nvSpPr>
          <p:spPr bwMode="auto">
            <a:xfrm>
              <a:off x="3170" y="767"/>
              <a:ext cx="1455" cy="2667"/>
            </a:xfrm>
            <a:custGeom>
              <a:avLst/>
              <a:gdLst>
                <a:gd name="T0" fmla="*/ 55 w 617"/>
                <a:gd name="T1" fmla="*/ 1129 h 1129"/>
                <a:gd name="T2" fmla="*/ 20 w 617"/>
                <a:gd name="T3" fmla="*/ 1114 h 1129"/>
                <a:gd name="T4" fmla="*/ 20 w 617"/>
                <a:gd name="T5" fmla="*/ 1043 h 1129"/>
                <a:gd name="T6" fmla="*/ 496 w 617"/>
                <a:gd name="T7" fmla="*/ 567 h 1129"/>
                <a:gd name="T8" fmla="*/ 20 w 617"/>
                <a:gd name="T9" fmla="*/ 90 h 1129"/>
                <a:gd name="T10" fmla="*/ 20 w 617"/>
                <a:gd name="T11" fmla="*/ 19 h 1129"/>
                <a:gd name="T12" fmla="*/ 90 w 617"/>
                <a:gd name="T13" fmla="*/ 19 h 1129"/>
                <a:gd name="T14" fmla="*/ 602 w 617"/>
                <a:gd name="T15" fmla="*/ 531 h 1129"/>
                <a:gd name="T16" fmla="*/ 617 w 617"/>
                <a:gd name="T17" fmla="*/ 567 h 1129"/>
                <a:gd name="T18" fmla="*/ 602 w 617"/>
                <a:gd name="T19" fmla="*/ 602 h 1129"/>
                <a:gd name="T20" fmla="*/ 90 w 617"/>
                <a:gd name="T21" fmla="*/ 1114 h 1129"/>
                <a:gd name="T22" fmla="*/ 55 w 617"/>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1129">
                  <a:moveTo>
                    <a:pt x="55" y="1129"/>
                  </a:moveTo>
                  <a:cubicBezTo>
                    <a:pt x="42" y="1129"/>
                    <a:pt x="29" y="1124"/>
                    <a:pt x="20" y="1114"/>
                  </a:cubicBezTo>
                  <a:cubicBezTo>
                    <a:pt x="0" y="1094"/>
                    <a:pt x="0" y="1063"/>
                    <a:pt x="20" y="1043"/>
                  </a:cubicBezTo>
                  <a:cubicBezTo>
                    <a:pt x="496" y="567"/>
                    <a:pt x="496" y="567"/>
                    <a:pt x="496" y="567"/>
                  </a:cubicBezTo>
                  <a:cubicBezTo>
                    <a:pt x="20" y="90"/>
                    <a:pt x="20" y="90"/>
                    <a:pt x="20" y="90"/>
                  </a:cubicBezTo>
                  <a:cubicBezTo>
                    <a:pt x="0" y="70"/>
                    <a:pt x="0" y="39"/>
                    <a:pt x="20" y="19"/>
                  </a:cubicBezTo>
                  <a:cubicBezTo>
                    <a:pt x="39" y="0"/>
                    <a:pt x="71" y="0"/>
                    <a:pt x="90" y="19"/>
                  </a:cubicBezTo>
                  <a:cubicBezTo>
                    <a:pt x="602" y="531"/>
                    <a:pt x="602" y="531"/>
                    <a:pt x="602" y="531"/>
                  </a:cubicBezTo>
                  <a:cubicBezTo>
                    <a:pt x="612" y="541"/>
                    <a:pt x="617" y="553"/>
                    <a:pt x="617" y="567"/>
                  </a:cubicBezTo>
                  <a:cubicBezTo>
                    <a:pt x="617" y="580"/>
                    <a:pt x="612" y="593"/>
                    <a:pt x="602" y="602"/>
                  </a:cubicBezTo>
                  <a:cubicBezTo>
                    <a:pt x="90" y="1114"/>
                    <a:pt x="90" y="1114"/>
                    <a:pt x="90" y="1114"/>
                  </a:cubicBezTo>
                  <a:cubicBezTo>
                    <a:pt x="81" y="1124"/>
                    <a:pt x="68" y="1129"/>
                    <a:pt x="55" y="1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spTree>
    <p:extLst>
      <p:ext uri="{BB962C8B-B14F-4D97-AF65-F5344CB8AC3E}">
        <p14:creationId xmlns:p14="http://schemas.microsoft.com/office/powerpoint/2010/main" val="298130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78FEAD-CF45-410D-9427-47E4A84977B9}"/>
              </a:ext>
            </a:extLst>
          </p:cNvPr>
          <p:cNvSpPr>
            <a:spLocks noGrp="1"/>
          </p:cNvSpPr>
          <p:nvPr>
            <p:ph type="ctrTitle"/>
          </p:nvPr>
        </p:nvSpPr>
        <p:spPr/>
        <p:txBody>
          <a:bodyPr/>
          <a:lstStyle/>
          <a:p>
            <a:r>
              <a:rPr lang="en-US" altLang="ko-KR"/>
              <a:t>App Service</a:t>
            </a:r>
            <a:endParaRPr lang="ko-KR" altLang="en-US"/>
          </a:p>
        </p:txBody>
      </p:sp>
      <p:sp>
        <p:nvSpPr>
          <p:cNvPr id="45" name="텍스트 개체 틀 44">
            <a:extLst>
              <a:ext uri="{FF2B5EF4-FFF2-40B4-BE49-F238E27FC236}">
                <a16:creationId xmlns:a16="http://schemas.microsoft.com/office/drawing/2014/main" id="{652855DF-CCE9-4324-BDF3-403AEEB01BD8}"/>
              </a:ext>
            </a:extLst>
          </p:cNvPr>
          <p:cNvSpPr>
            <a:spLocks noGrp="1"/>
          </p:cNvSpPr>
          <p:nvPr>
            <p:ph type="body" sz="quarter" idx="10"/>
          </p:nvPr>
        </p:nvSpPr>
        <p:spPr/>
        <p:txBody>
          <a:bodyPr/>
          <a:lstStyle/>
          <a:p>
            <a:r>
              <a:rPr lang="ko-KR" altLang="en-US" b="1"/>
              <a:t>완전히 관리되는 플랫폼 기반으로 클라우드 앱을 신속하게 생성</a:t>
            </a:r>
          </a:p>
        </p:txBody>
      </p:sp>
      <p:sp>
        <p:nvSpPr>
          <p:cNvPr id="4" name="제목 1">
            <a:extLst>
              <a:ext uri="{FF2B5EF4-FFF2-40B4-BE49-F238E27FC236}">
                <a16:creationId xmlns:a16="http://schemas.microsoft.com/office/drawing/2014/main" id="{105DB843-AF5C-4ECA-B478-6066245F377C}"/>
              </a:ext>
            </a:extLst>
          </p:cNvPr>
          <p:cNvSpPr txBox="1">
            <a:spLocks/>
          </p:cNvSpPr>
          <p:nvPr/>
        </p:nvSpPr>
        <p:spPr>
          <a:xfrm>
            <a:off x="381000" y="971578"/>
            <a:ext cx="11430000" cy="50887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en-US" altLang="ko-KR" sz="2800">
              <a:solidFill>
                <a:srgbClr val="404040"/>
              </a:solidFill>
            </a:endParaRPr>
          </a:p>
        </p:txBody>
      </p:sp>
      <p:sp>
        <p:nvSpPr>
          <p:cNvPr id="5" name="TextBox 4">
            <a:extLst>
              <a:ext uri="{FF2B5EF4-FFF2-40B4-BE49-F238E27FC236}">
                <a16:creationId xmlns:a16="http://schemas.microsoft.com/office/drawing/2014/main" id="{1C1FAA44-ADF0-42FD-B040-6E0033710B7F}"/>
              </a:ext>
            </a:extLst>
          </p:cNvPr>
          <p:cNvSpPr txBox="1"/>
          <p:nvPr/>
        </p:nvSpPr>
        <p:spPr>
          <a:xfrm>
            <a:off x="269302" y="1247348"/>
            <a:ext cx="3854627" cy="4795873"/>
          </a:xfrm>
          <a:prstGeom prst="rect">
            <a:avLst/>
          </a:prstGeom>
          <a:solidFill>
            <a:schemeClr val="tx2"/>
          </a:solidFill>
        </p:spPr>
        <p:txBody>
          <a:bodyPr wrap="square" lIns="179285" tIns="143428" rIns="179285" bIns="143428" rtlCol="0">
            <a:noAutofit/>
          </a:bodyPr>
          <a:lstStyle/>
          <a:p>
            <a:pPr defTabSz="895810" latinLnBrk="0">
              <a:lnSpc>
                <a:spcPct val="90000"/>
              </a:lnSpc>
              <a:tabLst>
                <a:tab pos="878164" algn="l"/>
              </a:tabLst>
              <a:defRPr/>
            </a:pPr>
            <a:r>
              <a:rPr lang="ko-KR" altLang="en-US" sz="2353" kern="0">
                <a:gradFill>
                  <a:gsLst>
                    <a:gs pos="38587">
                      <a:schemeClr val="bg1"/>
                    </a:gs>
                    <a:gs pos="76000">
                      <a:schemeClr val="bg1"/>
                    </a:gs>
                  </a:gsLst>
                  <a:lin ang="5400000" scaled="1"/>
                </a:gradFill>
                <a:ea typeface="Segoe UI Semilight" charset="0"/>
                <a:cs typeface="Segoe UI Semilight" charset="0"/>
              </a:rPr>
              <a:t>엔터프라이즈 수준의 어플리케이션</a:t>
            </a:r>
            <a:endParaRPr lang="en-US" sz="2353" kern="0">
              <a:gradFill>
                <a:gsLst>
                  <a:gs pos="38587">
                    <a:schemeClr val="bg1"/>
                  </a:gs>
                  <a:gs pos="76000">
                    <a:schemeClr val="bg1"/>
                  </a:gs>
                </a:gsLst>
                <a:lin ang="5400000" scaled="1"/>
              </a:gradFill>
              <a:ea typeface="Segoe UI Semilight" charset="0"/>
              <a:cs typeface="Segoe UI Semilight" charset="0"/>
            </a:endParaRPr>
          </a:p>
        </p:txBody>
      </p:sp>
      <p:sp>
        <p:nvSpPr>
          <p:cNvPr id="6" name="TextBox 5">
            <a:extLst>
              <a:ext uri="{FF2B5EF4-FFF2-40B4-BE49-F238E27FC236}">
                <a16:creationId xmlns:a16="http://schemas.microsoft.com/office/drawing/2014/main" id="{0B52C9E5-B9F3-4803-990C-46313D915E51}"/>
              </a:ext>
            </a:extLst>
          </p:cNvPr>
          <p:cNvSpPr txBox="1"/>
          <p:nvPr/>
        </p:nvSpPr>
        <p:spPr>
          <a:xfrm>
            <a:off x="4168687" y="1247348"/>
            <a:ext cx="3854627" cy="4795873"/>
          </a:xfrm>
          <a:prstGeom prst="rect">
            <a:avLst/>
          </a:prstGeom>
          <a:solidFill>
            <a:srgbClr val="002060"/>
          </a:solidFill>
        </p:spPr>
        <p:txBody>
          <a:bodyPr wrap="square" lIns="179285" tIns="143428" rIns="179285" bIns="143428" rtlCol="0">
            <a:noAutofit/>
          </a:bodyPr>
          <a:lstStyle/>
          <a:p>
            <a:pPr defTabSz="895810" latinLnBrk="0">
              <a:lnSpc>
                <a:spcPct val="90000"/>
              </a:lnSpc>
              <a:tabLst>
                <a:tab pos="878164" algn="l"/>
              </a:tabLst>
              <a:defRPr/>
            </a:pPr>
            <a:r>
              <a:rPr lang="ko-KR" altLang="en-US" sz="2353" kern="0">
                <a:gradFill>
                  <a:gsLst>
                    <a:gs pos="38587">
                      <a:schemeClr val="bg1"/>
                    </a:gs>
                    <a:gs pos="76000">
                      <a:schemeClr val="bg1"/>
                    </a:gs>
                  </a:gsLst>
                  <a:lin ang="5400000" scaled="1"/>
                </a:gradFill>
                <a:ea typeface="Segoe UI Semilight" charset="0"/>
                <a:cs typeface="Segoe UI Semilight" charset="0"/>
              </a:rPr>
              <a:t>완전히 관리되는 플랫폼</a:t>
            </a:r>
            <a:endParaRPr lang="en-US" sz="2353" kern="0">
              <a:gradFill>
                <a:gsLst>
                  <a:gs pos="38587">
                    <a:schemeClr val="bg1"/>
                  </a:gs>
                  <a:gs pos="76000">
                    <a:schemeClr val="bg1"/>
                  </a:gs>
                </a:gsLst>
                <a:lin ang="5400000" scaled="1"/>
              </a:gradFill>
              <a:ea typeface="Segoe UI Semilight" charset="0"/>
              <a:cs typeface="Segoe UI Semilight" charset="0"/>
            </a:endParaRPr>
          </a:p>
        </p:txBody>
      </p:sp>
      <p:sp>
        <p:nvSpPr>
          <p:cNvPr id="7" name="TextBox 6">
            <a:extLst>
              <a:ext uri="{FF2B5EF4-FFF2-40B4-BE49-F238E27FC236}">
                <a16:creationId xmlns:a16="http://schemas.microsoft.com/office/drawing/2014/main" id="{8F8A22B7-D93F-42C7-BC08-5D62B6A85A6A}"/>
              </a:ext>
            </a:extLst>
          </p:cNvPr>
          <p:cNvSpPr txBox="1"/>
          <p:nvPr/>
        </p:nvSpPr>
        <p:spPr>
          <a:xfrm>
            <a:off x="8068071" y="1247348"/>
            <a:ext cx="3854627" cy="4795873"/>
          </a:xfrm>
          <a:prstGeom prst="rect">
            <a:avLst/>
          </a:prstGeom>
          <a:solidFill>
            <a:schemeClr val="accent1"/>
          </a:solidFill>
        </p:spPr>
        <p:txBody>
          <a:bodyPr wrap="square" lIns="179285" tIns="143428" rIns="179285" bIns="143428" rtlCol="0">
            <a:noAutofit/>
          </a:bodyPr>
          <a:lstStyle/>
          <a:p>
            <a:pPr defTabSz="895810" latinLnBrk="0">
              <a:lnSpc>
                <a:spcPct val="90000"/>
              </a:lnSpc>
              <a:tabLst>
                <a:tab pos="878164" algn="l"/>
              </a:tabLst>
              <a:defRPr/>
            </a:pPr>
            <a:r>
              <a:rPr lang="ko-KR" altLang="en-US" sz="2353" kern="0">
                <a:gradFill>
                  <a:gsLst>
                    <a:gs pos="38587">
                      <a:schemeClr val="bg1"/>
                    </a:gs>
                    <a:gs pos="76000">
                      <a:schemeClr val="bg1"/>
                    </a:gs>
                  </a:gsLst>
                  <a:lin ang="5400000" scaled="1"/>
                </a:gradFill>
                <a:ea typeface="Segoe UI Semilight" charset="0"/>
                <a:cs typeface="Segoe UI Semilight" charset="0"/>
              </a:rPr>
              <a:t>개발의 높은 생산성</a:t>
            </a:r>
            <a:endParaRPr lang="en-US" sz="2353" kern="0">
              <a:gradFill>
                <a:gsLst>
                  <a:gs pos="38587">
                    <a:schemeClr val="bg1"/>
                  </a:gs>
                  <a:gs pos="76000">
                    <a:schemeClr val="bg1"/>
                  </a:gs>
                </a:gsLst>
                <a:lin ang="5400000" scaled="1"/>
              </a:gradFill>
              <a:ea typeface="Segoe UI Semilight" charset="0"/>
              <a:cs typeface="Segoe UI Semilight" charset="0"/>
            </a:endParaRPr>
          </a:p>
        </p:txBody>
      </p:sp>
      <p:grpSp>
        <p:nvGrpSpPr>
          <p:cNvPr id="8" name="Group 29">
            <a:extLst>
              <a:ext uri="{FF2B5EF4-FFF2-40B4-BE49-F238E27FC236}">
                <a16:creationId xmlns:a16="http://schemas.microsoft.com/office/drawing/2014/main" id="{D5817F8A-E9AF-44E0-B98A-8B13F560D536}"/>
              </a:ext>
            </a:extLst>
          </p:cNvPr>
          <p:cNvGrpSpPr/>
          <p:nvPr/>
        </p:nvGrpSpPr>
        <p:grpSpPr>
          <a:xfrm>
            <a:off x="765225" y="4582799"/>
            <a:ext cx="932844" cy="911733"/>
            <a:chOff x="780568" y="4735511"/>
            <a:chExt cx="951549" cy="930015"/>
          </a:xfrm>
        </p:grpSpPr>
        <p:sp>
          <p:nvSpPr>
            <p:cNvPr id="9" name="Freeform 118">
              <a:extLst>
                <a:ext uri="{FF2B5EF4-FFF2-40B4-BE49-F238E27FC236}">
                  <a16:creationId xmlns:a16="http://schemas.microsoft.com/office/drawing/2014/main" id="{9A78481A-6B49-480D-A9EB-416D9FE27ED8}"/>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D04AAC14-EDC6-4C44-BB92-8A7F42CCED04}"/>
                </a:ext>
              </a:extLst>
            </p:cNvPr>
            <p:cNvSpPr txBox="1"/>
            <p:nvPr/>
          </p:nvSpPr>
          <p:spPr>
            <a:xfrm>
              <a:off x="780568" y="5379331"/>
              <a:ext cx="951549"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AAD </a:t>
              </a: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연계</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11" name="Group 30">
            <a:extLst>
              <a:ext uri="{FF2B5EF4-FFF2-40B4-BE49-F238E27FC236}">
                <a16:creationId xmlns:a16="http://schemas.microsoft.com/office/drawing/2014/main" id="{1BFAB3B3-14C1-4289-B649-3FF4F0469EDB}"/>
              </a:ext>
            </a:extLst>
          </p:cNvPr>
          <p:cNvGrpSpPr/>
          <p:nvPr/>
        </p:nvGrpSpPr>
        <p:grpSpPr>
          <a:xfrm>
            <a:off x="2251813" y="4510432"/>
            <a:ext cx="1808083" cy="984101"/>
            <a:chOff x="2296965" y="4661692"/>
            <a:chExt cx="1844340" cy="1003834"/>
          </a:xfrm>
        </p:grpSpPr>
        <p:sp>
          <p:nvSpPr>
            <p:cNvPr id="12" name="Freeform 144">
              <a:extLst>
                <a:ext uri="{FF2B5EF4-FFF2-40B4-BE49-F238E27FC236}">
                  <a16:creationId xmlns:a16="http://schemas.microsoft.com/office/drawing/2014/main" id="{077B1F9F-B664-408C-B727-96D21D730687}"/>
                </a:ext>
              </a:extLst>
            </p:cNvPr>
            <p:cNvSpPr>
              <a:spLocks noChangeAspect="1" noEditPoints="1"/>
            </p:cNvSpPr>
            <p:nvPr/>
          </p:nvSpPr>
          <p:spPr bwMode="auto">
            <a:xfrm>
              <a:off x="2945290"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DE1C8AB-B03A-4279-9F22-59B6805DA7D9}"/>
                </a:ext>
              </a:extLst>
            </p:cNvPr>
            <p:cNvSpPr txBox="1"/>
            <p:nvPr/>
          </p:nvSpPr>
          <p:spPr>
            <a:xfrm>
              <a:off x="2296965" y="5379331"/>
              <a:ext cx="1844340"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보안</a:t>
              </a:r>
              <a:r>
                <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 + </a:t>
              </a: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컴플라이언스</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14" name="Group 34">
            <a:extLst>
              <a:ext uri="{FF2B5EF4-FFF2-40B4-BE49-F238E27FC236}">
                <a16:creationId xmlns:a16="http://schemas.microsoft.com/office/drawing/2014/main" id="{5B6C624F-843C-482F-96E5-0D7EF4C1F659}"/>
              </a:ext>
            </a:extLst>
          </p:cNvPr>
          <p:cNvGrpSpPr/>
          <p:nvPr/>
        </p:nvGrpSpPr>
        <p:grpSpPr>
          <a:xfrm>
            <a:off x="4463347" y="4504401"/>
            <a:ext cx="1335197" cy="990127"/>
            <a:chOff x="4552847" y="4655544"/>
            <a:chExt cx="1361970" cy="1009982"/>
          </a:xfrm>
        </p:grpSpPr>
        <p:sp>
          <p:nvSpPr>
            <p:cNvPr id="15" name="Freeform 290">
              <a:extLst>
                <a:ext uri="{FF2B5EF4-FFF2-40B4-BE49-F238E27FC236}">
                  <a16:creationId xmlns:a16="http://schemas.microsoft.com/office/drawing/2014/main" id="{9F019952-08AF-461B-AB26-E7725D0222E7}"/>
                </a:ext>
              </a:extLst>
            </p:cNvPr>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C174969-248B-4BE6-A9C7-888C134FC94D}"/>
                </a:ext>
              </a:extLst>
            </p:cNvPr>
            <p:cNvSpPr txBox="1"/>
            <p:nvPr/>
          </p:nvSpPr>
          <p:spPr>
            <a:xfrm>
              <a:off x="4552847" y="5379331"/>
              <a:ext cx="1361970"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운영 비용 절감</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17" name="Group 35">
            <a:extLst>
              <a:ext uri="{FF2B5EF4-FFF2-40B4-BE49-F238E27FC236}">
                <a16:creationId xmlns:a16="http://schemas.microsoft.com/office/drawing/2014/main" id="{CE578D29-EEF7-4650-BC76-76F5E9D8121D}"/>
              </a:ext>
            </a:extLst>
          </p:cNvPr>
          <p:cNvGrpSpPr/>
          <p:nvPr/>
        </p:nvGrpSpPr>
        <p:grpSpPr>
          <a:xfrm>
            <a:off x="6477338" y="4445065"/>
            <a:ext cx="1158867" cy="1049465"/>
            <a:chOff x="6607223" y="4595017"/>
            <a:chExt cx="1182105" cy="1070509"/>
          </a:xfrm>
        </p:grpSpPr>
        <p:sp>
          <p:nvSpPr>
            <p:cNvPr id="18" name="Freeform 149">
              <a:extLst>
                <a:ext uri="{FF2B5EF4-FFF2-40B4-BE49-F238E27FC236}">
                  <a16:creationId xmlns:a16="http://schemas.microsoft.com/office/drawing/2014/main" id="{03856B44-96FC-434B-BC15-BBB96F615CB7}"/>
                </a:ext>
              </a:extLst>
            </p:cNvPr>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F0EF989E-1518-4B5A-B4C1-97BE822C3717}"/>
                </a:ext>
              </a:extLst>
            </p:cNvPr>
            <p:cNvSpPr txBox="1"/>
            <p:nvPr/>
          </p:nvSpPr>
          <p:spPr>
            <a:xfrm>
              <a:off x="6607223" y="5379331"/>
              <a:ext cx="1182105"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백업 및 복구</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20" name="Group 39">
            <a:extLst>
              <a:ext uri="{FF2B5EF4-FFF2-40B4-BE49-F238E27FC236}">
                <a16:creationId xmlns:a16="http://schemas.microsoft.com/office/drawing/2014/main" id="{5A6A2C14-9CDA-4031-840F-B75E0C3FCC98}"/>
              </a:ext>
            </a:extLst>
          </p:cNvPr>
          <p:cNvGrpSpPr/>
          <p:nvPr/>
        </p:nvGrpSpPr>
        <p:grpSpPr>
          <a:xfrm>
            <a:off x="8412282" y="4538442"/>
            <a:ext cx="1239017" cy="1146139"/>
            <a:chOff x="8580969" y="4690267"/>
            <a:chExt cx="1263862" cy="1169122"/>
          </a:xfrm>
        </p:grpSpPr>
        <p:sp>
          <p:nvSpPr>
            <p:cNvPr id="21" name="Freeform 150">
              <a:extLst>
                <a:ext uri="{FF2B5EF4-FFF2-40B4-BE49-F238E27FC236}">
                  <a16:creationId xmlns:a16="http://schemas.microsoft.com/office/drawing/2014/main" id="{CE6CF308-3F94-475E-AA62-2A53605C80CF}"/>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9236CEE-8FB9-4080-A498-A1A67C840385}"/>
                </a:ext>
              </a:extLst>
            </p:cNvPr>
            <p:cNvSpPr txBox="1"/>
            <p:nvPr/>
          </p:nvSpPr>
          <p:spPr>
            <a:xfrm>
              <a:off x="8580969" y="5379331"/>
              <a:ext cx="1263862" cy="480058"/>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프로덕션에서</a:t>
              </a:r>
              <a:br>
                <a:rPr lang="en-US" altLang="ko-KR"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테스팅</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23" name="Group 38">
            <a:extLst>
              <a:ext uri="{FF2B5EF4-FFF2-40B4-BE49-F238E27FC236}">
                <a16:creationId xmlns:a16="http://schemas.microsoft.com/office/drawing/2014/main" id="{EFE5CB54-5A50-4185-83A4-4C6C28E907F3}"/>
              </a:ext>
            </a:extLst>
          </p:cNvPr>
          <p:cNvGrpSpPr/>
          <p:nvPr/>
        </p:nvGrpSpPr>
        <p:grpSpPr>
          <a:xfrm>
            <a:off x="10051203" y="4498756"/>
            <a:ext cx="1816098" cy="1185823"/>
            <a:chOff x="10252762" y="4649786"/>
            <a:chExt cx="1852516" cy="1209602"/>
          </a:xfrm>
        </p:grpSpPr>
        <p:sp>
          <p:nvSpPr>
            <p:cNvPr id="24" name="Freeform 21">
              <a:extLst>
                <a:ext uri="{FF2B5EF4-FFF2-40B4-BE49-F238E27FC236}">
                  <a16:creationId xmlns:a16="http://schemas.microsoft.com/office/drawing/2014/main" id="{387C3711-C30C-4E3F-A3A3-2827AE4458A3}"/>
                </a:ext>
              </a:extLst>
            </p:cNvPr>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33C54FDE-62F6-44F4-B31B-277429795755}"/>
                </a:ext>
              </a:extLst>
            </p:cNvPr>
            <p:cNvSpPr txBox="1"/>
            <p:nvPr/>
          </p:nvSpPr>
          <p:spPr>
            <a:xfrm>
              <a:off x="10252762" y="5379330"/>
              <a:ext cx="1852516" cy="480058"/>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665" latinLnBrk="0">
                <a:defRPr/>
              </a:pP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어플리케이션</a:t>
              </a:r>
              <a:br>
                <a:rPr lang="en-US" altLang="ko-KR"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ko-KR" alt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갤러리 마켓플레이스</a:t>
              </a:r>
              <a:endParaRPr lang="en-US" sz="1372">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26" name="Group 28">
            <a:extLst>
              <a:ext uri="{FF2B5EF4-FFF2-40B4-BE49-F238E27FC236}">
                <a16:creationId xmlns:a16="http://schemas.microsoft.com/office/drawing/2014/main" id="{D03C4DF0-8667-4ADD-AD9D-CE6B27EA1772}"/>
              </a:ext>
            </a:extLst>
          </p:cNvPr>
          <p:cNvGrpSpPr/>
          <p:nvPr/>
        </p:nvGrpSpPr>
        <p:grpSpPr>
          <a:xfrm>
            <a:off x="411764" y="2557804"/>
            <a:ext cx="1639767" cy="1281707"/>
            <a:chOff x="420019" y="2669912"/>
            <a:chExt cx="1672648" cy="1307408"/>
          </a:xfrm>
        </p:grpSpPr>
        <p:sp>
          <p:nvSpPr>
            <p:cNvPr id="27" name="Freeform 90">
              <a:extLst>
                <a:ext uri="{FF2B5EF4-FFF2-40B4-BE49-F238E27FC236}">
                  <a16:creationId xmlns:a16="http://schemas.microsoft.com/office/drawing/2014/main" id="{5B396352-D650-434C-A639-1CE402EC75EE}"/>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F88DFF70-698D-4B03-B00E-80E871CA411C}"/>
                </a:ext>
              </a:extLst>
            </p:cNvPr>
            <p:cNvSpPr txBox="1"/>
            <p:nvPr/>
          </p:nvSpPr>
          <p:spPr>
            <a:xfrm>
              <a:off x="420019" y="3497262"/>
              <a:ext cx="1672648" cy="480058"/>
            </a:xfrm>
            <a:prstGeom prst="rect">
              <a:avLst/>
            </a:prstGeom>
            <a:noFill/>
          </p:spPr>
          <p:txBody>
            <a:bodyPr wrap="none" lIns="89642" tIns="44821" rIns="89642" bIns="44821" rtlCol="0">
              <a:spAutoFit/>
            </a:bodyPr>
            <a:lstStyle/>
            <a:p>
              <a:pPr algn="ctr" defTabSz="895665" latinLnBrk="0">
                <a:lnSpc>
                  <a:spcPct val="90000"/>
                </a:lnSpc>
                <a:defRPr/>
              </a:pP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글로벌 데이터센터</a:t>
              </a:r>
              <a:br>
                <a:rPr lang="en-US" altLang="ko-KR"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제공</a:t>
              </a:r>
              <a:endPar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29" name="Group 31">
            <a:extLst>
              <a:ext uri="{FF2B5EF4-FFF2-40B4-BE49-F238E27FC236}">
                <a16:creationId xmlns:a16="http://schemas.microsoft.com/office/drawing/2014/main" id="{2EC54594-575F-4218-AD9A-4EA230AC5571}"/>
              </a:ext>
            </a:extLst>
          </p:cNvPr>
          <p:cNvGrpSpPr/>
          <p:nvPr/>
        </p:nvGrpSpPr>
        <p:grpSpPr>
          <a:xfrm>
            <a:off x="2424139" y="2642546"/>
            <a:ext cx="1463437" cy="1006915"/>
            <a:chOff x="2472747" y="2756352"/>
            <a:chExt cx="1492782" cy="1027105"/>
          </a:xfrm>
        </p:grpSpPr>
        <p:sp>
          <p:nvSpPr>
            <p:cNvPr id="30" name="Freeform 9">
              <a:extLst>
                <a:ext uri="{FF2B5EF4-FFF2-40B4-BE49-F238E27FC236}">
                  <a16:creationId xmlns:a16="http://schemas.microsoft.com/office/drawing/2014/main" id="{BEECCE92-1D15-4427-9368-B45E65C631AE}"/>
                </a:ext>
              </a:extLst>
            </p:cNvPr>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6820CFF4-311D-4D46-AC2D-6471195A5890}"/>
                </a:ext>
              </a:extLst>
            </p:cNvPr>
            <p:cNvSpPr txBox="1"/>
            <p:nvPr/>
          </p:nvSpPr>
          <p:spPr>
            <a:xfrm>
              <a:off x="2472747" y="3497262"/>
              <a:ext cx="1492782" cy="286195"/>
            </a:xfrm>
            <a:prstGeom prst="rect">
              <a:avLst/>
            </a:prstGeom>
            <a:noFill/>
          </p:spPr>
          <p:txBody>
            <a:bodyPr wrap="none" lIns="89642" tIns="44821" rIns="89642" bIns="44821" rtlCol="0">
              <a:spAutoFit/>
            </a:bodyPr>
            <a:lstStyle/>
            <a:p>
              <a:pPr algn="ctr" defTabSz="895665" latinLnBrk="0">
                <a:lnSpc>
                  <a:spcPct val="90000"/>
                </a:lnSpc>
                <a:defRPr/>
              </a:pP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하이브리드 지원</a:t>
              </a:r>
              <a:endPar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32" name="Group 32">
            <a:extLst>
              <a:ext uri="{FF2B5EF4-FFF2-40B4-BE49-F238E27FC236}">
                <a16:creationId xmlns:a16="http://schemas.microsoft.com/office/drawing/2014/main" id="{934013F5-3BCA-4294-9462-8E2465678B5D}"/>
              </a:ext>
            </a:extLst>
          </p:cNvPr>
          <p:cNvGrpSpPr/>
          <p:nvPr/>
        </p:nvGrpSpPr>
        <p:grpSpPr>
          <a:xfrm>
            <a:off x="4287021" y="2646513"/>
            <a:ext cx="1687858" cy="1192997"/>
            <a:chOff x="4372984" y="2760400"/>
            <a:chExt cx="1721704" cy="1216920"/>
          </a:xfrm>
        </p:grpSpPr>
        <p:sp>
          <p:nvSpPr>
            <p:cNvPr id="33" name="Freeform 82">
              <a:extLst>
                <a:ext uri="{FF2B5EF4-FFF2-40B4-BE49-F238E27FC236}">
                  <a16:creationId xmlns:a16="http://schemas.microsoft.com/office/drawing/2014/main" id="{983EA502-1BF2-4BBA-940E-1CFD95E4F80A}"/>
                </a:ext>
              </a:extLst>
            </p:cNvPr>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48050AC-25AF-419E-A6C3-1A2E27CDBFB3}"/>
                </a:ext>
              </a:extLst>
            </p:cNvPr>
            <p:cNvSpPr txBox="1"/>
            <p:nvPr/>
          </p:nvSpPr>
          <p:spPr>
            <a:xfrm>
              <a:off x="4372984" y="3497262"/>
              <a:ext cx="1721704" cy="480058"/>
            </a:xfrm>
            <a:prstGeom prst="rect">
              <a:avLst/>
            </a:prstGeom>
            <a:noFill/>
          </p:spPr>
          <p:txBody>
            <a:bodyPr wrap="none" lIns="89642" tIns="44821" rIns="89642" bIns="44821" rtlCol="0">
              <a:spAutoFit/>
            </a:bodyPr>
            <a:lstStyle/>
            <a:p>
              <a:pPr algn="ctr" defTabSz="895665" latinLnBrk="0">
                <a:lnSpc>
                  <a:spcPct val="90000"/>
                </a:lnSpc>
                <a:defRPr/>
              </a:pP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내장된 자동확장 및</a:t>
              </a:r>
              <a:br>
                <a:rPr lang="en-US" altLang="ko-KR"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로드 밸런싱</a:t>
              </a:r>
              <a:endPar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35" name="Group 33">
            <a:extLst>
              <a:ext uri="{FF2B5EF4-FFF2-40B4-BE49-F238E27FC236}">
                <a16:creationId xmlns:a16="http://schemas.microsoft.com/office/drawing/2014/main" id="{9B61A56B-7462-4B0E-A0DC-8C08EEBF090F}"/>
              </a:ext>
            </a:extLst>
          </p:cNvPr>
          <p:cNvGrpSpPr/>
          <p:nvPr/>
        </p:nvGrpSpPr>
        <p:grpSpPr>
          <a:xfrm>
            <a:off x="6501385" y="2563641"/>
            <a:ext cx="1110777" cy="1275870"/>
            <a:chOff x="6631751" y="2675866"/>
            <a:chExt cx="1133050" cy="1301454"/>
          </a:xfrm>
        </p:grpSpPr>
        <p:sp>
          <p:nvSpPr>
            <p:cNvPr id="36" name="Freeform 57">
              <a:extLst>
                <a:ext uri="{FF2B5EF4-FFF2-40B4-BE49-F238E27FC236}">
                  <a16:creationId xmlns:a16="http://schemas.microsoft.com/office/drawing/2014/main" id="{EA730EBD-AD6B-470A-AE1E-FBE73A8B18DC}"/>
                </a:ext>
              </a:extLst>
            </p:cNvPr>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20A0B502-54F2-4C14-A8DD-4999063097F4}"/>
                </a:ext>
              </a:extLst>
            </p:cNvPr>
            <p:cNvSpPr txBox="1"/>
            <p:nvPr/>
          </p:nvSpPr>
          <p:spPr>
            <a:xfrm>
              <a:off x="6631751" y="3497262"/>
              <a:ext cx="1133050" cy="480058"/>
            </a:xfrm>
            <a:prstGeom prst="rect">
              <a:avLst/>
            </a:prstGeom>
            <a:noFill/>
          </p:spPr>
          <p:txBody>
            <a:bodyPr wrap="none" lIns="89642" tIns="44821" rIns="89642" bIns="44821" rtlCol="0">
              <a:spAutoFit/>
            </a:bodyPr>
            <a:lstStyle/>
            <a:p>
              <a:pPr algn="ctr" defTabSz="895665" latinLnBrk="0">
                <a:lnSpc>
                  <a:spcPct val="90000"/>
                </a:lnSpc>
                <a:defRPr/>
              </a:pP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자동 패치와</a:t>
              </a:r>
              <a:br>
                <a:rPr lang="en-US" altLang="ko-KR"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고가용성</a:t>
              </a:r>
              <a:endPar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grpSp>
        <p:nvGrpSpPr>
          <p:cNvPr id="38" name="Group 36">
            <a:extLst>
              <a:ext uri="{FF2B5EF4-FFF2-40B4-BE49-F238E27FC236}">
                <a16:creationId xmlns:a16="http://schemas.microsoft.com/office/drawing/2014/main" id="{1375C793-FD74-465E-A955-0ABCE1623FDB}"/>
              </a:ext>
            </a:extLst>
          </p:cNvPr>
          <p:cNvGrpSpPr/>
          <p:nvPr/>
        </p:nvGrpSpPr>
        <p:grpSpPr>
          <a:xfrm>
            <a:off x="8294466" y="2565974"/>
            <a:ext cx="1474659" cy="1273536"/>
            <a:chOff x="8460783" y="2678247"/>
            <a:chExt cx="1504228" cy="1299073"/>
          </a:xfrm>
        </p:grpSpPr>
        <p:sp>
          <p:nvSpPr>
            <p:cNvPr id="39" name="Freeform 13">
              <a:extLst>
                <a:ext uri="{FF2B5EF4-FFF2-40B4-BE49-F238E27FC236}">
                  <a16:creationId xmlns:a16="http://schemas.microsoft.com/office/drawing/2014/main" id="{56F37B92-8839-4CF4-A036-9E8E83B6B39B}"/>
                </a:ext>
              </a:extLst>
            </p:cNvPr>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A6AF9F1F-ADB0-41F2-87DB-960BA69AF3E9}"/>
                </a:ext>
              </a:extLst>
            </p:cNvPr>
            <p:cNvSpPr txBox="1"/>
            <p:nvPr/>
          </p:nvSpPr>
          <p:spPr>
            <a:xfrm>
              <a:off x="8460783" y="3497262"/>
              <a:ext cx="1504228" cy="480058"/>
            </a:xfrm>
            <a:prstGeom prst="rect">
              <a:avLst/>
            </a:prstGeom>
            <a:noFill/>
          </p:spPr>
          <p:txBody>
            <a:bodyPr wrap="none" lIns="89642" tIns="44821" rIns="89642" bIns="44821" rtlCol="0">
              <a:spAutoFit/>
            </a:bodyPr>
            <a:lstStyle/>
            <a:p>
              <a:pPr algn="ctr" defTabSz="895665" latinLnBrk="0">
                <a:lnSpc>
                  <a:spcPct val="90000"/>
                </a:lnSpc>
                <a:defRPr/>
              </a:pPr>
              <a:r>
                <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.NET, Java, PHP,</a:t>
              </a:r>
              <a:br>
                <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br>
              <a:r>
                <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Node </a:t>
              </a: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및 </a:t>
              </a:r>
              <a:r>
                <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Python </a:t>
              </a:r>
            </a:p>
          </p:txBody>
        </p:sp>
      </p:grpSp>
      <p:grpSp>
        <p:nvGrpSpPr>
          <p:cNvPr id="41" name="Group 37">
            <a:extLst>
              <a:ext uri="{FF2B5EF4-FFF2-40B4-BE49-F238E27FC236}">
                <a16:creationId xmlns:a16="http://schemas.microsoft.com/office/drawing/2014/main" id="{8B0714E9-9A15-46F0-A058-63F7C8B76425}"/>
              </a:ext>
            </a:extLst>
          </p:cNvPr>
          <p:cNvGrpSpPr/>
          <p:nvPr/>
        </p:nvGrpSpPr>
        <p:grpSpPr>
          <a:xfrm>
            <a:off x="10203501" y="2578815"/>
            <a:ext cx="1511527" cy="1070644"/>
            <a:chOff x="10408102" y="2691344"/>
            <a:chExt cx="1541836" cy="1092113"/>
          </a:xfrm>
        </p:grpSpPr>
        <p:sp>
          <p:nvSpPr>
            <p:cNvPr id="42" name="Freeform 17">
              <a:extLst>
                <a:ext uri="{FF2B5EF4-FFF2-40B4-BE49-F238E27FC236}">
                  <a16:creationId xmlns:a16="http://schemas.microsoft.com/office/drawing/2014/main" id="{FE7AE062-6BD0-4088-AA9D-0DCEE07B7EA7}"/>
                </a:ext>
              </a:extLst>
            </p:cNvPr>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latinLnBrk="0">
                <a:defRPr/>
              </a:pPr>
              <a:endParaRPr lang="en-US" sz="1372" kern="0">
                <a:gradFill>
                  <a:gsLst>
                    <a:gs pos="38587">
                      <a:schemeClr val="bg1"/>
                    </a:gs>
                    <a:gs pos="76000">
                      <a:schemeClr val="bg1"/>
                    </a:gs>
                  </a:gsLst>
                </a:gra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88E18A95-5A8E-4453-96C4-52030B1DF3CB}"/>
                </a:ext>
              </a:extLst>
            </p:cNvPr>
            <p:cNvSpPr txBox="1"/>
            <p:nvPr/>
          </p:nvSpPr>
          <p:spPr>
            <a:xfrm>
              <a:off x="10408102" y="3497262"/>
              <a:ext cx="1541836" cy="286195"/>
            </a:xfrm>
            <a:prstGeom prst="rect">
              <a:avLst/>
            </a:prstGeom>
            <a:noFill/>
          </p:spPr>
          <p:txBody>
            <a:bodyPr wrap="none" lIns="89642" tIns="44821" rIns="89642" bIns="44821" rtlCol="0">
              <a:spAutoFit/>
            </a:bodyPr>
            <a:lstStyle/>
            <a:p>
              <a:pPr algn="ctr" defTabSz="895665" latinLnBrk="0">
                <a:lnSpc>
                  <a:spcPct val="90000"/>
                </a:lnSpc>
                <a:defRPr/>
              </a:pPr>
              <a:r>
                <a:rPr lang="ko-KR" alt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스테이징 및 개발</a:t>
              </a:r>
              <a:endParaRPr lang="en-US" sz="1372" kern="0">
                <a:gradFill>
                  <a:gsLst>
                    <a:gs pos="38587">
                      <a:schemeClr val="bg1"/>
                    </a:gs>
                    <a:gs pos="76000">
                      <a:schemeClr val="bg1"/>
                    </a:gs>
                  </a:gsLst>
                  <a:lin ang="5400000" scaled="1"/>
                </a:gradFill>
                <a:latin typeface="Segoe UI" panose="020B0502040204020203" pitchFamily="34" charset="0"/>
                <a:cs typeface="Segoe UI" panose="020B0502040204020203" pitchFamily="34" charset="0"/>
              </a:endParaRPr>
            </a:p>
          </p:txBody>
        </p:sp>
      </p:grpSp>
      <p:sp>
        <p:nvSpPr>
          <p:cNvPr id="44" name="Text Placeholder 3">
            <a:extLst>
              <a:ext uri="{FF2B5EF4-FFF2-40B4-BE49-F238E27FC236}">
                <a16:creationId xmlns:a16="http://schemas.microsoft.com/office/drawing/2014/main" id="{B3550D16-E45A-4372-8910-12C231D3C91A}"/>
              </a:ext>
            </a:extLst>
          </p:cNvPr>
          <p:cNvSpPr txBox="1">
            <a:spLocks/>
          </p:cNvSpPr>
          <p:nvPr/>
        </p:nvSpPr>
        <p:spPr>
          <a:xfrm>
            <a:off x="426423" y="6032936"/>
            <a:ext cx="4848104" cy="2585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hlinkClick r:id="rId2"/>
              </a:rPr>
              <a:t>https://azure.microsoft.com/en-us/services/app-service/</a:t>
            </a:r>
            <a:r>
              <a:rPr lang="en-US" sz="1200"/>
              <a:t> </a:t>
            </a:r>
          </a:p>
        </p:txBody>
      </p:sp>
    </p:spTree>
    <p:extLst>
      <p:ext uri="{BB962C8B-B14F-4D97-AF65-F5344CB8AC3E}">
        <p14:creationId xmlns:p14="http://schemas.microsoft.com/office/powerpoint/2010/main" val="6942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35" presetClass="path" presetSubtype="0" decel="100000" fill="hold" nodeType="withEffect">
                                  <p:stCondLst>
                                    <p:cond delay="200"/>
                                  </p:stCondLst>
                                  <p:childTnLst>
                                    <p:animMotion origin="layout" path="M -1.45833E-6 4.81481E-6 L -1.45833E-6 0.02615 " pathEditMode="relative" rAng="0" ptsTypes="AA">
                                      <p:cBhvr>
                                        <p:cTn id="9" dur="500" spd="-100000" fill="hold"/>
                                        <p:tgtEl>
                                          <p:spTgt spid="26"/>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35" presetClass="path" presetSubtype="0" decel="100000" fill="hold" nodeType="withEffect">
                                  <p:stCondLst>
                                    <p:cond delay="300"/>
                                  </p:stCondLst>
                                  <p:childTnLst>
                                    <p:animMotion origin="layout" path="M -1.5854E-6 -1.56605E-6 L -1.5854E-6 0.0261 " pathEditMode="relative" rAng="0" ptsTypes="AA">
                                      <p:cBhvr>
                                        <p:cTn id="14" dur="500" spd="-100000" fill="hold"/>
                                        <p:tgtEl>
                                          <p:spTgt spid="29"/>
                                        </p:tgtEl>
                                        <p:attrNameLst>
                                          <p:attrName>ppt_x</p:attrName>
                                          <p:attrName>ppt_y</p:attrName>
                                        </p:attrNameLst>
                                      </p:cBhvr>
                                      <p:rCtr x="0" y="1294"/>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35" presetClass="path" presetSubtype="0" decel="100000" fill="hold" nodeType="withEffect">
                                  <p:stCondLst>
                                    <p:cond delay="400"/>
                                  </p:stCondLst>
                                  <p:childTnLst>
                                    <p:animMotion origin="layout" path="M -1.66667E-6 -2.22222E-6 L -1.66667E-6 0.02616 " pathEditMode="relative" rAng="0" ptsTypes="AA">
                                      <p:cBhvr>
                                        <p:cTn id="19" dur="500" spd="-100000" fill="hold"/>
                                        <p:tgtEl>
                                          <p:spTgt spid="8"/>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35" presetClass="path" presetSubtype="0" decel="100000" fill="hold" nodeType="withEffect">
                                  <p:stCondLst>
                                    <p:cond delay="500"/>
                                  </p:stCondLst>
                                  <p:childTnLst>
                                    <p:animMotion origin="layout" path="M -3.95833E-6 3.7037E-7 L -3.95833E-6 0.02616 " pathEditMode="relative" rAng="0" ptsTypes="AA">
                                      <p:cBhvr>
                                        <p:cTn id="24" dur="500" spd="-100000" fill="hold"/>
                                        <p:tgtEl>
                                          <p:spTgt spid="1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35" presetClass="path" presetSubtype="0" decel="100000" fill="hold" nodeType="withEffect">
                                  <p:stCondLst>
                                    <p:cond delay="600"/>
                                  </p:stCondLst>
                                  <p:childTnLst>
                                    <p:animMotion origin="layout" path="M -3.33333E-6 3.33333E-6 L -3.33333E-6 0.02615 " pathEditMode="relative" rAng="0" ptsTypes="AA">
                                      <p:cBhvr>
                                        <p:cTn id="29" dur="500" spd="-100000" fill="hold"/>
                                        <p:tgtEl>
                                          <p:spTgt spid="32"/>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35" presetClass="path" presetSubtype="0" decel="100000" fill="hold" nodeType="withEffect">
                                  <p:stCondLst>
                                    <p:cond delay="700"/>
                                  </p:stCondLst>
                                  <p:childTnLst>
                                    <p:animMotion origin="layout" path="M 3.95833E-6 1.85185E-6 L 3.95833E-6 0.02616 " pathEditMode="relative" rAng="0" ptsTypes="AA">
                                      <p:cBhvr>
                                        <p:cTn id="34" dur="500" spd="-100000" fill="hold"/>
                                        <p:tgtEl>
                                          <p:spTgt spid="35"/>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decel="100000" fill="hold" nodeType="withEffect">
                                  <p:stCondLst>
                                    <p:cond delay="800"/>
                                  </p:stCondLst>
                                  <p:childTnLst>
                                    <p:animMotion origin="layout" path="M -3.33333E-6 3.33333E-6 L -3.33333E-6 0.02615 " pathEditMode="relative" rAng="0" ptsTypes="AA">
                                      <p:cBhvr>
                                        <p:cTn id="39" dur="500" spd="-100000" fill="hold"/>
                                        <p:tgtEl>
                                          <p:spTgt spid="14"/>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35" presetClass="path" presetSubtype="0" decel="100000" fill="hold" nodeType="withEffect">
                                  <p:stCondLst>
                                    <p:cond delay="900"/>
                                  </p:stCondLst>
                                  <p:childTnLst>
                                    <p:animMotion origin="layout" path="M 3.95833E-6 1.48148E-6 L 3.95833E-6 0.02616 " pathEditMode="relative" rAng="0" ptsTypes="AA">
                                      <p:cBhvr>
                                        <p:cTn id="44" dur="500" spd="-100000" fill="hold"/>
                                        <p:tgtEl>
                                          <p:spTgt spid="17"/>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35" presetClass="path" presetSubtype="0" decel="100000" fill="hold" nodeType="withEffect">
                                  <p:stCondLst>
                                    <p:cond delay="1000"/>
                                  </p:stCondLst>
                                  <p:childTnLst>
                                    <p:animMotion origin="layout" path="M 4.53153E-6 -2.2424E-6 L 4.53153E-6 0.0261 " pathEditMode="relative" rAng="0" ptsTypes="AA">
                                      <p:cBhvr>
                                        <p:cTn id="49" dur="500" spd="-100000" fill="hold"/>
                                        <p:tgtEl>
                                          <p:spTgt spid="38"/>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35" presetClass="path" presetSubtype="0" decel="100000" fill="hold" nodeType="withEffect">
                                  <p:stCondLst>
                                    <p:cond delay="1100"/>
                                  </p:stCondLst>
                                  <p:childTnLst>
                                    <p:animMotion origin="layout" path="M 1.875E-6 3.33333E-6 L 1.875E-6 0.02615 " pathEditMode="relative" rAng="0" ptsTypes="AA">
                                      <p:cBhvr>
                                        <p:cTn id="54" dur="500" spd="-100000" fill="hold"/>
                                        <p:tgtEl>
                                          <p:spTgt spid="41"/>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35" presetClass="path" presetSubtype="0" decel="100000" fill="hold" nodeType="withEffect">
                                  <p:stCondLst>
                                    <p:cond delay="1200"/>
                                  </p:stCondLst>
                                  <p:childTnLst>
                                    <p:animMotion origin="layout" path="M 4.79167E-6 -3.7037E-7 L 4.79167E-6 0.02616 " pathEditMode="relative" rAng="0" ptsTypes="AA">
                                      <p:cBhvr>
                                        <p:cTn id="59" dur="500" spd="-100000" fill="hold"/>
                                        <p:tgtEl>
                                          <p:spTgt spid="2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35" presetClass="path" presetSubtype="0" decel="100000" fill="hold" nodeType="withEffect">
                                  <p:stCondLst>
                                    <p:cond delay="1300"/>
                                  </p:stCondLst>
                                  <p:childTnLst>
                                    <p:animMotion origin="layout" path="M 1.875E-6 -2.59259E-6 L 1.875E-6 0.02616 " pathEditMode="relative" rAng="0" ptsTypes="AA">
                                      <p:cBhvr>
                                        <p:cTn id="64" dur="500" spd="-100000" fill="hold"/>
                                        <p:tgtEl>
                                          <p:spTgt spid="23"/>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6174A1AD-58B8-41AE-B92A-ACA6DE30D759}"/>
              </a:ext>
            </a:extLst>
          </p:cNvPr>
          <p:cNvSpPr>
            <a:spLocks noGrp="1"/>
          </p:cNvSpPr>
          <p:nvPr>
            <p:ph type="title"/>
          </p:nvPr>
        </p:nvSpPr>
        <p:spPr>
          <a:xfrm>
            <a:off x="381000" y="30595"/>
            <a:ext cx="11430000" cy="1115331"/>
          </a:xfrm>
        </p:spPr>
        <p:txBody>
          <a:bodyPr>
            <a:normAutofit/>
          </a:bodyPr>
          <a:lstStyle/>
          <a:p>
            <a:r>
              <a:rPr lang="en-US" altLang="ko-KR" sz="4400" spc="0">
                <a:ln>
                  <a:noFill/>
                </a:ln>
                <a:solidFill>
                  <a:srgbClr val="0078D7"/>
                </a:solidFill>
                <a:cs typeface="+mj-cs"/>
              </a:rPr>
              <a:t>Demo</a:t>
            </a:r>
            <a:endParaRPr lang="ko-KR" altLang="en-US" sz="2400">
              <a:solidFill>
                <a:srgbClr val="404040"/>
              </a:solidFill>
            </a:endParaRPr>
          </a:p>
        </p:txBody>
      </p:sp>
      <p:grpSp>
        <p:nvGrpSpPr>
          <p:cNvPr id="9" name="그룹 8">
            <a:extLst>
              <a:ext uri="{FF2B5EF4-FFF2-40B4-BE49-F238E27FC236}">
                <a16:creationId xmlns:a16="http://schemas.microsoft.com/office/drawing/2014/main" id="{EEAEA2FE-2767-49E2-9273-F2D7220E6EE0}"/>
              </a:ext>
            </a:extLst>
          </p:cNvPr>
          <p:cNvGrpSpPr/>
          <p:nvPr/>
        </p:nvGrpSpPr>
        <p:grpSpPr>
          <a:xfrm>
            <a:off x="811762" y="1268754"/>
            <a:ext cx="10568476" cy="5048509"/>
            <a:chOff x="969754" y="1391586"/>
            <a:chExt cx="10568476" cy="5048509"/>
          </a:xfrm>
        </p:grpSpPr>
        <p:pic>
          <p:nvPicPr>
            <p:cNvPr id="3" name="그림 2">
              <a:extLst>
                <a:ext uri="{FF2B5EF4-FFF2-40B4-BE49-F238E27FC236}">
                  <a16:creationId xmlns:a16="http://schemas.microsoft.com/office/drawing/2014/main" id="{01E51242-FAF0-4765-8431-2EFB3E89EC92}"/>
                </a:ext>
              </a:extLst>
            </p:cNvPr>
            <p:cNvPicPr>
              <a:picLocks noChangeAspect="1"/>
            </p:cNvPicPr>
            <p:nvPr/>
          </p:nvPicPr>
          <p:blipFill rotWithShape="1">
            <a:blip r:embed="rId3">
              <a:extLst>
                <a:ext uri="{28A0092B-C50C-407E-A947-70E740481C1C}">
                  <a14:useLocalDpi xmlns:a14="http://schemas.microsoft.com/office/drawing/2010/main" val="0"/>
                </a:ext>
              </a:extLst>
            </a:blip>
            <a:srcRect r="19472" b="3278"/>
            <a:stretch/>
          </p:blipFill>
          <p:spPr>
            <a:xfrm>
              <a:off x="969754" y="1391586"/>
              <a:ext cx="4633108" cy="5048509"/>
            </a:xfrm>
            <a:prstGeom prst="rect">
              <a:avLst/>
            </a:prstGeom>
          </p:spPr>
        </p:pic>
        <p:pic>
          <p:nvPicPr>
            <p:cNvPr id="8" name="그림 7">
              <a:extLst>
                <a:ext uri="{FF2B5EF4-FFF2-40B4-BE49-F238E27FC236}">
                  <a16:creationId xmlns:a16="http://schemas.microsoft.com/office/drawing/2014/main" id="{DCD15D57-4F6B-4243-BA17-BE94A575C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91586"/>
              <a:ext cx="5442230" cy="5048509"/>
            </a:xfrm>
            <a:prstGeom prst="rect">
              <a:avLst/>
            </a:prstGeom>
          </p:spPr>
        </p:pic>
      </p:grpSp>
    </p:spTree>
    <p:extLst>
      <p:ext uri="{BB962C8B-B14F-4D97-AF65-F5344CB8AC3E}">
        <p14:creationId xmlns:p14="http://schemas.microsoft.com/office/powerpoint/2010/main" val="42727636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ko-KR">
                <a:latin typeface="나눔스퀘어 Bold" panose="020B0600000101010101" pitchFamily="50" charset="-127"/>
                <a:ea typeface="나눔스퀘어 Bold" panose="020B0600000101010101" pitchFamily="50" charset="-127"/>
              </a:rPr>
              <a:t>Azure 컴퓨팅 서비스</a:t>
            </a:r>
          </a:p>
        </p:txBody>
      </p:sp>
      <p:sp>
        <p:nvSpPr>
          <p:cNvPr id="6" name="Text Placeholder 5"/>
          <p:cNvSpPr>
            <a:spLocks noGrp="1"/>
          </p:cNvSpPr>
          <p:nvPr>
            <p:ph type="body" sz="quarter" idx="10"/>
          </p:nvPr>
        </p:nvSpPr>
        <p:spPr>
          <a:xfrm>
            <a:off x="536567" y="1450383"/>
            <a:ext cx="6318390" cy="4222694"/>
          </a:xfrm>
        </p:spPr>
        <p:txBody>
          <a:bodyPr/>
          <a:lstStyle/>
          <a:p>
            <a:pPr marL="457200" indent="-457200">
              <a:buFont typeface="Arial" panose="020B0604020202020204" pitchFamily="34" charset="0"/>
              <a:buChar char="•"/>
            </a:pPr>
            <a:r>
              <a:rPr lang="ko-KR">
                <a:latin typeface="나눔스퀘어" panose="020B0600000101010101" pitchFamily="50" charset="-127"/>
                <a:ea typeface="나눔스퀘어" panose="020B0600000101010101" pitchFamily="50" charset="-127"/>
              </a:rPr>
              <a:t>클라우드 기반 애플리케이션을 실행하기 위한 온디맨드 컴퓨팅 서비스입니다. </a:t>
            </a:r>
          </a:p>
          <a:p>
            <a:pPr marL="457200" indent="-457200">
              <a:buFont typeface="Arial" panose="020B0604020202020204" pitchFamily="34" charset="0"/>
              <a:buChar char="•"/>
            </a:pPr>
            <a:r>
              <a:rPr lang="ko-KR">
                <a:latin typeface="나눔스퀘어" panose="020B0600000101010101" pitchFamily="50" charset="-127"/>
                <a:ea typeface="나눔스퀘어" panose="020B0600000101010101" pitchFamily="50" charset="-127"/>
              </a:rPr>
              <a:t>디스크, 프로세서, 메모리, 네트워킹 및 운영 체제와 같은 컴퓨팅 리소스를 제공합니다. </a:t>
            </a:r>
          </a:p>
          <a:p>
            <a:pPr marL="457200" indent="-457200">
              <a:buFont typeface="Arial" panose="020B0604020202020204" pitchFamily="34" charset="0"/>
              <a:buChar char="•"/>
            </a:pPr>
            <a:r>
              <a:rPr lang="ko-KR">
                <a:latin typeface="나눔스퀘어" panose="020B0600000101010101" pitchFamily="50" charset="-127"/>
                <a:ea typeface="나눔스퀘어" panose="020B0600000101010101" pitchFamily="50" charset="-127"/>
              </a:rPr>
              <a:t>몇 분 또는 몇 초 만에 리소스 사용이 가능합니다. </a:t>
            </a:r>
          </a:p>
          <a:p>
            <a:pPr marL="457200" indent="-457200">
              <a:buFont typeface="Arial" panose="020B0604020202020204" pitchFamily="34" charset="0"/>
              <a:buChar char="•"/>
            </a:pPr>
            <a:r>
              <a:rPr lang="ko-KR">
                <a:latin typeface="나눔스퀘어" panose="020B0600000101010101" pitchFamily="50" charset="-127"/>
                <a:ea typeface="나눔스퀘어" panose="020B0600000101010101" pitchFamily="50" charset="-127"/>
              </a:rPr>
              <a:t>다수의 주문형 서비스를 제공합니다.</a:t>
            </a:r>
          </a:p>
          <a:p>
            <a:pPr marL="457200" indent="-457200">
              <a:buFont typeface="Arial" panose="020B0604020202020204" pitchFamily="34" charset="0"/>
              <a:buChar char="•"/>
            </a:pPr>
            <a:r>
              <a:rPr lang="ko-KR">
                <a:latin typeface="나눔스퀘어" panose="020B0600000101010101" pitchFamily="50" charset="-127"/>
                <a:ea typeface="나눔스퀘어" panose="020B0600000101010101" pitchFamily="50" charset="-127"/>
              </a:rPr>
              <a:t>종량제입니다.</a:t>
            </a:r>
          </a:p>
        </p:txBody>
      </p:sp>
      <p:pic>
        <p:nvPicPr>
          <p:cNvPr id="8" name="Picture 7" descr="가상 머신 및 Kubernetes 서비스 등 다양한 컴퓨팅 서비스에 대한 포털 스크린샷. ">
            <a:extLst>
              <a:ext uri="{FF2B5EF4-FFF2-40B4-BE49-F238E27FC236}">
                <a16:creationId xmlns:a16="http://schemas.microsoft.com/office/drawing/2014/main" id="{A079ECC0-9815-45A9-9F98-01B80F50EAE9}"/>
              </a:ext>
            </a:extLst>
          </p:cNvPr>
          <p:cNvPicPr>
            <a:picLocks noChangeAspect="1"/>
          </p:cNvPicPr>
          <p:nvPr/>
        </p:nvPicPr>
        <p:blipFill>
          <a:blip r:embed="rId3"/>
          <a:stretch>
            <a:fillRect/>
          </a:stretch>
        </p:blipFill>
        <p:spPr>
          <a:xfrm>
            <a:off x="7290785" y="1666255"/>
            <a:ext cx="4314825" cy="3790950"/>
          </a:xfrm>
          <a:prstGeom prst="rect">
            <a:avLst/>
          </a:prstGeom>
          <a:ln>
            <a:solidFill>
              <a:schemeClr val="tx1"/>
            </a:solidFill>
          </a:ln>
        </p:spPr>
      </p:pic>
    </p:spTree>
    <p:extLst>
      <p:ext uri="{BB962C8B-B14F-4D97-AF65-F5344CB8AC3E}">
        <p14:creationId xmlns:p14="http://schemas.microsoft.com/office/powerpoint/2010/main" val="975894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78FEAD-CF45-410D-9427-47E4A84977B9}"/>
              </a:ext>
            </a:extLst>
          </p:cNvPr>
          <p:cNvSpPr>
            <a:spLocks noGrp="1"/>
          </p:cNvSpPr>
          <p:nvPr>
            <p:ph type="ctrTitle"/>
          </p:nvPr>
        </p:nvSpPr>
        <p:spPr/>
        <p:txBody>
          <a:bodyPr/>
          <a:lstStyle/>
          <a:p>
            <a:r>
              <a:rPr lang="en-US" altLang="ko-KR"/>
              <a:t>Azure Functions</a:t>
            </a:r>
            <a:endParaRPr lang="ko-KR" altLang="en-US"/>
          </a:p>
        </p:txBody>
      </p:sp>
      <p:sp>
        <p:nvSpPr>
          <p:cNvPr id="3" name="텍스트 개체 틀 2">
            <a:extLst>
              <a:ext uri="{FF2B5EF4-FFF2-40B4-BE49-F238E27FC236}">
                <a16:creationId xmlns:a16="http://schemas.microsoft.com/office/drawing/2014/main" id="{1308046B-3DD5-4622-9E57-40CDD5B56D5A}"/>
              </a:ext>
            </a:extLst>
          </p:cNvPr>
          <p:cNvSpPr>
            <a:spLocks noGrp="1"/>
          </p:cNvSpPr>
          <p:nvPr>
            <p:ph type="body" sz="quarter" idx="10"/>
          </p:nvPr>
        </p:nvSpPr>
        <p:spPr/>
        <p:txBody>
          <a:bodyPr/>
          <a:lstStyle/>
          <a:p>
            <a:r>
              <a:rPr lang="en-US" altLang="ko-KR" b="1"/>
              <a:t>Serverless </a:t>
            </a:r>
            <a:r>
              <a:rPr lang="ko-KR" altLang="en-US" b="1"/>
              <a:t>코드로 이벤트 처리</a:t>
            </a:r>
          </a:p>
        </p:txBody>
      </p:sp>
      <p:sp>
        <p:nvSpPr>
          <p:cNvPr id="4" name="제목 1">
            <a:extLst>
              <a:ext uri="{FF2B5EF4-FFF2-40B4-BE49-F238E27FC236}">
                <a16:creationId xmlns:a16="http://schemas.microsoft.com/office/drawing/2014/main" id="{105DB843-AF5C-4ECA-B478-6066245F377C}"/>
              </a:ext>
            </a:extLst>
          </p:cNvPr>
          <p:cNvSpPr txBox="1">
            <a:spLocks/>
          </p:cNvSpPr>
          <p:nvPr/>
        </p:nvSpPr>
        <p:spPr>
          <a:xfrm>
            <a:off x="381000" y="971578"/>
            <a:ext cx="11430000" cy="50887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en-US" altLang="ko-KR" sz="2800">
              <a:solidFill>
                <a:srgbClr val="404040"/>
              </a:solidFill>
            </a:endParaRPr>
          </a:p>
        </p:txBody>
      </p:sp>
      <p:sp>
        <p:nvSpPr>
          <p:cNvPr id="45" name="Text Placeholder 3">
            <a:extLst>
              <a:ext uri="{FF2B5EF4-FFF2-40B4-BE49-F238E27FC236}">
                <a16:creationId xmlns:a16="http://schemas.microsoft.com/office/drawing/2014/main" id="{6311E506-73ED-4D63-B0D8-3BA23D097CB9}"/>
              </a:ext>
            </a:extLst>
          </p:cNvPr>
          <p:cNvSpPr txBox="1">
            <a:spLocks/>
          </p:cNvSpPr>
          <p:nvPr/>
        </p:nvSpPr>
        <p:spPr>
          <a:xfrm>
            <a:off x="4572001" y="1412387"/>
            <a:ext cx="6625244" cy="42729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sz="2000">
                <a:solidFill>
                  <a:schemeClr val="tx1"/>
                </a:solidFill>
              </a:rPr>
              <a:t>Azure Functions</a:t>
            </a:r>
            <a:r>
              <a:rPr lang="ko-KR" altLang="en-US" sz="2000">
                <a:solidFill>
                  <a:schemeClr val="tx1"/>
                </a:solidFill>
              </a:rPr>
              <a:t>는 인프라를 명시적으로 프로비전 또는 관리하지 않으면서</a:t>
            </a:r>
            <a:r>
              <a:rPr lang="en-US" altLang="ko-KR" sz="2000">
                <a:solidFill>
                  <a:schemeClr val="tx1"/>
                </a:solidFill>
              </a:rPr>
              <a:t>, </a:t>
            </a:r>
            <a:r>
              <a:rPr lang="ko-KR" altLang="en-US" sz="2000">
                <a:solidFill>
                  <a:schemeClr val="tx1"/>
                </a:solidFill>
              </a:rPr>
              <a:t>필요 시 코드를 실행할 수 있는 </a:t>
            </a:r>
            <a:r>
              <a:rPr lang="en-US" altLang="ko-KR" sz="2000">
                <a:solidFill>
                  <a:schemeClr val="tx1"/>
                </a:solidFill>
              </a:rPr>
              <a:t>Serverless Computing </a:t>
            </a:r>
            <a:r>
              <a:rPr lang="ko-KR" altLang="en-US" sz="2000">
                <a:solidFill>
                  <a:schemeClr val="tx1"/>
                </a:solidFill>
              </a:rPr>
              <a:t>서비스</a:t>
            </a:r>
            <a:r>
              <a:rPr lang="en-US" altLang="ko-KR" sz="2000">
                <a:solidFill>
                  <a:schemeClr val="tx1"/>
                </a:solidFill>
              </a:rPr>
              <a:t> </a:t>
            </a:r>
          </a:p>
          <a:p>
            <a:pPr marL="342900" indent="-342900">
              <a:buFont typeface="Arial" panose="020B0604020202020204" pitchFamily="34" charset="0"/>
              <a:buChar char="•"/>
            </a:pPr>
            <a:r>
              <a:rPr lang="en-US" altLang="ko-KR" sz="2000">
                <a:solidFill>
                  <a:schemeClr val="tx1"/>
                </a:solidFill>
              </a:rPr>
              <a:t>Azure Functions</a:t>
            </a:r>
            <a:r>
              <a:rPr lang="ko-KR" altLang="en-US" sz="2000">
                <a:solidFill>
                  <a:schemeClr val="tx1"/>
                </a:solidFill>
              </a:rPr>
              <a:t>를 사용하여</a:t>
            </a:r>
            <a:r>
              <a:rPr lang="en-US" altLang="ko-KR" sz="2000">
                <a:solidFill>
                  <a:schemeClr val="tx1"/>
                </a:solidFill>
              </a:rPr>
              <a:t>,</a:t>
            </a:r>
            <a:r>
              <a:rPr lang="ko-KR" altLang="en-US" sz="2000">
                <a:solidFill>
                  <a:schemeClr val="tx1"/>
                </a:solidFill>
              </a:rPr>
              <a:t> 다양한 이벤트에 대한 응답으로써 스크립트 또는 코드를 실행</a:t>
            </a:r>
            <a:endParaRPr lang="en-US" sz="2000">
              <a:solidFill>
                <a:schemeClr val="tx1"/>
              </a:solidFill>
            </a:endParaRPr>
          </a:p>
        </p:txBody>
      </p:sp>
      <p:grpSp>
        <p:nvGrpSpPr>
          <p:cNvPr id="46" name="Group 35">
            <a:extLst>
              <a:ext uri="{FF2B5EF4-FFF2-40B4-BE49-F238E27FC236}">
                <a16:creationId xmlns:a16="http://schemas.microsoft.com/office/drawing/2014/main" id="{F530AE53-36FA-46FB-982E-91FF68F3169D}"/>
              </a:ext>
            </a:extLst>
          </p:cNvPr>
          <p:cNvGrpSpPr/>
          <p:nvPr/>
        </p:nvGrpSpPr>
        <p:grpSpPr>
          <a:xfrm>
            <a:off x="5727753" y="3365977"/>
            <a:ext cx="4482862" cy="2839743"/>
            <a:chOff x="1773004" y="1189176"/>
            <a:chExt cx="7991475" cy="5097779"/>
          </a:xfrm>
        </p:grpSpPr>
        <p:grpSp>
          <p:nvGrpSpPr>
            <p:cNvPr id="47" name="Group 36">
              <a:extLst>
                <a:ext uri="{FF2B5EF4-FFF2-40B4-BE49-F238E27FC236}">
                  <a16:creationId xmlns:a16="http://schemas.microsoft.com/office/drawing/2014/main" id="{36E0DF44-07DA-4563-A099-05551F7CEEF0}"/>
                </a:ext>
              </a:extLst>
            </p:cNvPr>
            <p:cNvGrpSpPr/>
            <p:nvPr/>
          </p:nvGrpSpPr>
          <p:grpSpPr>
            <a:xfrm>
              <a:off x="1773004" y="1189176"/>
              <a:ext cx="7991475" cy="5097779"/>
              <a:chOff x="2100262" y="880110"/>
              <a:chExt cx="7991475" cy="5097779"/>
            </a:xfrm>
          </p:grpSpPr>
          <p:pic>
            <p:nvPicPr>
              <p:cNvPr id="52" name="Picture 41">
                <a:extLst>
                  <a:ext uri="{FF2B5EF4-FFF2-40B4-BE49-F238E27FC236}">
                    <a16:creationId xmlns:a16="http://schemas.microsoft.com/office/drawing/2014/main" id="{5044E158-D10A-454B-8AC2-62F39CE56A8C}"/>
                  </a:ext>
                </a:extLst>
              </p:cNvPr>
              <p:cNvPicPr>
                <a:picLocks noChangeAspect="1"/>
              </p:cNvPicPr>
              <p:nvPr/>
            </p:nvPicPr>
            <p:blipFill>
              <a:blip r:embed="rId2"/>
              <a:stretch>
                <a:fillRect/>
              </a:stretch>
            </p:blipFill>
            <p:spPr>
              <a:xfrm>
                <a:off x="2100262" y="2767012"/>
                <a:ext cx="7991475" cy="1323975"/>
              </a:xfrm>
              <a:prstGeom prst="rect">
                <a:avLst/>
              </a:prstGeom>
              <a:ln>
                <a:solidFill>
                  <a:schemeClr val="bg1">
                    <a:lumMod val="65000"/>
                  </a:schemeClr>
                </a:solidFill>
              </a:ln>
            </p:spPr>
          </p:pic>
          <p:sp>
            <p:nvSpPr>
              <p:cNvPr id="53" name="Line Callout 1 2">
                <a:extLst>
                  <a:ext uri="{FF2B5EF4-FFF2-40B4-BE49-F238E27FC236}">
                    <a16:creationId xmlns:a16="http://schemas.microsoft.com/office/drawing/2014/main" id="{17A11AF3-2A1C-4137-B837-918E5CDC40BD}"/>
                  </a:ext>
                </a:extLst>
              </p:cNvPr>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Trigger</a:t>
                </a:r>
              </a:p>
            </p:txBody>
          </p:sp>
          <p:sp>
            <p:nvSpPr>
              <p:cNvPr id="54" name="Line Callout 1 5">
                <a:extLst>
                  <a:ext uri="{FF2B5EF4-FFF2-40B4-BE49-F238E27FC236}">
                    <a16:creationId xmlns:a16="http://schemas.microsoft.com/office/drawing/2014/main" id="{01B26FDB-22FE-4165-85A3-6745A13FBFD8}"/>
                  </a:ext>
                </a:extLst>
              </p:cNvPr>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Input</a:t>
                </a:r>
              </a:p>
            </p:txBody>
          </p:sp>
          <p:sp>
            <p:nvSpPr>
              <p:cNvPr id="55" name="Line Callout 1 6">
                <a:extLst>
                  <a:ext uri="{FF2B5EF4-FFF2-40B4-BE49-F238E27FC236}">
                    <a16:creationId xmlns:a16="http://schemas.microsoft.com/office/drawing/2014/main" id="{4E0B1260-7D14-47C4-AB48-45B83A1530C8}"/>
                  </a:ext>
                </a:extLst>
              </p:cNvPr>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Output</a:t>
                </a:r>
              </a:p>
            </p:txBody>
          </p:sp>
          <p:sp>
            <p:nvSpPr>
              <p:cNvPr id="56" name="Line Callout 1 7">
                <a:extLst>
                  <a:ext uri="{FF2B5EF4-FFF2-40B4-BE49-F238E27FC236}">
                    <a16:creationId xmlns:a16="http://schemas.microsoft.com/office/drawing/2014/main" id="{CF5AA5DE-34E6-4480-AC3B-BE46AD737D39}"/>
                  </a:ext>
                </a:extLst>
              </p:cNvPr>
              <p:cNvSpPr/>
              <p:nvPr/>
            </p:nvSpPr>
            <p:spPr bwMode="auto">
              <a:xfrm>
                <a:off x="3440802" y="4766309"/>
                <a:ext cx="2251710" cy="1211580"/>
              </a:xfrm>
              <a:prstGeom prst="borderCallout1">
                <a:avLst>
                  <a:gd name="adj1" fmla="val 1769"/>
                  <a:gd name="adj2" fmla="val 40398"/>
                  <a:gd name="adj3" fmla="val -109198"/>
                  <a:gd name="adj4" fmla="val 41870"/>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48" name="Straight Arrow Connector 37">
              <a:extLst>
                <a:ext uri="{FF2B5EF4-FFF2-40B4-BE49-F238E27FC236}">
                  <a16:creationId xmlns:a16="http://schemas.microsoft.com/office/drawing/2014/main" id="{CD60054D-324F-43BB-B650-2D58F75F257B}"/>
                </a:ext>
              </a:extLst>
            </p:cNvPr>
            <p:cNvCxnSpPr>
              <a:stCxn id="5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38">
              <a:extLst>
                <a:ext uri="{FF2B5EF4-FFF2-40B4-BE49-F238E27FC236}">
                  <a16:creationId xmlns:a16="http://schemas.microsoft.com/office/drawing/2014/main" id="{40B6C2C4-9D47-47E9-A4D7-8BB42B8F2F40}"/>
                </a:ext>
              </a:extLst>
            </p:cNvPr>
            <p:cNvCxnSpPr>
              <a:stCxn id="54"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39">
              <a:extLst>
                <a:ext uri="{FF2B5EF4-FFF2-40B4-BE49-F238E27FC236}">
                  <a16:creationId xmlns:a16="http://schemas.microsoft.com/office/drawing/2014/main" id="{0FC6B6EA-3D5C-4CC1-BB7F-FB8A1BE5BD93}"/>
                </a:ext>
              </a:extLst>
            </p:cNvPr>
            <p:cNvCxnSpPr>
              <a:stCxn id="56"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40">
              <a:extLst>
                <a:ext uri="{FF2B5EF4-FFF2-40B4-BE49-F238E27FC236}">
                  <a16:creationId xmlns:a16="http://schemas.microsoft.com/office/drawing/2014/main" id="{6CE68A16-DA9E-4115-9115-7116FF13FAA5}"/>
                </a:ext>
              </a:extLst>
            </p:cNvPr>
            <p:cNvCxnSpPr>
              <a:stCxn id="55"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57" name="Picture 13">
            <a:extLst>
              <a:ext uri="{FF2B5EF4-FFF2-40B4-BE49-F238E27FC236}">
                <a16:creationId xmlns:a16="http://schemas.microsoft.com/office/drawing/2014/main" id="{8C0C1873-65FD-465D-A940-A3470D61224A}"/>
              </a:ext>
            </a:extLst>
          </p:cNvPr>
          <p:cNvPicPr>
            <a:picLocks noChangeAspect="1"/>
          </p:cNvPicPr>
          <p:nvPr/>
        </p:nvPicPr>
        <p:blipFill rotWithShape="1">
          <a:blip r:embed="rId3"/>
          <a:srcRect b="4423"/>
          <a:stretch/>
        </p:blipFill>
        <p:spPr>
          <a:xfrm>
            <a:off x="736653" y="1412387"/>
            <a:ext cx="3415453" cy="4593585"/>
          </a:xfrm>
          <a:prstGeom prst="rect">
            <a:avLst/>
          </a:prstGeom>
          <a:ln>
            <a:solidFill>
              <a:schemeClr val="tx1">
                <a:lumMod val="50000"/>
                <a:lumOff val="50000"/>
              </a:schemeClr>
            </a:solidFill>
          </a:ln>
        </p:spPr>
      </p:pic>
      <p:cxnSp>
        <p:nvCxnSpPr>
          <p:cNvPr id="58" name="Straight Arrow Connector 15">
            <a:extLst>
              <a:ext uri="{FF2B5EF4-FFF2-40B4-BE49-F238E27FC236}">
                <a16:creationId xmlns:a16="http://schemas.microsoft.com/office/drawing/2014/main" id="{C9F967FF-910C-4F88-8275-090551F6F553}"/>
              </a:ext>
            </a:extLst>
          </p:cNvPr>
          <p:cNvCxnSpPr>
            <a:cxnSpLocks/>
          </p:cNvCxnSpPr>
          <p:nvPr/>
        </p:nvCxnSpPr>
        <p:spPr>
          <a:xfrm flipH="1" flipV="1">
            <a:off x="2172506" y="3029224"/>
            <a:ext cx="4078055" cy="1739199"/>
          </a:xfrm>
          <a:prstGeom prst="straightConnector1">
            <a:avLst/>
          </a:prstGeom>
          <a:ln w="38100">
            <a:solidFill>
              <a:srgbClr val="006FC8"/>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54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78FEAD-CF45-410D-9427-47E4A84977B9}"/>
              </a:ext>
            </a:extLst>
          </p:cNvPr>
          <p:cNvSpPr>
            <a:spLocks noGrp="1"/>
          </p:cNvSpPr>
          <p:nvPr>
            <p:ph type="ctrTitle"/>
          </p:nvPr>
        </p:nvSpPr>
        <p:spPr/>
        <p:txBody>
          <a:bodyPr/>
          <a:lstStyle/>
          <a:p>
            <a:r>
              <a:rPr lang="en-US" altLang="ko-KR">
                <a:solidFill>
                  <a:schemeClr val="tx1"/>
                </a:solidFill>
              </a:rPr>
              <a:t>Azure Logic App</a:t>
            </a:r>
            <a:endParaRPr lang="ko-KR" altLang="en-US">
              <a:solidFill>
                <a:schemeClr val="tx1"/>
              </a:solidFill>
            </a:endParaRPr>
          </a:p>
        </p:txBody>
      </p:sp>
      <p:sp>
        <p:nvSpPr>
          <p:cNvPr id="3" name="텍스트 개체 틀 2">
            <a:extLst>
              <a:ext uri="{FF2B5EF4-FFF2-40B4-BE49-F238E27FC236}">
                <a16:creationId xmlns:a16="http://schemas.microsoft.com/office/drawing/2014/main" id="{1308046B-3DD5-4622-9E57-40CDD5B56D5A}"/>
              </a:ext>
            </a:extLst>
          </p:cNvPr>
          <p:cNvSpPr>
            <a:spLocks noGrp="1"/>
          </p:cNvSpPr>
          <p:nvPr>
            <p:ph type="body" sz="quarter" idx="10"/>
          </p:nvPr>
        </p:nvSpPr>
        <p:spPr/>
        <p:txBody>
          <a:bodyPr/>
          <a:lstStyle/>
          <a:p>
            <a:r>
              <a:rPr lang="ko-KR" altLang="en-US" sz="1400">
                <a:solidFill>
                  <a:srgbClr val="404040"/>
                </a:solidFill>
              </a:rPr>
              <a:t>강력한 워크플로우 및 통합 엔진</a:t>
            </a:r>
            <a:endParaRPr lang="ko-KR" altLang="en-US" b="1"/>
          </a:p>
        </p:txBody>
      </p:sp>
      <p:sp>
        <p:nvSpPr>
          <p:cNvPr id="4" name="제목 1">
            <a:extLst>
              <a:ext uri="{FF2B5EF4-FFF2-40B4-BE49-F238E27FC236}">
                <a16:creationId xmlns:a16="http://schemas.microsoft.com/office/drawing/2014/main" id="{105DB843-AF5C-4ECA-B478-6066245F377C}"/>
              </a:ext>
            </a:extLst>
          </p:cNvPr>
          <p:cNvSpPr txBox="1">
            <a:spLocks/>
          </p:cNvSpPr>
          <p:nvPr/>
        </p:nvSpPr>
        <p:spPr>
          <a:xfrm>
            <a:off x="381000" y="971578"/>
            <a:ext cx="11430000" cy="50887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en-US" altLang="ko-KR" sz="2800">
              <a:solidFill>
                <a:srgbClr val="404040"/>
              </a:solidFill>
            </a:endParaRPr>
          </a:p>
        </p:txBody>
      </p:sp>
      <p:sp>
        <p:nvSpPr>
          <p:cNvPr id="45" name="Text Placeholder 3">
            <a:extLst>
              <a:ext uri="{FF2B5EF4-FFF2-40B4-BE49-F238E27FC236}">
                <a16:creationId xmlns:a16="http://schemas.microsoft.com/office/drawing/2014/main" id="{6311E506-73ED-4D63-B0D8-3BA23D097CB9}"/>
              </a:ext>
            </a:extLst>
          </p:cNvPr>
          <p:cNvSpPr txBox="1">
            <a:spLocks/>
          </p:cNvSpPr>
          <p:nvPr/>
        </p:nvSpPr>
        <p:spPr>
          <a:xfrm>
            <a:off x="381000" y="1544311"/>
            <a:ext cx="5715000" cy="42729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2"/>
              </a:buClr>
              <a:buSzPct val="100000"/>
              <a:buFont typeface="Arial" panose="020B0604020202020204" pitchFamily="34" charset="0"/>
              <a:buChar char="•"/>
            </a:pPr>
            <a:r>
              <a:rPr lang="ko-KR" altLang="en-US" sz="2000">
                <a:solidFill>
                  <a:schemeClr val="tx1"/>
                </a:solidFill>
              </a:rPr>
              <a:t>클라우드 기반 워크플로우</a:t>
            </a:r>
          </a:p>
          <a:p>
            <a:pPr marL="342900" indent="-342900">
              <a:buClr>
                <a:schemeClr val="tx2"/>
              </a:buClr>
              <a:buSzPct val="100000"/>
              <a:buFont typeface="Arial" panose="020B0604020202020204" pitchFamily="34" charset="0"/>
              <a:buChar char="•"/>
            </a:pPr>
            <a:r>
              <a:rPr lang="ko-KR" altLang="en-US" sz="2000">
                <a:solidFill>
                  <a:schemeClr val="tx1"/>
                </a:solidFill>
              </a:rPr>
              <a:t>강력한 제어 흐름 제공</a:t>
            </a:r>
          </a:p>
          <a:p>
            <a:pPr marL="342900" indent="-342900">
              <a:buClr>
                <a:schemeClr val="tx2"/>
              </a:buClr>
              <a:buSzPct val="100000"/>
              <a:buFont typeface="Arial" panose="020B0604020202020204" pitchFamily="34" charset="0"/>
              <a:buChar char="•"/>
            </a:pPr>
            <a:r>
              <a:rPr lang="ko-KR" altLang="en-US" sz="2000">
                <a:solidFill>
                  <a:schemeClr val="tx1"/>
                </a:solidFill>
              </a:rPr>
              <a:t>비주얼 디자이너를 사용하여 트리거와 액션을 갖는 워크플로우를 빠르게 생성 및 통합</a:t>
            </a:r>
          </a:p>
          <a:p>
            <a:pPr marL="342900" indent="-342900">
              <a:buClr>
                <a:schemeClr val="tx2"/>
              </a:buClr>
              <a:buSzPct val="100000"/>
              <a:buFont typeface="Arial" panose="020B0604020202020204" pitchFamily="34" charset="0"/>
              <a:buChar char="•"/>
            </a:pPr>
            <a:r>
              <a:rPr lang="ko-KR" altLang="en-US" sz="2000">
                <a:solidFill>
                  <a:schemeClr val="tx1"/>
                </a:solidFill>
              </a:rPr>
              <a:t>다양한 응용프로그램</a:t>
            </a:r>
            <a:r>
              <a:rPr lang="en-US" altLang="ko-KR" sz="2000">
                <a:solidFill>
                  <a:schemeClr val="tx1"/>
                </a:solidFill>
              </a:rPr>
              <a:t>, </a:t>
            </a:r>
            <a:r>
              <a:rPr lang="ko-KR" altLang="en-US" sz="2000">
                <a:solidFill>
                  <a:schemeClr val="tx1"/>
                </a:solidFill>
              </a:rPr>
              <a:t>데이터</a:t>
            </a:r>
            <a:r>
              <a:rPr lang="en-US" altLang="ko-KR" sz="2000">
                <a:solidFill>
                  <a:schemeClr val="tx1"/>
                </a:solidFill>
              </a:rPr>
              <a:t>, </a:t>
            </a:r>
            <a:r>
              <a:rPr lang="ko-KR" altLang="en-US" sz="2000">
                <a:solidFill>
                  <a:schemeClr val="tx1"/>
                </a:solidFill>
              </a:rPr>
              <a:t>서비스와 연결 </a:t>
            </a:r>
            <a:r>
              <a:rPr lang="en-US" altLang="ko-KR" sz="2000">
                <a:solidFill>
                  <a:schemeClr val="tx1"/>
                </a:solidFill>
              </a:rPr>
              <a:t>(200</a:t>
            </a:r>
            <a:r>
              <a:rPr lang="ko-KR" altLang="en-US" sz="2000">
                <a:solidFill>
                  <a:schemeClr val="tx1"/>
                </a:solidFill>
              </a:rPr>
              <a:t>개 이상의 커넥터를 제공</a:t>
            </a:r>
            <a:r>
              <a:rPr lang="en-US" altLang="ko-KR" sz="2000">
                <a:solidFill>
                  <a:schemeClr val="tx1"/>
                </a:solidFill>
              </a:rPr>
              <a:t>)</a:t>
            </a:r>
            <a:endParaRPr lang="ko-KR" altLang="en-US" sz="2000">
              <a:solidFill>
                <a:schemeClr val="tx1"/>
              </a:solidFill>
            </a:endParaRPr>
          </a:p>
          <a:p>
            <a:pPr marL="342900" indent="-342900">
              <a:buClr>
                <a:schemeClr val="tx2"/>
              </a:buClr>
              <a:buSzPct val="100000"/>
              <a:buFont typeface="Arial" panose="020B0604020202020204" pitchFamily="34" charset="0"/>
              <a:buChar char="•"/>
            </a:pPr>
            <a:r>
              <a:rPr lang="en-US" altLang="ko-KR" sz="2000">
                <a:solidFill>
                  <a:schemeClr val="tx1"/>
                </a:solidFill>
              </a:rPr>
              <a:t>Azure Functions</a:t>
            </a:r>
            <a:r>
              <a:rPr lang="ko-KR" altLang="en-US" sz="2000">
                <a:solidFill>
                  <a:schemeClr val="tx1"/>
                </a:solidFill>
              </a:rPr>
              <a:t>와 연결 및 오케스트레이션 지원</a:t>
            </a:r>
          </a:p>
          <a:p>
            <a:pPr marL="342900" indent="-342900">
              <a:buClr>
                <a:schemeClr val="tx2"/>
              </a:buClr>
              <a:buSzPct val="100000"/>
              <a:buFont typeface="Arial" panose="020B0604020202020204" pitchFamily="34" charset="0"/>
              <a:buChar char="•"/>
            </a:pPr>
            <a:r>
              <a:rPr lang="ko-KR" altLang="en-US" sz="2000">
                <a:solidFill>
                  <a:schemeClr val="tx1"/>
                </a:solidFill>
              </a:rPr>
              <a:t>서로 다른 역할의 </a:t>
            </a:r>
            <a:r>
              <a:rPr lang="en-US" altLang="ko-KR" sz="2000">
                <a:solidFill>
                  <a:schemeClr val="tx1"/>
                </a:solidFill>
              </a:rPr>
              <a:t>Functions</a:t>
            </a:r>
            <a:r>
              <a:rPr lang="ko-KR" altLang="en-US" sz="2000">
                <a:solidFill>
                  <a:schemeClr val="tx1"/>
                </a:solidFill>
              </a:rPr>
              <a:t>과 </a:t>
            </a:r>
            <a:r>
              <a:rPr lang="en-US" altLang="ko-KR" sz="2000">
                <a:solidFill>
                  <a:schemeClr val="tx1"/>
                </a:solidFill>
              </a:rPr>
              <a:t>API</a:t>
            </a:r>
            <a:r>
              <a:rPr lang="ko-KR" altLang="en-US" sz="2000">
                <a:solidFill>
                  <a:schemeClr val="tx1"/>
                </a:solidFill>
              </a:rPr>
              <a:t>들을 연결</a:t>
            </a:r>
            <a:endParaRPr lang="en-US" altLang="ko-KR" sz="2000">
              <a:solidFill>
                <a:schemeClr val="tx1"/>
              </a:solidFill>
            </a:endParaRPr>
          </a:p>
          <a:p>
            <a:pPr marL="342900" indent="-342900">
              <a:buClr>
                <a:schemeClr val="tx2"/>
              </a:buClr>
              <a:buSzPct val="100000"/>
              <a:buFont typeface="Arial" panose="020B0604020202020204" pitchFamily="34" charset="0"/>
              <a:buChar char="•"/>
            </a:pPr>
            <a:r>
              <a:rPr lang="ko-KR" altLang="en-US" sz="2000">
                <a:solidFill>
                  <a:schemeClr val="tx1"/>
                </a:solidFill>
              </a:rPr>
              <a:t>분리된 환경을 위한 별도 서비스 </a:t>
            </a:r>
            <a:r>
              <a:rPr lang="en-US" altLang="ko-KR" sz="2000">
                <a:solidFill>
                  <a:schemeClr val="tx1"/>
                </a:solidFill>
              </a:rPr>
              <a:t>(Logic Apps Integration Services Environment) </a:t>
            </a:r>
            <a:r>
              <a:rPr lang="ko-KR" altLang="en-US" sz="2000">
                <a:solidFill>
                  <a:schemeClr val="tx1"/>
                </a:solidFill>
              </a:rPr>
              <a:t>제공</a:t>
            </a:r>
            <a:endParaRPr lang="en-US" altLang="ko-KR" sz="2000">
              <a:solidFill>
                <a:schemeClr val="tx1"/>
              </a:solidFill>
            </a:endParaRPr>
          </a:p>
        </p:txBody>
      </p:sp>
      <p:sp>
        <p:nvSpPr>
          <p:cNvPr id="5" name="Text Placeholder 3">
            <a:extLst>
              <a:ext uri="{FF2B5EF4-FFF2-40B4-BE49-F238E27FC236}">
                <a16:creationId xmlns:a16="http://schemas.microsoft.com/office/drawing/2014/main" id="{B34EF6D6-D0EF-486B-A1B7-7A55FDEABCB7}"/>
              </a:ext>
            </a:extLst>
          </p:cNvPr>
          <p:cNvSpPr txBox="1">
            <a:spLocks/>
          </p:cNvSpPr>
          <p:nvPr/>
        </p:nvSpPr>
        <p:spPr>
          <a:xfrm>
            <a:off x="414313" y="5830630"/>
            <a:ext cx="4145577" cy="204668"/>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hlinkClick r:id="rId2"/>
              </a:rPr>
              <a:t>https://azure.microsoft.com/en-us/services/logic-apps/</a:t>
            </a:r>
            <a:r>
              <a:rPr lang="en-US" sz="1200"/>
              <a:t> </a:t>
            </a:r>
          </a:p>
        </p:txBody>
      </p:sp>
      <p:pic>
        <p:nvPicPr>
          <p:cNvPr id="6" name="Picture 17">
            <a:extLst>
              <a:ext uri="{FF2B5EF4-FFF2-40B4-BE49-F238E27FC236}">
                <a16:creationId xmlns:a16="http://schemas.microsoft.com/office/drawing/2014/main" id="{FC440E59-7961-4B98-9368-43E4236E3653}"/>
              </a:ext>
            </a:extLst>
          </p:cNvPr>
          <p:cNvPicPr>
            <a:picLocks noChangeAspect="1"/>
          </p:cNvPicPr>
          <p:nvPr/>
        </p:nvPicPr>
        <p:blipFill>
          <a:blip r:embed="rId3"/>
          <a:stretch>
            <a:fillRect/>
          </a:stretch>
        </p:blipFill>
        <p:spPr>
          <a:xfrm>
            <a:off x="6096000" y="1480456"/>
            <a:ext cx="5784696" cy="4137310"/>
          </a:xfrm>
          <a:prstGeom prst="rect">
            <a:avLst/>
          </a:prstGeom>
        </p:spPr>
      </p:pic>
    </p:spTree>
    <p:extLst>
      <p:ext uri="{BB962C8B-B14F-4D97-AF65-F5344CB8AC3E}">
        <p14:creationId xmlns:p14="http://schemas.microsoft.com/office/powerpoint/2010/main" val="814498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78FEAD-CF45-410D-9427-47E4A84977B9}"/>
              </a:ext>
            </a:extLst>
          </p:cNvPr>
          <p:cNvSpPr>
            <a:spLocks noGrp="1"/>
          </p:cNvSpPr>
          <p:nvPr>
            <p:ph type="ctrTitle"/>
          </p:nvPr>
        </p:nvSpPr>
        <p:spPr/>
        <p:txBody>
          <a:bodyPr/>
          <a:lstStyle/>
          <a:p>
            <a:r>
              <a:rPr lang="en-US" altLang="ko-KR"/>
              <a:t>Azure CDN</a:t>
            </a:r>
            <a:endParaRPr lang="ko-KR" altLang="en-US"/>
          </a:p>
        </p:txBody>
      </p:sp>
      <p:sp>
        <p:nvSpPr>
          <p:cNvPr id="3" name="텍스트 개체 틀 2">
            <a:extLst>
              <a:ext uri="{FF2B5EF4-FFF2-40B4-BE49-F238E27FC236}">
                <a16:creationId xmlns:a16="http://schemas.microsoft.com/office/drawing/2014/main" id="{C908FCF8-EE14-4AA9-9613-63467D91673B}"/>
              </a:ext>
            </a:extLst>
          </p:cNvPr>
          <p:cNvSpPr>
            <a:spLocks noGrp="1"/>
          </p:cNvSpPr>
          <p:nvPr>
            <p:ph type="body" sz="quarter" idx="10"/>
          </p:nvPr>
        </p:nvSpPr>
        <p:spPr/>
        <p:txBody>
          <a:bodyPr/>
          <a:lstStyle/>
          <a:p>
            <a:r>
              <a:rPr lang="ko-KR" altLang="en-US"/>
              <a:t>글로벌 컨텐츠 전달 서비스</a:t>
            </a:r>
          </a:p>
        </p:txBody>
      </p:sp>
      <p:sp>
        <p:nvSpPr>
          <p:cNvPr id="4" name="제목 1">
            <a:extLst>
              <a:ext uri="{FF2B5EF4-FFF2-40B4-BE49-F238E27FC236}">
                <a16:creationId xmlns:a16="http://schemas.microsoft.com/office/drawing/2014/main" id="{105DB843-AF5C-4ECA-B478-6066245F377C}"/>
              </a:ext>
            </a:extLst>
          </p:cNvPr>
          <p:cNvSpPr txBox="1">
            <a:spLocks/>
          </p:cNvSpPr>
          <p:nvPr/>
        </p:nvSpPr>
        <p:spPr>
          <a:xfrm>
            <a:off x="381000" y="971578"/>
            <a:ext cx="11430000" cy="50887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en-US" altLang="ko-KR" sz="2800">
              <a:solidFill>
                <a:srgbClr val="404040"/>
              </a:solidFill>
            </a:endParaRPr>
          </a:p>
        </p:txBody>
      </p:sp>
      <p:sp>
        <p:nvSpPr>
          <p:cNvPr id="20" name="Text Placeholder 10">
            <a:extLst>
              <a:ext uri="{FF2B5EF4-FFF2-40B4-BE49-F238E27FC236}">
                <a16:creationId xmlns:a16="http://schemas.microsoft.com/office/drawing/2014/main" id="{52901146-A9D4-476A-8A09-474119218E10}"/>
              </a:ext>
            </a:extLst>
          </p:cNvPr>
          <p:cNvSpPr txBox="1">
            <a:spLocks/>
          </p:cNvSpPr>
          <p:nvPr/>
        </p:nvSpPr>
        <p:spPr>
          <a:xfrm>
            <a:off x="274638" y="1337352"/>
            <a:ext cx="8803285" cy="8010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10000"/>
                    <a:lumOff val="90000"/>
                  </a:schemeClr>
                </a:solidFill>
                <a:latin typeface="Malgun Gothic" panose="020B0503020000020004" pitchFamily="34" charset="-127"/>
                <a:ea typeface="Malgun Gothic" panose="020B0503020000020004" pitchFamily="34" charset="-127"/>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2">
                    <a:lumMod val="25000"/>
                  </a:schemeClr>
                </a:solidFill>
                <a:latin typeface="Segoe UI Semilight" panose="020B0402040204020203" pitchFamily="34" charset="0"/>
                <a:cs typeface="Segoe UI Semilight" panose="020B0402040204020203" pitchFamily="34" charset="0"/>
              </a:rPr>
              <a:t>Microsoft Azure </a:t>
            </a:r>
            <a:r>
              <a:rPr lang="en-US" sz="2000" err="1">
                <a:solidFill>
                  <a:schemeClr val="bg2">
                    <a:lumMod val="25000"/>
                  </a:schemeClr>
                </a:solidFill>
                <a:latin typeface="Segoe UI Semilight" panose="020B0402040204020203" pitchFamily="34" charset="0"/>
                <a:cs typeface="Segoe UI Semilight" panose="020B0402040204020203" pitchFamily="34" charset="0"/>
              </a:rPr>
              <a:t>CDN은</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글로벌하게</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컨텐츠를</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전달할</a:t>
            </a:r>
            <a:r>
              <a:rPr lang="en-US" sz="2000">
                <a:solidFill>
                  <a:schemeClr val="bg2">
                    <a:lumMod val="25000"/>
                  </a:schemeClr>
                </a:solidFill>
                <a:latin typeface="Segoe UI Semilight" panose="020B0402040204020203" pitchFamily="34" charset="0"/>
                <a:cs typeface="Segoe UI Semilight" panose="020B0402040204020203" pitchFamily="34" charset="0"/>
              </a:rPr>
              <a:t> 수 </a:t>
            </a:r>
            <a:r>
              <a:rPr lang="en-US" sz="2000" err="1">
                <a:solidFill>
                  <a:schemeClr val="bg2">
                    <a:lumMod val="25000"/>
                  </a:schemeClr>
                </a:solidFill>
                <a:latin typeface="Segoe UI Semilight" panose="020B0402040204020203" pitchFamily="34" charset="0"/>
                <a:cs typeface="Segoe UI Semilight" panose="020B0402040204020203" pitchFamily="34" charset="0"/>
              </a:rPr>
              <a:t>있도록하는</a:t>
            </a:r>
            <a:br>
              <a:rPr lang="en-US" sz="2000">
                <a:solidFill>
                  <a:schemeClr val="bg2">
                    <a:lumMod val="25000"/>
                  </a:schemeClr>
                </a:solidFill>
                <a:latin typeface="Segoe UI Semilight" panose="020B0402040204020203" pitchFamily="34" charset="0"/>
                <a:cs typeface="Segoe UI Semilight" panose="020B0402040204020203" pitchFamily="34" charset="0"/>
              </a:rPr>
            </a:br>
            <a:r>
              <a:rPr lang="en-US" sz="2000" err="1">
                <a:solidFill>
                  <a:schemeClr val="bg2">
                    <a:lumMod val="25000"/>
                  </a:schemeClr>
                </a:solidFill>
                <a:latin typeface="Segoe UI Semilight" panose="020B0402040204020203" pitchFamily="34" charset="0"/>
                <a:cs typeface="Segoe UI Semilight" panose="020B0402040204020203" pitchFamily="34" charset="0"/>
              </a:rPr>
              <a:t>엔터프라이즈</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수준의</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신속하면서도</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확장성있고</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경제적인</a:t>
            </a:r>
            <a:r>
              <a:rPr lang="en-US" sz="2000">
                <a:solidFill>
                  <a:schemeClr val="bg2">
                    <a:lumMod val="25000"/>
                  </a:schemeClr>
                </a:solidFill>
                <a:latin typeface="Segoe UI Semilight" panose="020B0402040204020203" pitchFamily="34" charset="0"/>
                <a:cs typeface="Segoe UI Semilight" panose="020B0402040204020203" pitchFamily="34" charset="0"/>
              </a:rPr>
              <a:t> </a:t>
            </a:r>
            <a:r>
              <a:rPr lang="en-US" sz="2000" err="1">
                <a:solidFill>
                  <a:schemeClr val="bg2">
                    <a:lumMod val="25000"/>
                  </a:schemeClr>
                </a:solidFill>
                <a:latin typeface="Segoe UI Semilight" panose="020B0402040204020203" pitchFamily="34" charset="0"/>
                <a:cs typeface="Segoe UI Semilight" panose="020B0402040204020203" pitchFamily="34" charset="0"/>
              </a:rPr>
              <a:t>솔루션</a:t>
            </a:r>
            <a:r>
              <a:rPr lang="ko-KR" altLang="en-US" sz="2000">
                <a:solidFill>
                  <a:schemeClr val="bg2">
                    <a:lumMod val="25000"/>
                  </a:schemeClr>
                </a:solidFill>
                <a:latin typeface="Segoe UI Semilight" panose="020B0402040204020203" pitchFamily="34" charset="0"/>
                <a:cs typeface="Segoe UI Semilight" panose="020B0402040204020203" pitchFamily="34" charset="0"/>
              </a:rPr>
              <a:t>임</a:t>
            </a:r>
            <a:endParaRPr lang="en-US" sz="2000">
              <a:solidFill>
                <a:schemeClr val="bg2">
                  <a:lumMod val="25000"/>
                </a:schemeClr>
              </a:solidFill>
              <a:latin typeface="Segoe UI Semilight" panose="020B0402040204020203" pitchFamily="34" charset="0"/>
              <a:cs typeface="Segoe UI Semilight" panose="020B0402040204020203" pitchFamily="34" charset="0"/>
            </a:endParaRPr>
          </a:p>
        </p:txBody>
      </p:sp>
      <p:sp>
        <p:nvSpPr>
          <p:cNvPr id="21" name="Rectangle 3">
            <a:extLst>
              <a:ext uri="{FF2B5EF4-FFF2-40B4-BE49-F238E27FC236}">
                <a16:creationId xmlns:a16="http://schemas.microsoft.com/office/drawing/2014/main" id="{85E4D0B3-56DA-4C11-A55E-ED812A2089DB}"/>
              </a:ext>
            </a:extLst>
          </p:cNvPr>
          <p:cNvSpPr/>
          <p:nvPr/>
        </p:nvSpPr>
        <p:spPr>
          <a:xfrm>
            <a:off x="331867" y="2197016"/>
            <a:ext cx="7039669" cy="3693319"/>
          </a:xfrm>
          <a:prstGeom prst="rect">
            <a:avLst/>
          </a:prstGeom>
        </p:spPr>
        <p:txBody>
          <a:bodyPr wrap="square">
            <a:spAutoFit/>
          </a:bodyPr>
          <a:lstStyle/>
          <a:p>
            <a:r>
              <a:rPr lang="en-US" sz="2000" b="1">
                <a:latin typeface="Segoe UI Semilight" panose="020B0402040204020203" pitchFamily="34" charset="0"/>
                <a:cs typeface="Segoe UI Semilight" panose="020B0402040204020203" pitchFamily="34" charset="0"/>
              </a:rPr>
              <a:t>Azure </a:t>
            </a:r>
            <a:r>
              <a:rPr lang="en-US" sz="2000" b="1" err="1">
                <a:latin typeface="Segoe UI Semilight" panose="020B0402040204020203" pitchFamily="34" charset="0"/>
                <a:cs typeface="Segoe UI Semilight" panose="020B0402040204020203" pitchFamily="34" charset="0"/>
              </a:rPr>
              <a:t>CDN은</a:t>
            </a:r>
            <a:r>
              <a:rPr lang="en-US" sz="2000" b="1">
                <a:latin typeface="Segoe UI Semilight" panose="020B0402040204020203" pitchFamily="34" charset="0"/>
                <a:cs typeface="Segoe UI Semilight" panose="020B0402040204020203" pitchFamily="34" charset="0"/>
              </a:rPr>
              <a:t> Microsoft, Verizon, </a:t>
            </a:r>
            <a:r>
              <a:rPr lang="en-US" sz="2000" b="1" err="1">
                <a:latin typeface="Segoe UI Semilight" panose="020B0402040204020203" pitchFamily="34" charset="0"/>
                <a:cs typeface="Segoe UI Semilight" panose="020B0402040204020203" pitchFamily="34" charset="0"/>
              </a:rPr>
              <a:t>Akami</a:t>
            </a:r>
            <a:r>
              <a:rPr lang="en-US" sz="2000" b="1">
                <a:latin typeface="Segoe UI Semilight" panose="020B0402040204020203" pitchFamily="34" charset="0"/>
                <a:cs typeface="Segoe UI Semilight" panose="020B0402040204020203" pitchFamily="34" charset="0"/>
              </a:rPr>
              <a:t> </a:t>
            </a:r>
            <a:r>
              <a:rPr lang="en-US" sz="2000" b="1" err="1">
                <a:latin typeface="Segoe UI Semilight" panose="020B0402040204020203" pitchFamily="34" charset="0"/>
                <a:cs typeface="Segoe UI Semilight" panose="020B0402040204020203" pitchFamily="34" charset="0"/>
              </a:rPr>
              <a:t>기반으로</a:t>
            </a:r>
            <a:r>
              <a:rPr lang="en-US" sz="2000" b="1">
                <a:latin typeface="Segoe UI Semilight" panose="020B0402040204020203" pitchFamily="34" charset="0"/>
                <a:cs typeface="Segoe UI Semilight" panose="020B0402040204020203" pitchFamily="34" charset="0"/>
              </a:rPr>
              <a:t> </a:t>
            </a:r>
            <a:br>
              <a:rPr lang="en-US" sz="2000" b="1">
                <a:latin typeface="Segoe UI Semilight" panose="020B0402040204020203" pitchFamily="34" charset="0"/>
                <a:cs typeface="Segoe UI Semilight" panose="020B0402040204020203" pitchFamily="34" charset="0"/>
              </a:rPr>
            </a:br>
            <a:r>
              <a:rPr lang="en-US" sz="2000" b="1" err="1">
                <a:latin typeface="Segoe UI Semilight" panose="020B0402040204020203" pitchFamily="34" charset="0"/>
                <a:cs typeface="Segoe UI Semilight" panose="020B0402040204020203" pitchFamily="34" charset="0"/>
              </a:rPr>
              <a:t>멀티</a:t>
            </a:r>
            <a:r>
              <a:rPr lang="en-US" sz="2000" b="1">
                <a:latin typeface="Segoe UI Semilight" panose="020B0402040204020203" pitchFamily="34" charset="0"/>
                <a:cs typeface="Segoe UI Semilight" panose="020B0402040204020203" pitchFamily="34" charset="0"/>
              </a:rPr>
              <a:t> CDN </a:t>
            </a:r>
            <a:r>
              <a:rPr lang="en-US" sz="2000" b="1" err="1">
                <a:latin typeface="Segoe UI Semilight" panose="020B0402040204020203" pitchFamily="34" charset="0"/>
                <a:cs typeface="Segoe UI Semilight" panose="020B0402040204020203" pitchFamily="34" charset="0"/>
              </a:rPr>
              <a:t>오퍼링을</a:t>
            </a:r>
            <a:r>
              <a:rPr lang="en-US" sz="2000" b="1">
                <a:latin typeface="Segoe UI Semilight" panose="020B0402040204020203" pitchFamily="34" charset="0"/>
                <a:cs typeface="Segoe UI Semilight" panose="020B0402040204020203" pitchFamily="34" charset="0"/>
              </a:rPr>
              <a:t> </a:t>
            </a:r>
            <a:r>
              <a:rPr lang="en-US" sz="2000" b="1" err="1">
                <a:latin typeface="Segoe UI Semilight" panose="020B0402040204020203" pitchFamily="34" charset="0"/>
                <a:cs typeface="Segoe UI Semilight" panose="020B0402040204020203" pitchFamily="34" charset="0"/>
              </a:rPr>
              <a:t>제공</a:t>
            </a:r>
            <a:endParaRPr lang="en-US" sz="2000" b="1">
              <a:latin typeface="Segoe UI Semilight" panose="020B0402040204020203" pitchFamily="34" charset="0"/>
              <a:cs typeface="Segoe UI Semilight" panose="020B0402040204020203" pitchFamily="34" charset="0"/>
            </a:endParaRPr>
          </a:p>
          <a:p>
            <a:pPr marL="285750" lvl="0" indent="-285750">
              <a:spcBef>
                <a:spcPts val="18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선도</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업체로부터의</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통합된</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원스톱</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서비스</a:t>
            </a:r>
            <a:r>
              <a:rPr lang="en-US">
                <a:latin typeface="Segoe UI Semilight" panose="020B0402040204020203" pitchFamily="34" charset="0"/>
                <a:cs typeface="Segoe UI Semilight" panose="020B0402040204020203" pitchFamily="34" charset="0"/>
              </a:rPr>
              <a:t> 및 </a:t>
            </a:r>
            <a:r>
              <a:rPr lang="en-US" err="1">
                <a:latin typeface="Segoe UI Semilight" panose="020B0402040204020203" pitchFamily="34" charset="0"/>
                <a:cs typeface="Segoe UI Semilight" panose="020B0402040204020203" pitchFamily="34" charset="0"/>
              </a:rPr>
              <a:t>지원</a:t>
            </a:r>
            <a:endParaRPr lang="en-US">
              <a:latin typeface="Segoe UI Semilight" panose="020B0402040204020203" pitchFamily="34" charset="0"/>
              <a:cs typeface="Segoe UI Semilight" panose="020B0402040204020203" pitchFamily="34" charset="0"/>
            </a:endParaRPr>
          </a:p>
          <a:p>
            <a:pPr marL="28575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세계에서</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가장</a:t>
            </a:r>
            <a:r>
              <a:rPr lang="en-US">
                <a:latin typeface="Segoe UI Semilight" panose="020B0402040204020203" pitchFamily="34" charset="0"/>
                <a:cs typeface="Segoe UI Semilight" panose="020B0402040204020203" pitchFamily="34" charset="0"/>
              </a:rPr>
              <a:t> 큰 </a:t>
            </a:r>
            <a:r>
              <a:rPr lang="en-US" err="1">
                <a:latin typeface="Segoe UI Semilight" panose="020B0402040204020203" pitchFamily="34" charset="0"/>
                <a:cs typeface="Segoe UI Semilight" panose="020B0402040204020203" pitchFamily="34" charset="0"/>
              </a:rPr>
              <a:t>가용량을</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보유한</a:t>
            </a:r>
            <a:r>
              <a:rPr lang="en-US">
                <a:latin typeface="Segoe UI Semilight" panose="020B0402040204020203" pitchFamily="34" charset="0"/>
                <a:cs typeface="Segoe UI Semilight" panose="020B0402040204020203" pitchFamily="34" charset="0"/>
              </a:rPr>
              <a:t> CDN </a:t>
            </a:r>
            <a:r>
              <a:rPr lang="en-US" err="1">
                <a:latin typeface="Segoe UI Semilight" panose="020B0402040204020203" pitchFamily="34" charset="0"/>
                <a:cs typeface="Segoe UI Semilight" panose="020B0402040204020203" pitchFamily="34" charset="0"/>
              </a:rPr>
              <a:t>업체들에</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해당</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대규모</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고성능</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보안성</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제공</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글로벌</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커버리지</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확장</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복잡도</a:t>
            </a:r>
            <a:r>
              <a:rPr lang="en-US">
                <a:latin typeface="Segoe UI Semilight" panose="020B0402040204020203" pitchFamily="34" charset="0"/>
                <a:cs typeface="Segoe UI Semilight" panose="020B0402040204020203" pitchFamily="34" charset="0"/>
              </a:rPr>
              <a:t> 및 </a:t>
            </a:r>
            <a:r>
              <a:rPr lang="en-US" err="1">
                <a:latin typeface="Segoe UI Semilight" panose="020B0402040204020203" pitchFamily="34" charset="0"/>
                <a:cs typeface="Segoe UI Semilight" panose="020B0402040204020203" pitchFamily="34" charset="0"/>
              </a:rPr>
              <a:t>용량에</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대한</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비용</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절감</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풍부한</a:t>
            </a:r>
            <a:r>
              <a:rPr lang="en-US">
                <a:latin typeface="Segoe UI Semilight" panose="020B0402040204020203" pitchFamily="34" charset="0"/>
                <a:cs typeface="Segoe UI Semilight" panose="020B0402040204020203" pitchFamily="34" charset="0"/>
              </a:rPr>
              <a:t> API 및 </a:t>
            </a:r>
            <a:r>
              <a:rPr lang="en-US" err="1">
                <a:latin typeface="Segoe UI Semilight" panose="020B0402040204020203" pitchFamily="34" charset="0"/>
                <a:cs typeface="Segoe UI Semilight" panose="020B0402040204020203" pitchFamily="34" charset="0"/>
              </a:rPr>
              <a:t>개발자</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도구</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err="1">
                <a:latin typeface="Segoe UI Semilight" panose="020B0402040204020203" pitchFamily="34" charset="0"/>
                <a:cs typeface="Segoe UI Semilight" panose="020B0402040204020203" pitchFamily="34" charset="0"/>
              </a:rPr>
              <a:t>실시간</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고급</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분석</a:t>
            </a:r>
            <a:endParaRPr lang="en-US">
              <a:latin typeface="Segoe UI Semilight" panose="020B0402040204020203" pitchFamily="34" charset="0"/>
              <a:cs typeface="Segoe UI Semilight" panose="020B0402040204020203" pitchFamily="34" charset="0"/>
            </a:endParaRPr>
          </a:p>
          <a:p>
            <a:pPr marL="285750" lvl="0" indent="-285750">
              <a:spcBef>
                <a:spcPts val="600"/>
              </a:spcBef>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1분 </a:t>
            </a:r>
            <a:r>
              <a:rPr lang="en-US" err="1">
                <a:latin typeface="Segoe UI Semilight" panose="020B0402040204020203" pitchFamily="34" charset="0"/>
                <a:cs typeface="Segoe UI Semilight" panose="020B0402040204020203" pitchFamily="34" charset="0"/>
              </a:rPr>
              <a:t>내외로</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신속한</a:t>
            </a:r>
            <a:r>
              <a:rPr lang="en-US">
                <a:latin typeface="Segoe UI Semilight" panose="020B0402040204020203" pitchFamily="34" charset="0"/>
                <a:cs typeface="Segoe UI Semilight" panose="020B0402040204020203" pitchFamily="34" charset="0"/>
              </a:rPr>
              <a:t> </a:t>
            </a:r>
            <a:r>
              <a:rPr lang="en-US" err="1">
                <a:latin typeface="Segoe UI Semilight" panose="020B0402040204020203" pitchFamily="34" charset="0"/>
                <a:cs typeface="Segoe UI Semilight" panose="020B0402040204020203" pitchFamily="34" charset="0"/>
              </a:rPr>
              <a:t>적용</a:t>
            </a:r>
            <a:endParaRPr lang="en-US">
              <a:latin typeface="Segoe UI Semilight" panose="020B0402040204020203" pitchFamily="34" charset="0"/>
              <a:cs typeface="Segoe UI Semilight" panose="020B0402040204020203" pitchFamily="34" charset="0"/>
            </a:endParaRPr>
          </a:p>
        </p:txBody>
      </p:sp>
      <p:pic>
        <p:nvPicPr>
          <p:cNvPr id="22" name="Picture 8">
            <a:extLst>
              <a:ext uri="{FF2B5EF4-FFF2-40B4-BE49-F238E27FC236}">
                <a16:creationId xmlns:a16="http://schemas.microsoft.com/office/drawing/2014/main" id="{73504977-24B2-47BC-B06F-C04863DC27D5}"/>
              </a:ext>
            </a:extLst>
          </p:cNvPr>
          <p:cNvPicPr>
            <a:picLocks noChangeAspect="1"/>
          </p:cNvPicPr>
          <p:nvPr/>
        </p:nvPicPr>
        <p:blipFill rotWithShape="1">
          <a:blip r:embed="rId2"/>
          <a:srcRect b="37218"/>
          <a:stretch/>
        </p:blipFill>
        <p:spPr>
          <a:xfrm>
            <a:off x="9077923" y="722055"/>
            <a:ext cx="2824136" cy="5770820"/>
          </a:xfrm>
          <a:prstGeom prst="rect">
            <a:avLst/>
          </a:prstGeom>
        </p:spPr>
      </p:pic>
      <p:grpSp>
        <p:nvGrpSpPr>
          <p:cNvPr id="23" name="Group 11">
            <a:extLst>
              <a:ext uri="{FF2B5EF4-FFF2-40B4-BE49-F238E27FC236}">
                <a16:creationId xmlns:a16="http://schemas.microsoft.com/office/drawing/2014/main" id="{8C1C59F5-355A-4974-953B-FF92DA88745D}"/>
              </a:ext>
            </a:extLst>
          </p:cNvPr>
          <p:cNvGrpSpPr/>
          <p:nvPr/>
        </p:nvGrpSpPr>
        <p:grpSpPr>
          <a:xfrm>
            <a:off x="5663479" y="4552008"/>
            <a:ext cx="3114013" cy="1187451"/>
            <a:chOff x="5663479" y="4862401"/>
            <a:chExt cx="3114013" cy="1187451"/>
          </a:xfrm>
        </p:grpSpPr>
        <p:grpSp>
          <p:nvGrpSpPr>
            <p:cNvPr id="24" name="Group 5">
              <a:extLst>
                <a:ext uri="{FF2B5EF4-FFF2-40B4-BE49-F238E27FC236}">
                  <a16:creationId xmlns:a16="http://schemas.microsoft.com/office/drawing/2014/main" id="{74C5EF99-91A0-42BE-823B-984FCDD62B4D}"/>
                </a:ext>
              </a:extLst>
            </p:cNvPr>
            <p:cNvGrpSpPr/>
            <p:nvPr/>
          </p:nvGrpSpPr>
          <p:grpSpPr>
            <a:xfrm>
              <a:off x="5663479" y="5432039"/>
              <a:ext cx="3114013" cy="617813"/>
              <a:chOff x="410286" y="5687338"/>
              <a:chExt cx="3397130" cy="673983"/>
            </a:xfrm>
          </p:grpSpPr>
          <p:pic>
            <p:nvPicPr>
              <p:cNvPr id="26" name="Picture 6">
                <a:extLst>
                  <a:ext uri="{FF2B5EF4-FFF2-40B4-BE49-F238E27FC236}">
                    <a16:creationId xmlns:a16="http://schemas.microsoft.com/office/drawing/2014/main" id="{3C34E0F5-C5FE-459A-86FF-460525E0AB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86" y="5687338"/>
                <a:ext cx="1533212" cy="673983"/>
              </a:xfrm>
              <a:prstGeom prst="rect">
                <a:avLst/>
              </a:prstGeom>
            </p:spPr>
          </p:pic>
          <p:pic>
            <p:nvPicPr>
              <p:cNvPr id="27" name="Picture 7" descr="Verizon logo">
                <a:extLst>
                  <a:ext uri="{FF2B5EF4-FFF2-40B4-BE49-F238E27FC236}">
                    <a16:creationId xmlns:a16="http://schemas.microsoft.com/office/drawing/2014/main" id="{17E252CB-0FFA-4003-862B-A3E082B30D6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6898" y="5934690"/>
                <a:ext cx="1580518" cy="34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10">
              <a:extLst>
                <a:ext uri="{FF2B5EF4-FFF2-40B4-BE49-F238E27FC236}">
                  <a16:creationId xmlns:a16="http://schemas.microsoft.com/office/drawing/2014/main" id="{CA4D707A-5B10-46AE-984A-BBF3DF9DA1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4862401"/>
              <a:ext cx="2164986" cy="796376"/>
            </a:xfrm>
            <a:prstGeom prst="rect">
              <a:avLst/>
            </a:prstGeom>
          </p:spPr>
        </p:pic>
      </p:grpSp>
    </p:spTree>
    <p:extLst>
      <p:ext uri="{BB962C8B-B14F-4D97-AF65-F5344CB8AC3E}">
        <p14:creationId xmlns:p14="http://schemas.microsoft.com/office/powerpoint/2010/main" val="1058861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a:t>Azure </a:t>
            </a:r>
            <a:r>
              <a:rPr lang="ko-KR" altLang="en-US"/>
              <a:t>주요 서비스</a:t>
            </a:r>
          </a:p>
        </p:txBody>
      </p:sp>
      <p:sp>
        <p:nvSpPr>
          <p:cNvPr id="3" name="부제목 2"/>
          <p:cNvSpPr>
            <a:spLocks noGrp="1"/>
          </p:cNvSpPr>
          <p:nvPr>
            <p:ph type="subTitle" idx="1"/>
          </p:nvPr>
        </p:nvSpPr>
        <p:spPr/>
        <p:txBody>
          <a:bodyPr>
            <a:normAutofit/>
          </a:bodyPr>
          <a:lstStyle/>
          <a:p>
            <a:r>
              <a:rPr lang="en-US" altLang="ko-KR"/>
              <a:t>PaaS – Data &amp; Analytics</a:t>
            </a:r>
          </a:p>
        </p:txBody>
      </p:sp>
    </p:spTree>
    <p:extLst>
      <p:ext uri="{BB962C8B-B14F-4D97-AF65-F5344CB8AC3E}">
        <p14:creationId xmlns:p14="http://schemas.microsoft.com/office/powerpoint/2010/main" val="305252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6078FD-50EE-41CF-B696-57E229135641}"/>
              </a:ext>
            </a:extLst>
          </p:cNvPr>
          <p:cNvSpPr>
            <a:spLocks noGrp="1"/>
          </p:cNvSpPr>
          <p:nvPr>
            <p:ph type="ctrTitle"/>
          </p:nvPr>
        </p:nvSpPr>
        <p:spPr/>
        <p:txBody>
          <a:bodyPr/>
          <a:lstStyle/>
          <a:p>
            <a:r>
              <a:rPr lang="en-US" altLang="ko-KR"/>
              <a:t>Azure </a:t>
            </a:r>
            <a:r>
              <a:rPr lang="ko-KR" altLang="en-US"/>
              <a:t>관계형 데이터베이스 플랫폼</a:t>
            </a:r>
          </a:p>
        </p:txBody>
      </p:sp>
      <p:sp>
        <p:nvSpPr>
          <p:cNvPr id="4" name="Rectangle 46">
            <a:extLst>
              <a:ext uri="{FF2B5EF4-FFF2-40B4-BE49-F238E27FC236}">
                <a16:creationId xmlns:a16="http://schemas.microsoft.com/office/drawing/2014/main" id="{594BF20B-E005-4245-9E0F-38F54D5BFC33}"/>
              </a:ext>
            </a:extLst>
          </p:cNvPr>
          <p:cNvSpPr/>
          <p:nvPr/>
        </p:nvSpPr>
        <p:spPr>
          <a:xfrm>
            <a:off x="656200" y="1423037"/>
            <a:ext cx="669369" cy="4056590"/>
          </a:xfrm>
          <a:prstGeom prst="rect">
            <a:avLst/>
          </a:prstGeom>
          <a:solidFill>
            <a:srgbClr val="0078D7">
              <a:lumMod val="50000"/>
            </a:srgbClr>
          </a:solidFill>
          <a:ln>
            <a:noFill/>
          </a:ln>
          <a:effectLst/>
        </p:spPr>
        <p:txBody>
          <a:bodyPr vert="vert270"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App Services, Data Factory, Analytics, ML, Cognitive, Bot…</a:t>
            </a:r>
          </a:p>
        </p:txBody>
      </p:sp>
      <p:sp>
        <p:nvSpPr>
          <p:cNvPr id="6" name="Rectangle 47">
            <a:extLst>
              <a:ext uri="{FF2B5EF4-FFF2-40B4-BE49-F238E27FC236}">
                <a16:creationId xmlns:a16="http://schemas.microsoft.com/office/drawing/2014/main" id="{B51BE5C1-691C-40E4-9FA7-AD1BB2D0960F}"/>
              </a:ext>
            </a:extLst>
          </p:cNvPr>
          <p:cNvSpPr/>
          <p:nvPr/>
        </p:nvSpPr>
        <p:spPr>
          <a:xfrm>
            <a:off x="1274505" y="4984645"/>
            <a:ext cx="10439512" cy="494980"/>
          </a:xfrm>
          <a:prstGeom prst="rect">
            <a:avLst/>
          </a:prstGeom>
          <a:solidFill>
            <a:srgbClr val="0078D7">
              <a:lumMod val="50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Global Azure Regions</a:t>
            </a:r>
          </a:p>
        </p:txBody>
      </p:sp>
      <p:sp>
        <p:nvSpPr>
          <p:cNvPr id="8" name="Rectangle 48">
            <a:extLst>
              <a:ext uri="{FF2B5EF4-FFF2-40B4-BE49-F238E27FC236}">
                <a16:creationId xmlns:a16="http://schemas.microsoft.com/office/drawing/2014/main" id="{1F3EBD4C-96F8-420E-B927-91CE298FCCA8}"/>
              </a:ext>
            </a:extLst>
          </p:cNvPr>
          <p:cNvSpPr/>
          <p:nvPr/>
        </p:nvSpPr>
        <p:spPr>
          <a:xfrm>
            <a:off x="1379424" y="3792031"/>
            <a:ext cx="10317579" cy="498786"/>
          </a:xfrm>
          <a:prstGeom prst="rect">
            <a:avLst/>
          </a:prstGeom>
          <a:solidFill>
            <a:srgbClr val="0078D7">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10" name="Rectangle 49">
            <a:extLst>
              <a:ext uri="{FF2B5EF4-FFF2-40B4-BE49-F238E27FC236}">
                <a16:creationId xmlns:a16="http://schemas.microsoft.com/office/drawing/2014/main" id="{AE705210-D987-4739-BE3D-E25A4AFC03E0}"/>
              </a:ext>
            </a:extLst>
          </p:cNvPr>
          <p:cNvSpPr/>
          <p:nvPr/>
        </p:nvSpPr>
        <p:spPr>
          <a:xfrm>
            <a:off x="1379425" y="1423254"/>
            <a:ext cx="2016084" cy="494980"/>
          </a:xfrm>
          <a:prstGeom prst="rect">
            <a:avLst/>
          </a:prstGeom>
          <a:solidFill>
            <a:srgbClr val="CDF4FF">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12" name="Rectangle 50">
            <a:extLst>
              <a:ext uri="{FF2B5EF4-FFF2-40B4-BE49-F238E27FC236}">
                <a16:creationId xmlns:a16="http://schemas.microsoft.com/office/drawing/2014/main" id="{CC57454E-9B78-4058-890B-6129B905603B}"/>
              </a:ext>
            </a:extLst>
          </p:cNvPr>
          <p:cNvSpPr/>
          <p:nvPr/>
        </p:nvSpPr>
        <p:spPr>
          <a:xfrm>
            <a:off x="1379424" y="4388395"/>
            <a:ext cx="10317579" cy="498786"/>
          </a:xfrm>
          <a:prstGeom prst="rect">
            <a:avLst/>
          </a:prstGeom>
          <a:solidFill>
            <a:srgbClr val="0078D7">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4" name="Rectangle 51">
            <a:extLst>
              <a:ext uri="{FF2B5EF4-FFF2-40B4-BE49-F238E27FC236}">
                <a16:creationId xmlns:a16="http://schemas.microsoft.com/office/drawing/2014/main" id="{AD007279-015B-495D-95F6-775C94ADB570}"/>
              </a:ext>
            </a:extLst>
          </p:cNvPr>
          <p:cNvSpPr/>
          <p:nvPr/>
        </p:nvSpPr>
        <p:spPr>
          <a:xfrm>
            <a:off x="3457704" y="1423254"/>
            <a:ext cx="2016084" cy="494980"/>
          </a:xfrm>
          <a:prstGeom prst="rect">
            <a:avLst/>
          </a:prstGeom>
          <a:solidFill>
            <a:srgbClr val="CDF4FF">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16" name="Rectangle 52">
            <a:extLst>
              <a:ext uri="{FF2B5EF4-FFF2-40B4-BE49-F238E27FC236}">
                <a16:creationId xmlns:a16="http://schemas.microsoft.com/office/drawing/2014/main" id="{70A025AF-E540-4C2C-A98A-BA6E10082518}"/>
              </a:ext>
            </a:extLst>
          </p:cNvPr>
          <p:cNvSpPr/>
          <p:nvPr/>
        </p:nvSpPr>
        <p:spPr>
          <a:xfrm>
            <a:off x="9680920" y="1420876"/>
            <a:ext cx="2016084" cy="494980"/>
          </a:xfrm>
          <a:prstGeom prst="rect">
            <a:avLst/>
          </a:prstGeom>
          <a:solidFill>
            <a:srgbClr val="CDF4FF">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MariaDB</a:t>
            </a:r>
            <a:endParaRPr kumimoji="0" lang="en-US" sz="1800" b="0" i="0" u="none" strike="noStrike" kern="0" cap="none" spc="0" normalizeH="0" baseline="30000" noProof="0">
              <a:ln>
                <a:noFill/>
              </a:ln>
              <a:solidFill>
                <a:srgbClr val="FF0000"/>
              </a:solidFill>
              <a:effectLst/>
              <a:uLnTx/>
              <a:uFillTx/>
              <a:latin typeface="Segoe UI Semibold" panose="020B0702040204020203" pitchFamily="34" charset="0"/>
              <a:ea typeface="+mn-ea"/>
              <a:cs typeface="Segoe UI Semibold" panose="020B0702040204020203" pitchFamily="34" charset="0"/>
            </a:endParaRPr>
          </a:p>
        </p:txBody>
      </p:sp>
      <p:sp>
        <p:nvSpPr>
          <p:cNvPr id="18" name="Rectangle 53">
            <a:extLst>
              <a:ext uri="{FF2B5EF4-FFF2-40B4-BE49-F238E27FC236}">
                <a16:creationId xmlns:a16="http://schemas.microsoft.com/office/drawing/2014/main" id="{8A462B6F-D83C-4BF9-A822-FACE84E0BB87}"/>
              </a:ext>
            </a:extLst>
          </p:cNvPr>
          <p:cNvSpPr/>
          <p:nvPr/>
        </p:nvSpPr>
        <p:spPr>
          <a:xfrm>
            <a:off x="5532701" y="1420876"/>
            <a:ext cx="2016084" cy="503589"/>
          </a:xfrm>
          <a:prstGeom prst="rect">
            <a:avLst/>
          </a:prstGeom>
          <a:solidFill>
            <a:srgbClr val="CDF4FF">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PostgreSQL</a:t>
            </a:r>
          </a:p>
        </p:txBody>
      </p:sp>
      <p:sp>
        <p:nvSpPr>
          <p:cNvPr id="20" name="Rectangle 54">
            <a:extLst>
              <a:ext uri="{FF2B5EF4-FFF2-40B4-BE49-F238E27FC236}">
                <a16:creationId xmlns:a16="http://schemas.microsoft.com/office/drawing/2014/main" id="{B6EE6E4A-8035-4547-8745-5602BF3AC0D5}"/>
              </a:ext>
            </a:extLst>
          </p:cNvPr>
          <p:cNvSpPr/>
          <p:nvPr/>
        </p:nvSpPr>
        <p:spPr>
          <a:xfrm>
            <a:off x="3467752" y="2602075"/>
            <a:ext cx="8229251" cy="494980"/>
          </a:xfrm>
          <a:prstGeom prst="rect">
            <a:avLst/>
          </a:prstGeom>
          <a:solidFill>
            <a:srgbClr val="0078D7">
              <a:lumMod val="60000"/>
              <a:lumOff val="40000"/>
            </a:srgbClr>
          </a:solidFill>
          <a:ln>
            <a:noFill/>
          </a:ln>
          <a:effectLst/>
        </p:spPr>
        <p:txBody>
          <a:bodyPr rtlCol="0" anchor="ctr"/>
          <a:lstStyle/>
          <a:p>
            <a:pPr marL="0" marR="0" lvl="0" indent="0" defTabSz="932742" eaLnBrk="1" fontAlgn="auto" latinLnBrk="0" hangingPunct="1">
              <a:lnSpc>
                <a:spcPct val="100000"/>
              </a:lnSpc>
              <a:spcBef>
                <a:spcPts val="0"/>
              </a:spcBef>
              <a:spcAft>
                <a:spcPts val="612"/>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a:t>
            </a: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On-demand scaling, Resource governance </a:t>
            </a:r>
          </a:p>
        </p:txBody>
      </p:sp>
      <p:sp>
        <p:nvSpPr>
          <p:cNvPr id="22" name="Rectangle 55">
            <a:extLst>
              <a:ext uri="{FF2B5EF4-FFF2-40B4-BE49-F238E27FC236}">
                <a16:creationId xmlns:a16="http://schemas.microsoft.com/office/drawing/2014/main" id="{750DB600-238F-4168-9A8F-78D5D9B2EDFA}"/>
              </a:ext>
            </a:extLst>
          </p:cNvPr>
          <p:cNvSpPr/>
          <p:nvPr/>
        </p:nvSpPr>
        <p:spPr>
          <a:xfrm>
            <a:off x="3467752" y="3199474"/>
            <a:ext cx="8229251" cy="494980"/>
          </a:xfrm>
          <a:prstGeom prst="rect">
            <a:avLst/>
          </a:prstGeom>
          <a:solidFill>
            <a:srgbClr val="0078D7">
              <a:lumMod val="60000"/>
              <a:lumOff val="40000"/>
            </a:srgbClr>
          </a:solidFill>
          <a:ln>
            <a:noFill/>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Trusted:</a:t>
            </a: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HA/DR, Backup/Restore, Security, Audit, Isolation</a:t>
            </a:r>
          </a:p>
        </p:txBody>
      </p:sp>
      <p:sp>
        <p:nvSpPr>
          <p:cNvPr id="24" name="Rectangle 56">
            <a:extLst>
              <a:ext uri="{FF2B5EF4-FFF2-40B4-BE49-F238E27FC236}">
                <a16:creationId xmlns:a16="http://schemas.microsoft.com/office/drawing/2014/main" id="{3A10AC57-7A52-4337-A6CC-1A6A6BE9ADAE}"/>
              </a:ext>
            </a:extLst>
          </p:cNvPr>
          <p:cNvSpPr/>
          <p:nvPr/>
        </p:nvSpPr>
        <p:spPr>
          <a:xfrm>
            <a:off x="3467752" y="2012044"/>
            <a:ext cx="8229252" cy="494980"/>
          </a:xfrm>
          <a:prstGeom prst="rect">
            <a:avLst/>
          </a:prstGeom>
          <a:solidFill>
            <a:srgbClr val="0078D7">
              <a:lumMod val="60000"/>
              <a:lumOff val="40000"/>
            </a:srgbClr>
          </a:solidFill>
          <a:ln>
            <a:noFill/>
          </a:ln>
          <a:effectLst/>
        </p:spPr>
        <p:txBody>
          <a:bodyPr rtlCol="0" anchor="ctr"/>
          <a:lstStyle/>
          <a:p>
            <a:pPr marL="0" marR="0" lvl="0" indent="0" defTabSz="932742" eaLnBrk="1" fontAlgn="auto" latinLnBrk="0" hangingPunct="1">
              <a:lnSpc>
                <a:spcPct val="100000"/>
              </a:lnSpc>
              <a:spcBef>
                <a:spcPts val="0"/>
              </a:spcBef>
              <a:spcAft>
                <a:spcPts val="612"/>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Intelligent:</a:t>
            </a: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Advisors, Tuning, Monitoring</a:t>
            </a:r>
          </a:p>
        </p:txBody>
      </p:sp>
      <p:sp>
        <p:nvSpPr>
          <p:cNvPr id="26" name="Rectangle 57">
            <a:extLst>
              <a:ext uri="{FF2B5EF4-FFF2-40B4-BE49-F238E27FC236}">
                <a16:creationId xmlns:a16="http://schemas.microsoft.com/office/drawing/2014/main" id="{FAD20A7C-AB9A-4194-90AC-FE915D084F12}"/>
              </a:ext>
            </a:extLst>
          </p:cNvPr>
          <p:cNvSpPr/>
          <p:nvPr/>
        </p:nvSpPr>
        <p:spPr>
          <a:xfrm>
            <a:off x="1389767" y="2012044"/>
            <a:ext cx="2146673" cy="1682411"/>
          </a:xfrm>
          <a:prstGeom prst="rect">
            <a:avLst/>
          </a:prstGeom>
          <a:solidFill>
            <a:srgbClr val="0078D7">
              <a:lumMod val="60000"/>
              <a:lumOff val="40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612"/>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Database</a:t>
            </a:r>
          </a:p>
          <a:p>
            <a:pPr marL="0" marR="0" lvl="0" indent="0" algn="ctr" defTabSz="932742" eaLnBrk="1" fontAlgn="auto" latinLnBrk="0" hangingPunct="1">
              <a:lnSpc>
                <a:spcPct val="100000"/>
              </a:lnSpc>
              <a:spcBef>
                <a:spcPts val="0"/>
              </a:spcBef>
              <a:spcAft>
                <a:spcPts val="612"/>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Services </a:t>
            </a:r>
          </a:p>
          <a:p>
            <a:pPr marL="0" marR="0" lvl="0" indent="0" algn="ctr" defTabSz="932742" eaLnBrk="1" fontAlgn="auto" latinLnBrk="0" hangingPunct="1">
              <a:lnSpc>
                <a:spcPct val="100000"/>
              </a:lnSpc>
              <a:spcBef>
                <a:spcPts val="0"/>
              </a:spcBef>
              <a:spcAft>
                <a:spcPts val="612"/>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Platform </a:t>
            </a:r>
          </a:p>
        </p:txBody>
      </p:sp>
      <p:sp>
        <p:nvSpPr>
          <p:cNvPr id="28" name="Rectangle 58">
            <a:extLst>
              <a:ext uri="{FF2B5EF4-FFF2-40B4-BE49-F238E27FC236}">
                <a16:creationId xmlns:a16="http://schemas.microsoft.com/office/drawing/2014/main" id="{55A79184-3BCF-496E-8809-03952D635A1D}"/>
              </a:ext>
            </a:extLst>
          </p:cNvPr>
          <p:cNvSpPr/>
          <p:nvPr/>
        </p:nvSpPr>
        <p:spPr>
          <a:xfrm>
            <a:off x="7602641" y="1423892"/>
            <a:ext cx="2016084" cy="494980"/>
          </a:xfrm>
          <a:prstGeom prst="rect">
            <a:avLst/>
          </a:prstGeom>
          <a:solidFill>
            <a:srgbClr val="CDF4FF">
              <a:lumMod val="75000"/>
            </a:srgbClr>
          </a:solidFill>
          <a:ln>
            <a:noFill/>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MySQL</a:t>
            </a:r>
            <a:endParaRPr kumimoji="0" lang="en-US" sz="1800" b="0" i="0" u="none" strike="noStrike" kern="0" cap="none" spc="0" normalizeH="0" baseline="30000" noProof="0">
              <a:ln>
                <a:noFill/>
              </a:ln>
              <a:solidFill>
                <a:srgbClr val="00B29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21678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8D822A-EC44-478A-B430-A7D02752EAF6}"/>
              </a:ext>
            </a:extLst>
          </p:cNvPr>
          <p:cNvSpPr>
            <a:spLocks noGrp="1"/>
          </p:cNvSpPr>
          <p:nvPr>
            <p:ph type="ctrTitle"/>
          </p:nvPr>
        </p:nvSpPr>
        <p:spPr/>
        <p:txBody>
          <a:bodyPr/>
          <a:lstStyle/>
          <a:p>
            <a:r>
              <a:rPr lang="en-US" altLang="ko-KR"/>
              <a:t>Azure </a:t>
            </a:r>
            <a:r>
              <a:rPr lang="ko-KR" altLang="en-US"/>
              <a:t>데이터베이스 서비스</a:t>
            </a:r>
          </a:p>
        </p:txBody>
      </p:sp>
      <p:sp>
        <p:nvSpPr>
          <p:cNvPr id="3" name="Text Placeholder 5">
            <a:extLst>
              <a:ext uri="{FF2B5EF4-FFF2-40B4-BE49-F238E27FC236}">
                <a16:creationId xmlns:a16="http://schemas.microsoft.com/office/drawing/2014/main" id="{592AE8DB-4191-4E78-A5EB-5A9A244B5F7A}"/>
              </a:ext>
            </a:extLst>
          </p:cNvPr>
          <p:cNvSpPr txBox="1">
            <a:spLocks/>
          </p:cNvSpPr>
          <p:nvPr/>
        </p:nvSpPr>
        <p:spPr>
          <a:xfrm>
            <a:off x="2110154" y="1418929"/>
            <a:ext cx="9494756" cy="4050340"/>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latinLnBrk="0"/>
            <a:r>
              <a:rPr lang="ko-KR" err="1">
                <a:latin typeface="나눔스퀘어" panose="020B0600000101010101" pitchFamily="50" charset="-127"/>
                <a:ea typeface="나눔스퀘어" panose="020B0600000101010101" pitchFamily="50" charset="-127"/>
              </a:rPr>
              <a:t>Azure</a:t>
            </a:r>
            <a:r>
              <a:rPr lang="ko-KR">
                <a:latin typeface="나눔스퀘어" panose="020B0600000101010101" pitchFamily="50" charset="-127"/>
                <a:ea typeface="나눔스퀘어" panose="020B0600000101010101" pitchFamily="50" charset="-127"/>
              </a:rPr>
              <a:t> </a:t>
            </a:r>
            <a:r>
              <a:rPr lang="ko-KR" err="1">
                <a:latin typeface="나눔스퀘어" panose="020B0600000101010101" pitchFamily="50" charset="-127"/>
                <a:ea typeface="나눔스퀘어" panose="020B0600000101010101" pitchFamily="50" charset="-127"/>
              </a:rPr>
              <a:t>Cosmos</a:t>
            </a:r>
            <a:r>
              <a:rPr lang="ko-KR">
                <a:latin typeface="나눔스퀘어" panose="020B0600000101010101" pitchFamily="50" charset="-127"/>
                <a:ea typeface="나눔스퀘어" panose="020B0600000101010101" pitchFamily="50" charset="-127"/>
              </a:rPr>
              <a:t> </a:t>
            </a:r>
            <a:r>
              <a:rPr lang="ko-KR" err="1">
                <a:latin typeface="나눔스퀘어" panose="020B0600000101010101" pitchFamily="50" charset="-127"/>
                <a:ea typeface="나눔스퀘어" panose="020B0600000101010101" pitchFamily="50" charset="-127"/>
              </a:rPr>
              <a:t>DB는</a:t>
            </a:r>
            <a:r>
              <a:rPr lang="ko-KR">
                <a:latin typeface="나눔스퀘어" panose="020B0600000101010101" pitchFamily="50" charset="-127"/>
                <a:ea typeface="나눔스퀘어" panose="020B0600000101010101" pitchFamily="50" charset="-127"/>
              </a:rPr>
              <a:t> 처리량 및 스토리지를 탄력적이고 독립적으로 확장할 수 있는 전역 분산 데이터베이스 서비스입니다. </a:t>
            </a:r>
          </a:p>
          <a:p>
            <a:pPr marL="457200" indent="-457200" latinLnBrk="0"/>
            <a:r>
              <a:rPr lang="ko-KR" err="1">
                <a:latin typeface="나눔스퀘어" panose="020B0600000101010101" pitchFamily="50" charset="-127"/>
                <a:ea typeface="나눔스퀘어" panose="020B0600000101010101" pitchFamily="50" charset="-127"/>
              </a:rPr>
              <a:t>Azure</a:t>
            </a:r>
            <a:r>
              <a:rPr lang="ko-KR">
                <a:latin typeface="나눔스퀘어" panose="020B0600000101010101" pitchFamily="50" charset="-127"/>
                <a:ea typeface="나눔스퀘어" panose="020B0600000101010101" pitchFamily="50" charset="-127"/>
              </a:rPr>
              <a:t> SQL </a:t>
            </a:r>
            <a:r>
              <a:rPr lang="ko-KR" err="1">
                <a:latin typeface="나눔스퀘어" panose="020B0600000101010101" pitchFamily="50" charset="-127"/>
                <a:ea typeface="나눔스퀘어" panose="020B0600000101010101" pitchFamily="50" charset="-127"/>
              </a:rPr>
              <a:t>Database는</a:t>
            </a:r>
            <a:r>
              <a:rPr lang="ko-KR">
                <a:latin typeface="나눔스퀘어" panose="020B0600000101010101" pitchFamily="50" charset="-127"/>
                <a:ea typeface="나눔스퀘어" panose="020B0600000101010101" pitchFamily="50" charset="-127"/>
              </a:rPr>
              <a:t> Microsoft SQL Server 데이터베이스 엔진의 최신 안정적 버전을 기반으로 하는 서비스형 관계형 데이터베이스(</a:t>
            </a:r>
            <a:r>
              <a:rPr lang="ko-KR" err="1">
                <a:latin typeface="나눔스퀘어" panose="020B0600000101010101" pitchFamily="50" charset="-127"/>
                <a:ea typeface="나눔스퀘어" panose="020B0600000101010101" pitchFamily="50" charset="-127"/>
              </a:rPr>
              <a:t>DaaS</a:t>
            </a:r>
            <a:r>
              <a:rPr lang="ko-KR">
                <a:latin typeface="나눔스퀘어" panose="020B0600000101010101" pitchFamily="50" charset="-127"/>
                <a:ea typeface="나눔스퀘어" panose="020B0600000101010101" pitchFamily="50" charset="-127"/>
              </a:rPr>
              <a:t>)입니다.</a:t>
            </a:r>
          </a:p>
          <a:p>
            <a:pPr marL="457200" indent="-457200" latinLnBrk="0"/>
            <a:r>
              <a:rPr lang="ko-KR" err="1">
                <a:latin typeface="나눔스퀘어" panose="020B0600000101010101" pitchFamily="50" charset="-127"/>
                <a:ea typeface="나눔스퀘어" panose="020B0600000101010101" pitchFamily="50" charset="-127"/>
              </a:rPr>
              <a:t>Azure</a:t>
            </a:r>
            <a:r>
              <a:rPr lang="ko-KR">
                <a:latin typeface="나눔스퀘어" panose="020B0600000101010101" pitchFamily="50" charset="-127"/>
                <a:ea typeface="나눔스퀘어" panose="020B0600000101010101" pitchFamily="50" charset="-127"/>
              </a:rPr>
              <a:t> </a:t>
            </a:r>
            <a:r>
              <a:rPr lang="ko-KR" err="1">
                <a:latin typeface="나눔스퀘어" panose="020B0600000101010101" pitchFamily="50" charset="-127"/>
                <a:ea typeface="나눔스퀘어" panose="020B0600000101010101" pitchFamily="50" charset="-127"/>
              </a:rPr>
              <a:t>Database</a:t>
            </a:r>
            <a:r>
              <a:rPr lang="ko-KR">
                <a:latin typeface="나눔스퀘어" panose="020B0600000101010101" pitchFamily="50" charset="-127"/>
                <a:ea typeface="나눔스퀘어" panose="020B0600000101010101" pitchFamily="50" charset="-127"/>
              </a:rPr>
              <a:t> </a:t>
            </a:r>
            <a:r>
              <a:rPr lang="ko-KR" err="1">
                <a:latin typeface="나눔스퀘어" panose="020B0600000101010101" pitchFamily="50" charset="-127"/>
                <a:ea typeface="나눔스퀘어" panose="020B0600000101010101" pitchFamily="50" charset="-127"/>
              </a:rPr>
              <a:t>Migration은</a:t>
            </a:r>
            <a:r>
              <a:rPr lang="ko-KR">
                <a:latin typeface="나눔스퀘어" panose="020B0600000101010101" pitchFamily="50" charset="-127"/>
                <a:ea typeface="나눔스퀘어" panose="020B0600000101010101" pitchFamily="50" charset="-127"/>
              </a:rPr>
              <a:t> 최소한의 가동 중지 시간으로 여러 데이터베이스 소스를 </a:t>
            </a:r>
            <a:r>
              <a:rPr lang="ko-KR" err="1">
                <a:latin typeface="나눔스퀘어" panose="020B0600000101010101" pitchFamily="50" charset="-127"/>
                <a:ea typeface="나눔스퀘어" panose="020B0600000101010101" pitchFamily="50" charset="-127"/>
              </a:rPr>
              <a:t>Azure</a:t>
            </a:r>
            <a:r>
              <a:rPr lang="ko-KR">
                <a:latin typeface="나눔스퀘어" panose="020B0600000101010101" pitchFamily="50" charset="-127"/>
                <a:ea typeface="나눔스퀘어" panose="020B0600000101010101" pitchFamily="50" charset="-127"/>
              </a:rPr>
              <a:t> 데이터 플랫폼으로 원활하게 마이그레이션할 수 있는 완전 관리형 서비스입니다.</a:t>
            </a:r>
          </a:p>
        </p:txBody>
      </p:sp>
      <p:pic>
        <p:nvPicPr>
          <p:cNvPr id="4" name="Picture 4" descr="Azure 코스모스 DBn을 나타내는 아이콘">
            <a:extLst>
              <a:ext uri="{FF2B5EF4-FFF2-40B4-BE49-F238E27FC236}">
                <a16:creationId xmlns:a16="http://schemas.microsoft.com/office/drawing/2014/main" id="{3B5F1F7C-EF00-4785-8FF2-5DBFF797466E}"/>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198" y="1615630"/>
            <a:ext cx="990236" cy="956090"/>
          </a:xfrm>
          <a:prstGeom prst="rect">
            <a:avLst/>
          </a:prstGeom>
        </p:spPr>
      </p:pic>
      <p:pic>
        <p:nvPicPr>
          <p:cNvPr id="5" name="Picture 6" descr="Azure SQL 데이터베이스를 나타내는 아이콘">
            <a:extLst>
              <a:ext uri="{FF2B5EF4-FFF2-40B4-BE49-F238E27FC236}">
                <a16:creationId xmlns:a16="http://schemas.microsoft.com/office/drawing/2014/main" id="{B51B1BAB-ED0B-4B23-8597-69445B9C6AAF}"/>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382" y="2945096"/>
            <a:ext cx="1107332" cy="1107332"/>
          </a:xfrm>
          <a:prstGeom prst="rect">
            <a:avLst/>
          </a:prstGeom>
        </p:spPr>
      </p:pic>
      <p:pic>
        <p:nvPicPr>
          <p:cNvPr id="6" name="Picture 7" descr="Azure Database Migration을 나타내는 아이콘">
            <a:extLst>
              <a:ext uri="{FF2B5EF4-FFF2-40B4-BE49-F238E27FC236}">
                <a16:creationId xmlns:a16="http://schemas.microsoft.com/office/drawing/2014/main" id="{C15370FE-4D2D-4D7F-ABCB-73C85892D52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382" y="4425804"/>
            <a:ext cx="1146524" cy="1043465"/>
          </a:xfrm>
          <a:prstGeom prst="rect">
            <a:avLst/>
          </a:prstGeom>
        </p:spPr>
      </p:pic>
    </p:spTree>
    <p:extLst>
      <p:ext uri="{BB962C8B-B14F-4D97-AF65-F5344CB8AC3E}">
        <p14:creationId xmlns:p14="http://schemas.microsoft.com/office/powerpoint/2010/main" val="373373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55BB77-A1DD-4311-9F1A-6CF0FCC066DF}"/>
              </a:ext>
            </a:extLst>
          </p:cNvPr>
          <p:cNvSpPr>
            <a:spLocks noGrp="1"/>
          </p:cNvSpPr>
          <p:nvPr>
            <p:ph type="ctrTitle"/>
          </p:nvPr>
        </p:nvSpPr>
        <p:spPr/>
        <p:txBody>
          <a:bodyPr/>
          <a:lstStyle/>
          <a:p>
            <a:r>
              <a:rPr lang="en-US" altLang="ko-KR"/>
              <a:t>Azure Database for MySQL &amp; PostgreSQL</a:t>
            </a:r>
            <a:endParaRPr lang="ko-KR" altLang="en-US"/>
          </a:p>
        </p:txBody>
      </p:sp>
      <p:sp>
        <p:nvSpPr>
          <p:cNvPr id="24" name="텍스트 개체 틀 23">
            <a:extLst>
              <a:ext uri="{FF2B5EF4-FFF2-40B4-BE49-F238E27FC236}">
                <a16:creationId xmlns:a16="http://schemas.microsoft.com/office/drawing/2014/main" id="{EBA2934D-E41B-4126-B08E-EEB43F1EEB72}"/>
              </a:ext>
            </a:extLst>
          </p:cNvPr>
          <p:cNvSpPr>
            <a:spLocks noGrp="1"/>
          </p:cNvSpPr>
          <p:nvPr>
            <p:ph type="body" sz="quarter" idx="10"/>
          </p:nvPr>
        </p:nvSpPr>
        <p:spPr/>
        <p:txBody>
          <a:bodyPr/>
          <a:lstStyle/>
          <a:p>
            <a:r>
              <a:rPr lang="ko-KR" altLang="en-US"/>
              <a:t>관리형 </a:t>
            </a:r>
            <a:r>
              <a:rPr lang="en-US" altLang="ko-KR"/>
              <a:t>MySQL &amp; PostgreSQL </a:t>
            </a:r>
            <a:r>
              <a:rPr lang="ko-KR" altLang="en-US"/>
              <a:t>데이터베이스</a:t>
            </a:r>
          </a:p>
        </p:txBody>
      </p:sp>
      <p:sp>
        <p:nvSpPr>
          <p:cNvPr id="3" name="제목 1">
            <a:extLst>
              <a:ext uri="{FF2B5EF4-FFF2-40B4-BE49-F238E27FC236}">
                <a16:creationId xmlns:a16="http://schemas.microsoft.com/office/drawing/2014/main" id="{49230D1A-82F7-4658-AF03-5CA9DCF3DDCC}"/>
              </a:ext>
            </a:extLst>
          </p:cNvPr>
          <p:cNvSpPr txBox="1">
            <a:spLocks/>
          </p:cNvSpPr>
          <p:nvPr/>
        </p:nvSpPr>
        <p:spPr>
          <a:xfrm>
            <a:off x="381000" y="880844"/>
            <a:ext cx="11430000" cy="599612"/>
          </a:xfrm>
          <a:prstGeom prst="rect">
            <a:avLst/>
          </a:prstGeom>
        </p:spPr>
        <p:txBody>
          <a:bodyPr vert="horz" lIns="0" tIns="45720" rIns="91440" bIns="45720" rtlCol="0" anchor="ctr">
            <a:normAutofit/>
          </a:bodyPr>
          <a:lstStyle>
            <a:lvl1pPr marL="0" algn="l" defTabSz="914400" rtl="0" eaLnBrk="1" latinLnBrk="1" hangingPunct="1">
              <a:lnSpc>
                <a:spcPct val="90000"/>
              </a:lnSpc>
              <a:spcBef>
                <a:spcPct val="0"/>
              </a:spcBef>
              <a:buNone/>
              <a:defRPr lang="en-US" altLang="ko-KR" sz="2400" b="1" kern="1200" spc="-60" baseline="0" dirty="0" smtClean="0">
                <a:solidFill>
                  <a:schemeClr val="tx1">
                    <a:lumMod val="85000"/>
                    <a:lumOff val="15000"/>
                  </a:schemeClr>
                </a:solidFill>
                <a:latin typeface="+mn-lt"/>
                <a:ea typeface="맑은 고딕" panose="020B0503020000020004" pitchFamily="50" charset="-127"/>
                <a:cs typeface="+mj-cs"/>
              </a:defRPr>
            </a:lvl1pPr>
          </a:lstStyle>
          <a:p>
            <a:endParaRPr lang="ko-KR" altLang="en-US">
              <a:solidFill>
                <a:srgbClr val="404040"/>
              </a:solidFill>
              <a:latin typeface="+mn-ea"/>
              <a:ea typeface="+mn-ea"/>
            </a:endParaRPr>
          </a:p>
        </p:txBody>
      </p:sp>
      <p:sp>
        <p:nvSpPr>
          <p:cNvPr id="4" name="Rectangle 2">
            <a:extLst>
              <a:ext uri="{FF2B5EF4-FFF2-40B4-BE49-F238E27FC236}">
                <a16:creationId xmlns:a16="http://schemas.microsoft.com/office/drawing/2014/main" id="{E2212936-123B-4724-B2B0-C7671516544D}"/>
              </a:ext>
            </a:extLst>
          </p:cNvPr>
          <p:cNvSpPr/>
          <p:nvPr/>
        </p:nvSpPr>
        <p:spPr>
          <a:xfrm>
            <a:off x="9391079" y="1967027"/>
            <a:ext cx="2291789" cy="3169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 name="Content Placeholder 7">
            <a:extLst>
              <a:ext uri="{FF2B5EF4-FFF2-40B4-BE49-F238E27FC236}">
                <a16:creationId xmlns:a16="http://schemas.microsoft.com/office/drawing/2014/main" id="{533AB9DC-77C6-4AA2-9D93-EC4C4AD7E4B8}"/>
              </a:ext>
            </a:extLst>
          </p:cNvPr>
          <p:cNvSpPr txBox="1">
            <a:spLocks/>
          </p:cNvSpPr>
          <p:nvPr/>
        </p:nvSpPr>
        <p:spPr>
          <a:xfrm>
            <a:off x="648396" y="2726279"/>
            <a:ext cx="5594075" cy="40578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ko-KR" altLang="en-US" sz="1800">
                <a:latin typeface="+mn-ea"/>
                <a:cs typeface="Segoe UI Semilight" charset="0"/>
              </a:rPr>
              <a:t>수 분 내에 고가용성이 내장된 프로비저닝 완료</a:t>
            </a:r>
            <a:endParaRPr lang="en-US" sz="1800">
              <a:latin typeface="+mn-ea"/>
              <a:cs typeface="Segoe UI Semilight" charset="0"/>
            </a:endParaRPr>
          </a:p>
          <a:p>
            <a:pPr>
              <a:spcBef>
                <a:spcPts val="1400"/>
              </a:spcBef>
            </a:pPr>
            <a:r>
              <a:rPr lang="ko-KR" altLang="en-US" sz="1800">
                <a:latin typeface="+mn-ea"/>
                <a:cs typeface="Segoe UI Semilight" charset="0"/>
              </a:rPr>
              <a:t>수 초 내에 확장 가능하고</a:t>
            </a:r>
            <a:r>
              <a:rPr lang="en-US" altLang="ko-KR" sz="1800">
                <a:latin typeface="+mn-ea"/>
                <a:cs typeface="Segoe UI Semilight" charset="0"/>
              </a:rPr>
              <a:t>, </a:t>
            </a:r>
            <a:r>
              <a:rPr lang="ko-KR" altLang="en-US" sz="1800">
                <a:latin typeface="+mn-ea"/>
                <a:cs typeface="Segoe UI Semilight" charset="0"/>
              </a:rPr>
              <a:t>예측가능한 성능 제공</a:t>
            </a:r>
            <a:endParaRPr lang="en-US" sz="1800">
              <a:latin typeface="+mn-ea"/>
              <a:cs typeface="Segoe UI Semilight" charset="0"/>
            </a:endParaRPr>
          </a:p>
          <a:p>
            <a:pPr>
              <a:spcBef>
                <a:spcPts val="1400"/>
              </a:spcBef>
            </a:pPr>
            <a:r>
              <a:rPr lang="ko-KR" altLang="en-US" sz="1800">
                <a:latin typeface="+mn-ea"/>
                <a:cs typeface="Segoe UI Semilight" charset="0"/>
              </a:rPr>
              <a:t>민감한 데이터를 보관</a:t>
            </a:r>
            <a:r>
              <a:rPr lang="en-US" altLang="ko-KR" sz="1800">
                <a:latin typeface="+mn-ea"/>
                <a:cs typeface="Segoe UI Semilight" charset="0"/>
              </a:rPr>
              <a:t>/</a:t>
            </a:r>
            <a:r>
              <a:rPr lang="ko-KR" altLang="en-US" sz="1800">
                <a:latin typeface="+mn-ea"/>
                <a:cs typeface="Segoe UI Semilight" charset="0"/>
              </a:rPr>
              <a:t>이동 시에 엔터프라이즈 수준 보안을 제공</a:t>
            </a:r>
            <a:endParaRPr lang="en-US" sz="1800">
              <a:latin typeface="+mn-ea"/>
              <a:cs typeface="Segoe UI Semilight" charset="0"/>
            </a:endParaRPr>
          </a:p>
          <a:p>
            <a:pPr>
              <a:spcBef>
                <a:spcPts val="1400"/>
              </a:spcBef>
            </a:pPr>
            <a:r>
              <a:rPr lang="en-US" sz="1800">
                <a:latin typeface="+mn-ea"/>
                <a:cs typeface="Segoe UI Semilight" charset="0"/>
              </a:rPr>
              <a:t>PaaS</a:t>
            </a:r>
            <a:r>
              <a:rPr lang="ko-KR" altLang="en-US" sz="1800">
                <a:latin typeface="+mn-ea"/>
                <a:cs typeface="Segoe UI Semilight" charset="0"/>
              </a:rPr>
              <a:t>에 대한 </a:t>
            </a:r>
            <a:r>
              <a:rPr lang="en-US" altLang="ko-KR" sz="1800">
                <a:latin typeface="+mn-ea"/>
                <a:cs typeface="Segoe UI Semilight" charset="0"/>
              </a:rPr>
              <a:t>Lock-in </a:t>
            </a:r>
            <a:r>
              <a:rPr lang="ko-KR" altLang="en-US" sz="1800">
                <a:latin typeface="+mn-ea"/>
                <a:cs typeface="Segoe UI Semilight" charset="0"/>
              </a:rPr>
              <a:t>없이 개발</a:t>
            </a:r>
            <a:endParaRPr lang="en-US" sz="1800">
              <a:latin typeface="+mn-ea"/>
              <a:cs typeface="Segoe UI Semilight" charset="0"/>
            </a:endParaRPr>
          </a:p>
          <a:p>
            <a:pPr>
              <a:spcBef>
                <a:spcPts val="1400"/>
              </a:spcBef>
            </a:pPr>
            <a:r>
              <a:rPr lang="ko-KR" altLang="en-US" sz="1800">
                <a:latin typeface="+mn-ea"/>
                <a:cs typeface="Segoe UI Semilight" charset="0"/>
              </a:rPr>
              <a:t>심플하면서도 포괄적인 </a:t>
            </a:r>
            <a:r>
              <a:rPr lang="en-US" altLang="ko-KR" sz="1800">
                <a:latin typeface="+mn-ea"/>
                <a:cs typeface="Segoe UI Semilight" charset="0"/>
              </a:rPr>
              <a:t>PAYG </a:t>
            </a:r>
            <a:r>
              <a:rPr lang="ko-KR" altLang="en-US" sz="1800">
                <a:latin typeface="+mn-ea"/>
                <a:cs typeface="Segoe UI Semilight" charset="0"/>
              </a:rPr>
              <a:t>가격 정책 기반으로 운영 가능</a:t>
            </a:r>
            <a:endParaRPr lang="en-US" sz="1800">
              <a:latin typeface="+mn-ea"/>
              <a:cs typeface="Segoe UI Semilight" charset="0"/>
            </a:endParaRPr>
          </a:p>
        </p:txBody>
      </p:sp>
      <p:sp>
        <p:nvSpPr>
          <p:cNvPr id="6" name="Rectangle 11">
            <a:extLst>
              <a:ext uri="{FF2B5EF4-FFF2-40B4-BE49-F238E27FC236}">
                <a16:creationId xmlns:a16="http://schemas.microsoft.com/office/drawing/2014/main" id="{A8649487-9C9B-437F-A1FB-A07B3D957CFC}"/>
              </a:ext>
            </a:extLst>
          </p:cNvPr>
          <p:cNvSpPr/>
          <p:nvPr/>
        </p:nvSpPr>
        <p:spPr>
          <a:xfrm>
            <a:off x="9402655" y="1606747"/>
            <a:ext cx="278934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sz="2000" b="1" u="sng">
                <a:solidFill>
                  <a:schemeClr val="tx1"/>
                </a:solidFill>
                <a:latin typeface="+mn-ea"/>
                <a:cs typeface="Segoe UI Semibold" panose="020B0702040204020203" pitchFamily="34" charset="0"/>
              </a:rPr>
              <a:t>Frameworks</a:t>
            </a:r>
            <a:endParaRPr lang="en-US" sz="1200" b="1" u="sng">
              <a:solidFill>
                <a:schemeClr val="tx1"/>
              </a:solidFill>
              <a:latin typeface="+mn-ea"/>
              <a:cs typeface="Segoe UI Semibold" panose="020B0702040204020203" pitchFamily="34" charset="0"/>
            </a:endParaRPr>
          </a:p>
        </p:txBody>
      </p:sp>
      <p:sp>
        <p:nvSpPr>
          <p:cNvPr id="7" name="Rectangle 12">
            <a:extLst>
              <a:ext uri="{FF2B5EF4-FFF2-40B4-BE49-F238E27FC236}">
                <a16:creationId xmlns:a16="http://schemas.microsoft.com/office/drawing/2014/main" id="{E7ED991F-6B31-4B78-87EC-0A214374F60C}"/>
              </a:ext>
            </a:extLst>
          </p:cNvPr>
          <p:cNvSpPr/>
          <p:nvPr/>
        </p:nvSpPr>
        <p:spPr>
          <a:xfrm>
            <a:off x="7170570" y="1589052"/>
            <a:ext cx="182859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sz="2000" b="1" u="sng">
                <a:solidFill>
                  <a:schemeClr val="tx1"/>
                </a:solidFill>
                <a:latin typeface="+mn-ea"/>
                <a:cs typeface="Segoe UI Semibold" panose="020B0702040204020203" pitchFamily="34" charset="0"/>
              </a:rPr>
              <a:t>Languages</a:t>
            </a:r>
            <a:endParaRPr lang="en-US" sz="1200" b="1" u="sng">
              <a:solidFill>
                <a:schemeClr val="tx1"/>
              </a:solidFill>
              <a:latin typeface="+mn-ea"/>
              <a:cs typeface="Segoe UI Semibold" panose="020B0702040204020203" pitchFamily="34" charset="0"/>
            </a:endParaRPr>
          </a:p>
        </p:txBody>
      </p:sp>
      <p:sp>
        <p:nvSpPr>
          <p:cNvPr id="8" name="TextBox 7">
            <a:extLst>
              <a:ext uri="{FF2B5EF4-FFF2-40B4-BE49-F238E27FC236}">
                <a16:creationId xmlns:a16="http://schemas.microsoft.com/office/drawing/2014/main" id="{E23DACA3-4B04-4C86-8B32-C9EEEB9696F9}"/>
              </a:ext>
            </a:extLst>
          </p:cNvPr>
          <p:cNvSpPr txBox="1"/>
          <p:nvPr/>
        </p:nvSpPr>
        <p:spPr>
          <a:xfrm>
            <a:off x="6378108" y="1118854"/>
            <a:ext cx="5539252" cy="400110"/>
          </a:xfrm>
          <a:prstGeom prst="rect">
            <a:avLst/>
          </a:prstGeom>
          <a:noFill/>
        </p:spPr>
        <p:txBody>
          <a:bodyPr wrap="square" rtlCol="0">
            <a:spAutoFit/>
          </a:bodyPr>
          <a:lstStyle/>
          <a:p>
            <a:pPr algn="ctr"/>
            <a:r>
              <a:rPr lang="ko-KR" altLang="en-US" sz="2000" b="1">
                <a:solidFill>
                  <a:schemeClr val="accent3"/>
                </a:solidFill>
                <a:latin typeface="+mn-ea"/>
                <a:cs typeface="Segoe UI Semibold" charset="0"/>
              </a:rPr>
              <a:t>지원 언어 및 프레임워크</a:t>
            </a:r>
            <a:endParaRPr lang="en-US" sz="2000" b="1">
              <a:solidFill>
                <a:schemeClr val="accent3"/>
              </a:solidFill>
              <a:latin typeface="+mn-ea"/>
              <a:cs typeface="Segoe UI Semibold" charset="0"/>
            </a:endParaRPr>
          </a:p>
        </p:txBody>
      </p:sp>
      <p:grpSp>
        <p:nvGrpSpPr>
          <p:cNvPr id="9" name="Group 14">
            <a:extLst>
              <a:ext uri="{FF2B5EF4-FFF2-40B4-BE49-F238E27FC236}">
                <a16:creationId xmlns:a16="http://schemas.microsoft.com/office/drawing/2014/main" id="{0E825E7E-AD45-4E02-B4BA-017E59AFB063}"/>
              </a:ext>
            </a:extLst>
          </p:cNvPr>
          <p:cNvGrpSpPr/>
          <p:nvPr/>
        </p:nvGrpSpPr>
        <p:grpSpPr>
          <a:xfrm>
            <a:off x="9532758" y="2153846"/>
            <a:ext cx="2010845" cy="2412200"/>
            <a:chOff x="9258118" y="3277400"/>
            <a:chExt cx="1400435" cy="1679955"/>
          </a:xfrm>
        </p:grpSpPr>
        <p:pic>
          <p:nvPicPr>
            <p:cNvPr id="10" name="Picture 15" descr="A picture containing object, thing&#10;&#10;Description generated with high confidence">
              <a:extLst>
                <a:ext uri="{FF2B5EF4-FFF2-40B4-BE49-F238E27FC236}">
                  <a16:creationId xmlns:a16="http://schemas.microsoft.com/office/drawing/2014/main" id="{E42F06A0-4403-4F01-9837-EB96D48EF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8118" y="3277400"/>
              <a:ext cx="1209239" cy="275706"/>
            </a:xfrm>
            <a:prstGeom prst="rect">
              <a:avLst/>
            </a:prstGeom>
          </p:spPr>
        </p:pic>
        <p:pic>
          <p:nvPicPr>
            <p:cNvPr id="11" name="Picture 16" descr="A picture containing thing&#10;&#10;Description generated with high confidence">
              <a:extLst>
                <a:ext uri="{FF2B5EF4-FFF2-40B4-BE49-F238E27FC236}">
                  <a16:creationId xmlns:a16="http://schemas.microsoft.com/office/drawing/2014/main" id="{16DC3A71-DAA5-4915-A3DC-3472BA0B40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8118" y="3690978"/>
              <a:ext cx="1219699" cy="303774"/>
            </a:xfrm>
            <a:prstGeom prst="rect">
              <a:avLst/>
            </a:prstGeom>
          </p:spPr>
        </p:pic>
        <p:pic>
          <p:nvPicPr>
            <p:cNvPr id="12" name="Picture 17" descr="A picture containing thing, object&#10;&#10;Description generated with very high confidence">
              <a:extLst>
                <a:ext uri="{FF2B5EF4-FFF2-40B4-BE49-F238E27FC236}">
                  <a16:creationId xmlns:a16="http://schemas.microsoft.com/office/drawing/2014/main" id="{CC4B0B10-13DE-47F0-B7B1-C7C529B81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118" y="4178042"/>
              <a:ext cx="1400435" cy="282315"/>
            </a:xfrm>
            <a:prstGeom prst="rect">
              <a:avLst/>
            </a:prstGeom>
          </p:spPr>
        </p:pic>
        <p:pic>
          <p:nvPicPr>
            <p:cNvPr id="13" name="Picture 18">
              <a:extLst>
                <a:ext uri="{FF2B5EF4-FFF2-40B4-BE49-F238E27FC236}">
                  <a16:creationId xmlns:a16="http://schemas.microsoft.com/office/drawing/2014/main" id="{EDFD2177-67C9-4B81-8669-8C906824BF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8118" y="4692214"/>
              <a:ext cx="1039767" cy="265141"/>
            </a:xfrm>
            <a:prstGeom prst="rect">
              <a:avLst/>
            </a:prstGeom>
          </p:spPr>
        </p:pic>
      </p:grpSp>
      <p:sp>
        <p:nvSpPr>
          <p:cNvPr id="14" name="Rectangle 19">
            <a:extLst>
              <a:ext uri="{FF2B5EF4-FFF2-40B4-BE49-F238E27FC236}">
                <a16:creationId xmlns:a16="http://schemas.microsoft.com/office/drawing/2014/main" id="{FF7153F6-F9AA-46A8-84C9-BA48EEF102FE}"/>
              </a:ext>
            </a:extLst>
          </p:cNvPr>
          <p:cNvSpPr/>
          <p:nvPr/>
        </p:nvSpPr>
        <p:spPr>
          <a:xfrm>
            <a:off x="518553" y="1589052"/>
            <a:ext cx="6239875" cy="707886"/>
          </a:xfrm>
          <a:prstGeom prst="rect">
            <a:avLst/>
          </a:prstGeom>
        </p:spPr>
        <p:txBody>
          <a:bodyPr wrap="square">
            <a:spAutoFit/>
          </a:bodyPr>
          <a:lstStyle/>
          <a:p>
            <a:r>
              <a:rPr lang="ko-KR" altLang="en-US" sz="2000" b="1">
                <a:solidFill>
                  <a:srgbClr val="404040"/>
                </a:solidFill>
                <a:latin typeface="+mn-ea"/>
              </a:rPr>
              <a:t>선도적으로 인정받는 오픈소스 데이터베이스 엔진을 </a:t>
            </a:r>
            <a:r>
              <a:rPr lang="en-US" altLang="ko-KR" sz="2000" b="1">
                <a:solidFill>
                  <a:srgbClr val="404040"/>
                </a:solidFill>
                <a:latin typeface="+mn-ea"/>
              </a:rPr>
              <a:t>Azure </a:t>
            </a:r>
            <a:r>
              <a:rPr lang="ko-KR" altLang="en-US" sz="2000" b="1">
                <a:solidFill>
                  <a:srgbClr val="404040"/>
                </a:solidFill>
                <a:latin typeface="+mn-ea"/>
              </a:rPr>
              <a:t>기반의 개발자 중심 환경에서 활용 </a:t>
            </a:r>
          </a:p>
        </p:txBody>
      </p:sp>
      <p:grpSp>
        <p:nvGrpSpPr>
          <p:cNvPr id="15" name="Group 22">
            <a:extLst>
              <a:ext uri="{FF2B5EF4-FFF2-40B4-BE49-F238E27FC236}">
                <a16:creationId xmlns:a16="http://schemas.microsoft.com/office/drawing/2014/main" id="{A03723D7-D77A-4000-B74E-A5ADDE0401F3}"/>
              </a:ext>
            </a:extLst>
          </p:cNvPr>
          <p:cNvGrpSpPr/>
          <p:nvPr/>
        </p:nvGrpSpPr>
        <p:grpSpPr>
          <a:xfrm>
            <a:off x="7318835" y="2140711"/>
            <a:ext cx="1532067" cy="3798490"/>
            <a:chOff x="7318835" y="2694385"/>
            <a:chExt cx="1532067" cy="3798490"/>
          </a:xfrm>
        </p:grpSpPr>
        <p:grpSp>
          <p:nvGrpSpPr>
            <p:cNvPr id="16" name="Group 5">
              <a:extLst>
                <a:ext uri="{FF2B5EF4-FFF2-40B4-BE49-F238E27FC236}">
                  <a16:creationId xmlns:a16="http://schemas.microsoft.com/office/drawing/2014/main" id="{5643386A-70F8-46D9-A9C3-557A52AA6193}"/>
                </a:ext>
              </a:extLst>
            </p:cNvPr>
            <p:cNvGrpSpPr/>
            <p:nvPr/>
          </p:nvGrpSpPr>
          <p:grpSpPr>
            <a:xfrm>
              <a:off x="7318835" y="2694385"/>
              <a:ext cx="1532067" cy="3158194"/>
              <a:chOff x="10689899" y="5336476"/>
              <a:chExt cx="1099308" cy="2266107"/>
            </a:xfrm>
          </p:grpSpPr>
          <p:pic>
            <p:nvPicPr>
              <p:cNvPr id="18" name="Picture 6">
                <a:extLst>
                  <a:ext uri="{FF2B5EF4-FFF2-40B4-BE49-F238E27FC236}">
                    <a16:creationId xmlns:a16="http://schemas.microsoft.com/office/drawing/2014/main" id="{3D4E4C35-3EE2-413B-98EE-11E3A1E2A3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9899" y="5757000"/>
                <a:ext cx="783398" cy="456982"/>
              </a:xfrm>
              <a:prstGeom prst="rect">
                <a:avLst/>
              </a:prstGeom>
            </p:spPr>
          </p:pic>
          <p:pic>
            <p:nvPicPr>
              <p:cNvPr id="19" name="Picture 7" descr="A picture containing thing, object&#10;&#10;Description generated with high confidence">
                <a:extLst>
                  <a:ext uri="{FF2B5EF4-FFF2-40B4-BE49-F238E27FC236}">
                    <a16:creationId xmlns:a16="http://schemas.microsoft.com/office/drawing/2014/main" id="{07ECE49D-4261-478A-96FA-92068A04B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3114" y="7338582"/>
                <a:ext cx="981419" cy="264001"/>
              </a:xfrm>
              <a:prstGeom prst="rect">
                <a:avLst/>
              </a:prstGeom>
            </p:spPr>
          </p:pic>
          <p:pic>
            <p:nvPicPr>
              <p:cNvPr id="20" name="Picture 8" descr="A picture containing thing, object, clock&#10;&#10;Description generated with high confidence">
                <a:extLst>
                  <a:ext uri="{FF2B5EF4-FFF2-40B4-BE49-F238E27FC236}">
                    <a16:creationId xmlns:a16="http://schemas.microsoft.com/office/drawing/2014/main" id="{E72AD9ED-4055-40CF-BC9C-825602154A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43115" y="5336476"/>
                <a:ext cx="613180" cy="306590"/>
              </a:xfrm>
              <a:prstGeom prst="rect">
                <a:avLst/>
              </a:prstGeom>
            </p:spPr>
          </p:pic>
          <p:pic>
            <p:nvPicPr>
              <p:cNvPr id="21" name="Picture 9" descr="A picture containing object, thing&#10;&#10;Description generated with very high confidence">
                <a:extLst>
                  <a:ext uri="{FF2B5EF4-FFF2-40B4-BE49-F238E27FC236}">
                    <a16:creationId xmlns:a16="http://schemas.microsoft.com/office/drawing/2014/main" id="{1236D6C3-50B0-46FD-B56C-BEB91578DC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89899" y="6916688"/>
                <a:ext cx="1099308" cy="268357"/>
              </a:xfrm>
              <a:prstGeom prst="rect">
                <a:avLst/>
              </a:prstGeom>
            </p:spPr>
          </p:pic>
          <p:pic>
            <p:nvPicPr>
              <p:cNvPr id="22" name="Picture 10" descr="A picture containing thing, object&#10;&#10;Description generated with high confidence">
                <a:extLst>
                  <a:ext uri="{FF2B5EF4-FFF2-40B4-BE49-F238E27FC236}">
                    <a16:creationId xmlns:a16="http://schemas.microsoft.com/office/drawing/2014/main" id="{634A344F-4DBB-4C50-A9C0-A412DDC0E74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91172" y="6412387"/>
                <a:ext cx="915674" cy="305896"/>
              </a:xfrm>
              <a:prstGeom prst="rect">
                <a:avLst/>
              </a:prstGeom>
            </p:spPr>
          </p:pic>
        </p:grpSp>
        <p:pic>
          <p:nvPicPr>
            <p:cNvPr id="17" name="Picture 20">
              <a:extLst>
                <a:ext uri="{FF2B5EF4-FFF2-40B4-BE49-F238E27FC236}">
                  <a16:creationId xmlns:a16="http://schemas.microsoft.com/office/drawing/2014/main" id="{0D549F88-1D90-4920-8AFE-D030367543B1}"/>
                </a:ext>
              </a:extLst>
            </p:cNvPr>
            <p:cNvPicPr>
              <a:picLocks noChangeAspect="1"/>
            </p:cNvPicPr>
            <p:nvPr/>
          </p:nvPicPr>
          <p:blipFill rotWithShape="1">
            <a:blip r:embed="rId11"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7704" t="18127" r="9603" b="18127"/>
            <a:stretch/>
          </p:blipFill>
          <p:spPr>
            <a:xfrm>
              <a:off x="7357457" y="6066558"/>
              <a:ext cx="1367768" cy="426317"/>
            </a:xfrm>
            <a:prstGeom prst="rect">
              <a:avLst/>
            </a:prstGeom>
          </p:spPr>
        </p:pic>
      </p:grpSp>
    </p:spTree>
    <p:extLst>
      <p:ext uri="{BB962C8B-B14F-4D97-AF65-F5344CB8AC3E}">
        <p14:creationId xmlns:p14="http://schemas.microsoft.com/office/powerpoint/2010/main" val="62817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060883-B9F6-42E7-A14B-4B51C75F2E8D}"/>
              </a:ext>
            </a:extLst>
          </p:cNvPr>
          <p:cNvSpPr>
            <a:spLocks noGrp="1"/>
          </p:cNvSpPr>
          <p:nvPr>
            <p:ph type="ctrTitle"/>
          </p:nvPr>
        </p:nvSpPr>
        <p:spPr/>
        <p:txBody>
          <a:bodyPr>
            <a:normAutofit/>
          </a:bodyPr>
          <a:lstStyle/>
          <a:p>
            <a:r>
              <a:rPr lang="en-US" altLang="ko-KR"/>
              <a:t>Azure Database Migration Service</a:t>
            </a:r>
            <a:endParaRPr lang="ko-KR" altLang="en-US"/>
          </a:p>
        </p:txBody>
      </p:sp>
      <p:sp>
        <p:nvSpPr>
          <p:cNvPr id="3" name="텍스트 개체 틀 2">
            <a:extLst>
              <a:ext uri="{FF2B5EF4-FFF2-40B4-BE49-F238E27FC236}">
                <a16:creationId xmlns:a16="http://schemas.microsoft.com/office/drawing/2014/main" id="{A1E90BDE-FFFF-4E0E-BF85-B38078A7FB71}"/>
              </a:ext>
            </a:extLst>
          </p:cNvPr>
          <p:cNvSpPr>
            <a:spLocks noGrp="1"/>
          </p:cNvSpPr>
          <p:nvPr>
            <p:ph type="body" sz="quarter" idx="10"/>
          </p:nvPr>
        </p:nvSpPr>
        <p:spPr/>
        <p:txBody>
          <a:bodyPr/>
          <a:lstStyle/>
          <a:p>
            <a:r>
              <a:rPr lang="ko-KR" altLang="en-US"/>
              <a:t>클라우드로의 데이터베이스 전환 가속화</a:t>
            </a:r>
          </a:p>
        </p:txBody>
      </p:sp>
      <p:sp>
        <p:nvSpPr>
          <p:cNvPr id="4" name="제목 1">
            <a:extLst>
              <a:ext uri="{FF2B5EF4-FFF2-40B4-BE49-F238E27FC236}">
                <a16:creationId xmlns:a16="http://schemas.microsoft.com/office/drawing/2014/main" id="{426F7A6E-2C13-4CD8-A24C-E2BDA9C68D08}"/>
              </a:ext>
            </a:extLst>
          </p:cNvPr>
          <p:cNvSpPr txBox="1">
            <a:spLocks/>
          </p:cNvSpPr>
          <p:nvPr/>
        </p:nvSpPr>
        <p:spPr>
          <a:xfrm>
            <a:off x="381000" y="757084"/>
            <a:ext cx="11430000" cy="72337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endParaRPr lang="ko-KR" altLang="en-US">
              <a:solidFill>
                <a:srgbClr val="404040"/>
              </a:solidFill>
              <a:latin typeface="+mn-ea"/>
            </a:endParaRPr>
          </a:p>
        </p:txBody>
      </p:sp>
      <p:sp>
        <p:nvSpPr>
          <p:cNvPr id="5" name="Text Placeholder 2">
            <a:extLst>
              <a:ext uri="{FF2B5EF4-FFF2-40B4-BE49-F238E27FC236}">
                <a16:creationId xmlns:a16="http://schemas.microsoft.com/office/drawing/2014/main" id="{9B693D54-CCA7-480A-87CB-94435911593F}"/>
              </a:ext>
            </a:extLst>
          </p:cNvPr>
          <p:cNvSpPr txBox="1">
            <a:spLocks/>
          </p:cNvSpPr>
          <p:nvPr/>
        </p:nvSpPr>
        <p:spPr>
          <a:xfrm>
            <a:off x="426423" y="1888761"/>
            <a:ext cx="3859954" cy="3296287"/>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92" latinLnBrk="0">
              <a:buClr>
                <a:srgbClr val="68217A"/>
              </a:buClr>
              <a:defRPr/>
            </a:pPr>
            <a:r>
              <a:rPr lang="en-US" altLang="ko-KR" sz="1800" b="1">
                <a:ln w="0"/>
                <a:latin typeface="Segoe UI Semibold" panose="020B0702040204020203" pitchFamily="34" charset="0"/>
                <a:cs typeface="Segoe UI Semibold" panose="020B0702040204020203" pitchFamily="34" charset="0"/>
              </a:rPr>
              <a:t>Azure Database Migration Service</a:t>
            </a:r>
            <a:r>
              <a:rPr lang="ko-KR" altLang="en-US" sz="1800" b="1">
                <a:ln w="0"/>
                <a:latin typeface="Segoe UI Semibold" panose="020B0702040204020203" pitchFamily="34" charset="0"/>
                <a:cs typeface="Segoe UI Semibold" panose="020B0702040204020203" pitchFamily="34" charset="0"/>
              </a:rPr>
              <a:t>기반으로 데이터베이스를 손쉽게 클라우드로 마이그레이션</a:t>
            </a:r>
            <a:endParaRPr lang="en-US" sz="1800">
              <a:latin typeface="Segoe UI Semibold" panose="020B0702040204020203" pitchFamily="34" charset="0"/>
              <a:cs typeface="Segoe UI Semibold" panose="020B0702040204020203" pitchFamily="34" charset="0"/>
            </a:endParaRPr>
          </a:p>
          <a:p>
            <a:pPr marL="231775" indent="-231775" latinLnBrk="0">
              <a:buClr>
                <a:schemeClr val="tx2"/>
              </a:buClr>
              <a:buSzPct val="100000"/>
              <a:defRPr/>
            </a:pPr>
            <a:r>
              <a:rPr lang="ko-KR" altLang="en-US" sz="1800">
                <a:latin typeface="+mj-lt"/>
              </a:rPr>
              <a:t>관계형 데이터베이스를 클라우드로 이전하는 완벽한 엔드 투 엔드 솔루션</a:t>
            </a:r>
            <a:endParaRPr lang="en-US" altLang="ko-KR" sz="1800">
              <a:latin typeface="+mj-lt"/>
            </a:endParaRPr>
          </a:p>
          <a:p>
            <a:pPr marL="231775" indent="-231775" latinLnBrk="0">
              <a:buClr>
                <a:schemeClr val="tx2"/>
              </a:buClr>
              <a:buSzPct val="100000"/>
              <a:defRPr/>
            </a:pPr>
            <a:r>
              <a:rPr lang="ko-KR" altLang="en-US" sz="1800">
                <a:latin typeface="+mj-lt"/>
              </a:rPr>
              <a:t>업무상 중요한 어플리케이션을 마이그레이션 할 때 다운 타임이 거의 발생하지 않음</a:t>
            </a:r>
            <a:endParaRPr lang="en-US" altLang="ko-KR" sz="1800">
              <a:latin typeface="+mj-lt"/>
            </a:endParaRPr>
          </a:p>
          <a:p>
            <a:pPr marL="231775" indent="-231775" latinLnBrk="0">
              <a:buClr>
                <a:schemeClr val="tx2"/>
              </a:buClr>
              <a:buSzPct val="100000"/>
              <a:defRPr/>
            </a:pPr>
            <a:r>
              <a:rPr lang="ko-KR" altLang="en-US" sz="1800">
                <a:latin typeface="+mj-lt"/>
              </a:rPr>
              <a:t>여러 소스에서 목표 데이터베이스로 대규모로 마이그레이션 가능</a:t>
            </a:r>
            <a:endParaRPr lang="en-US"/>
          </a:p>
        </p:txBody>
      </p:sp>
      <p:graphicFrame>
        <p:nvGraphicFramePr>
          <p:cNvPr id="7" name="Table 68">
            <a:extLst>
              <a:ext uri="{FF2B5EF4-FFF2-40B4-BE49-F238E27FC236}">
                <a16:creationId xmlns:a16="http://schemas.microsoft.com/office/drawing/2014/main" id="{E4E652BF-F1A8-43E8-B6CD-86E05472B2AC}"/>
              </a:ext>
            </a:extLst>
          </p:cNvPr>
          <p:cNvGraphicFramePr>
            <a:graphicFrameLocks noGrp="1"/>
          </p:cNvGraphicFramePr>
          <p:nvPr>
            <p:extLst>
              <p:ext uri="{D42A27DB-BD31-4B8C-83A1-F6EECF244321}">
                <p14:modId xmlns:p14="http://schemas.microsoft.com/office/powerpoint/2010/main" val="2073413698"/>
              </p:ext>
            </p:extLst>
          </p:nvPr>
        </p:nvGraphicFramePr>
        <p:xfrm>
          <a:off x="4575183" y="1934017"/>
          <a:ext cx="5300337" cy="3205777"/>
        </p:xfrm>
        <a:graphic>
          <a:graphicData uri="http://schemas.openxmlformats.org/drawingml/2006/table">
            <a:tbl>
              <a:tblPr firstRow="1" bandRow="1">
                <a:tableStyleId>{9D7B26C5-4107-4FEC-AEDC-1716B250A1EF}</a:tableStyleId>
              </a:tblPr>
              <a:tblGrid>
                <a:gridCol w="1393355">
                  <a:extLst>
                    <a:ext uri="{9D8B030D-6E8A-4147-A177-3AD203B41FA5}">
                      <a16:colId xmlns:a16="http://schemas.microsoft.com/office/drawing/2014/main" val="300580857"/>
                    </a:ext>
                  </a:extLst>
                </a:gridCol>
                <a:gridCol w="3906982">
                  <a:extLst>
                    <a:ext uri="{9D8B030D-6E8A-4147-A177-3AD203B41FA5}">
                      <a16:colId xmlns:a16="http://schemas.microsoft.com/office/drawing/2014/main" val="692400125"/>
                    </a:ext>
                  </a:extLst>
                </a:gridCol>
              </a:tblGrid>
              <a:tr h="490837">
                <a:tc>
                  <a:txBody>
                    <a:bodyPr/>
                    <a:lstStyle/>
                    <a:p>
                      <a:pPr algn="ctr"/>
                      <a:r>
                        <a:rPr lang="en-US" sz="1800" spc="0">
                          <a:solidFill>
                            <a:srgbClr val="0078D4"/>
                          </a:solidFill>
                          <a:latin typeface="+mj-lt"/>
                        </a:rPr>
                        <a:t>Source</a:t>
                      </a:r>
                      <a:endParaRPr lang="en-US" sz="1800" b="1" spc="0">
                        <a:solidFill>
                          <a:srgbClr val="0078D4"/>
                        </a:solidFill>
                        <a:latin typeface="+mj-lt"/>
                      </a:endParaRPr>
                    </a:p>
                  </a:txBody>
                  <a:tcPr marL="91427" marR="91427" marT="45713" marB="45713">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spc="0">
                          <a:solidFill>
                            <a:srgbClr val="0078D4"/>
                          </a:solidFill>
                          <a:latin typeface="+mj-lt"/>
                        </a:rPr>
                        <a:t>Target</a:t>
                      </a:r>
                      <a:endParaRPr lang="en-US" sz="1800" b="1" spc="0">
                        <a:solidFill>
                          <a:srgbClr val="0078D4"/>
                        </a:solidFill>
                        <a:latin typeface="+mj-lt"/>
                      </a:endParaRPr>
                    </a:p>
                  </a:txBody>
                  <a:tcPr marL="91427" marR="91427" marT="45713" marB="45713" anchor="ctr">
                    <a:lnL>
                      <a:noFill/>
                    </a:lnL>
                    <a:lnR>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11319758"/>
                  </a:ext>
                </a:extLst>
              </a:tr>
              <a:tr h="444822">
                <a:tc>
                  <a:txBody>
                    <a:bodyPr/>
                    <a:lstStyle/>
                    <a:p>
                      <a:pPr algn="l"/>
                      <a:r>
                        <a:rPr lang="en-US" sz="1400" b="0">
                          <a:solidFill>
                            <a:schemeClr val="tx1"/>
                          </a:solidFill>
                        </a:rPr>
                        <a:t>SQL Server</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solidFill>
                      <a:schemeClr val="bg1">
                        <a:lumMod val="85000"/>
                        <a:alpha val="2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a:solidFill>
                            <a:schemeClr val="tx1"/>
                          </a:solidFill>
                        </a:rPr>
                        <a:t>Azure SQL Database (single/elastic)</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3110206898"/>
                  </a:ext>
                </a:extLst>
              </a:tr>
              <a:tr h="306773">
                <a:tc>
                  <a:txBody>
                    <a:bodyPr/>
                    <a:lstStyle/>
                    <a:p>
                      <a:pPr algn="l"/>
                      <a:r>
                        <a:rPr lang="en-US" sz="1400" b="1">
                          <a:solidFill>
                            <a:schemeClr val="tx1"/>
                          </a:solidFill>
                        </a:rPr>
                        <a:t>SQL Server </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b="1">
                          <a:solidFill>
                            <a:schemeClr val="tx1"/>
                          </a:solidFill>
                        </a:rPr>
                        <a:t>Azure SQL Database Managed Instance</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52184899"/>
                  </a:ext>
                </a:extLst>
              </a:tr>
              <a:tr h="306773">
                <a:tc>
                  <a:txBody>
                    <a:bodyPr/>
                    <a:lstStyle/>
                    <a:p>
                      <a:pPr algn="l"/>
                      <a:r>
                        <a:rPr lang="en-US" sz="1400">
                          <a:solidFill>
                            <a:schemeClr val="tx1"/>
                          </a:solidFill>
                        </a:rPr>
                        <a:t>SQL Server</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a:solidFill>
                            <a:schemeClr val="tx1"/>
                          </a:solidFill>
                        </a:rPr>
                        <a:t>SQL Server in Azure VMs </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206163234"/>
                  </a:ext>
                </a:extLst>
              </a:tr>
              <a:tr h="306773">
                <a:tc>
                  <a:txBody>
                    <a:bodyPr/>
                    <a:lstStyle/>
                    <a:p>
                      <a:pPr algn="l"/>
                      <a:r>
                        <a:rPr lang="en-US" sz="1400">
                          <a:solidFill>
                            <a:schemeClr val="tx1"/>
                          </a:solidFill>
                        </a:rPr>
                        <a:t>MySQL</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a:solidFill>
                            <a:schemeClr val="tx1"/>
                          </a:solidFill>
                        </a:rPr>
                        <a:t>Azure Database for MySQL</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51808281"/>
                  </a:ext>
                </a:extLst>
              </a:tr>
              <a:tr h="306773">
                <a:tc>
                  <a:txBody>
                    <a:bodyPr/>
                    <a:lstStyle/>
                    <a:p>
                      <a:pPr algn="l"/>
                      <a:r>
                        <a:rPr lang="en-US" sz="1400">
                          <a:solidFill>
                            <a:schemeClr val="tx1"/>
                          </a:solidFill>
                        </a:rPr>
                        <a:t>PostgreSQL</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a:solidFill>
                            <a:schemeClr val="tx1"/>
                          </a:solidFill>
                        </a:rPr>
                        <a:t>Azure Database for PostgreSQL</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807584165"/>
                  </a:ext>
                </a:extLst>
              </a:tr>
              <a:tr h="521513">
                <a:tc>
                  <a:txBody>
                    <a:bodyPr/>
                    <a:lstStyle/>
                    <a:p>
                      <a:pPr algn="l"/>
                      <a:r>
                        <a:rPr lang="en-US" sz="1400" kern="1200">
                          <a:solidFill>
                            <a:schemeClr val="tx1"/>
                          </a:solidFill>
                          <a:latin typeface="+mn-lt"/>
                          <a:ea typeface="+mn-ea"/>
                          <a:cs typeface="+mn-cs"/>
                        </a:rPr>
                        <a:t>MongoDB, </a:t>
                      </a:r>
                      <a:br>
                        <a:rPr lang="en-US" sz="1400" kern="1200">
                          <a:solidFill>
                            <a:schemeClr val="tx1"/>
                          </a:solidFill>
                          <a:latin typeface="+mn-lt"/>
                          <a:ea typeface="+mn-ea"/>
                          <a:cs typeface="+mn-cs"/>
                        </a:rPr>
                      </a:br>
                      <a:r>
                        <a:rPr lang="en-US" sz="1400" kern="1200">
                          <a:solidFill>
                            <a:schemeClr val="tx1"/>
                          </a:solidFill>
                          <a:latin typeface="+mn-lt"/>
                          <a:ea typeface="+mn-ea"/>
                          <a:cs typeface="+mn-cs"/>
                        </a:rPr>
                        <a:t>Cassandra</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kern="1200">
                          <a:solidFill>
                            <a:schemeClr val="tx1"/>
                          </a:solidFill>
                          <a:latin typeface="+mn-lt"/>
                          <a:ea typeface="+mn-ea"/>
                          <a:cs typeface="+mn-cs"/>
                        </a:rPr>
                        <a:t>Cosmos DB</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02819"/>
                  </a:ext>
                </a:extLst>
              </a:tr>
              <a:tr h="521513">
                <a:tc>
                  <a:txBody>
                    <a:bodyPr/>
                    <a:lstStyle/>
                    <a:p>
                      <a:pPr algn="l"/>
                      <a:r>
                        <a:rPr lang="en-US" sz="1400" kern="1200">
                          <a:solidFill>
                            <a:schemeClr val="tx1"/>
                          </a:solidFill>
                        </a:rPr>
                        <a:t>Oracle</a:t>
                      </a:r>
                      <a:endParaRPr lang="en-US" sz="1400" kern="1200">
                        <a:solidFill>
                          <a:schemeClr val="tx1"/>
                        </a:solidFill>
                        <a:latin typeface="+mn-lt"/>
                        <a:ea typeface="+mn-ea"/>
                        <a:cs typeface="+mn-cs"/>
                      </a:endParaRP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kern="1200">
                          <a:solidFill>
                            <a:schemeClr val="tx1"/>
                          </a:solidFill>
                        </a:rPr>
                        <a:t>SQL Server in Azure VMs</a:t>
                      </a:r>
                    </a:p>
                    <a:p>
                      <a:pPr algn="l"/>
                      <a:r>
                        <a:rPr lang="en-US" sz="1400" kern="1200">
                          <a:solidFill>
                            <a:schemeClr val="tx1"/>
                          </a:solidFill>
                        </a:rPr>
                        <a:t>Azure SQL Database </a:t>
                      </a:r>
                      <a:endParaRPr lang="en-US" sz="1400" kern="1200">
                        <a:solidFill>
                          <a:schemeClr val="tx1"/>
                        </a:solidFill>
                        <a:latin typeface="+mn-lt"/>
                        <a:ea typeface="+mn-ea"/>
                        <a:cs typeface="+mn-cs"/>
                      </a:endParaRP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313909991"/>
                  </a:ext>
                </a:extLst>
              </a:tr>
            </a:tbl>
          </a:graphicData>
        </a:graphic>
      </p:graphicFrame>
      <p:sp>
        <p:nvSpPr>
          <p:cNvPr id="8" name="Left Brace 69">
            <a:extLst>
              <a:ext uri="{FF2B5EF4-FFF2-40B4-BE49-F238E27FC236}">
                <a16:creationId xmlns:a16="http://schemas.microsoft.com/office/drawing/2014/main" id="{C2E7C9F2-DB99-47C6-A1A4-DC202EF44C8B}"/>
              </a:ext>
            </a:extLst>
          </p:cNvPr>
          <p:cNvSpPr/>
          <p:nvPr/>
        </p:nvSpPr>
        <p:spPr>
          <a:xfrm rot="5400000">
            <a:off x="6996029" y="-849154"/>
            <a:ext cx="315233" cy="5139136"/>
          </a:xfrm>
          <a:prstGeom prst="leftBrac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20AEA45B-7449-46F3-AE18-440E0A5A27AD}"/>
              </a:ext>
            </a:extLst>
          </p:cNvPr>
          <p:cNvSpPr txBox="1"/>
          <p:nvPr/>
        </p:nvSpPr>
        <p:spPr>
          <a:xfrm>
            <a:off x="5477085" y="1093977"/>
            <a:ext cx="3211251" cy="5724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ko-KR" altLang="en-US" sz="2000" b="1" i="0" u="none" strike="noStrike" kern="1200" cap="none" spc="0" normalizeH="0" baseline="0" noProof="0">
                <a:ln>
                  <a:noFill/>
                </a:ln>
                <a:solidFill>
                  <a:srgbClr val="0078D4"/>
                </a:solidFill>
                <a:effectLst/>
                <a:uLnTx/>
                <a:uFillTx/>
                <a:latin typeface="Segoe UI Light"/>
                <a:ea typeface="+mn-ea"/>
                <a:cs typeface="Segoe UI Semibold" panose="020B0702040204020203" pitchFamily="34" charset="0"/>
              </a:rPr>
              <a:t>마이그레이션 시나리오</a:t>
            </a:r>
            <a:endParaRPr kumimoji="0" lang="en-US" sz="2000" b="1" i="0" u="none" strike="noStrike" kern="1200" cap="none" spc="0" normalizeH="0" baseline="0" noProof="0">
              <a:ln>
                <a:noFill/>
              </a:ln>
              <a:solidFill>
                <a:srgbClr val="0078D4"/>
              </a:solidFill>
              <a:effectLst/>
              <a:uLnTx/>
              <a:uFillTx/>
              <a:latin typeface="Segoe UI Light"/>
              <a:ea typeface="+mn-ea"/>
              <a:cs typeface="Segoe UI Semibold" panose="020B0702040204020203" pitchFamily="34" charset="0"/>
            </a:endParaRPr>
          </a:p>
        </p:txBody>
      </p:sp>
      <p:grpSp>
        <p:nvGrpSpPr>
          <p:cNvPr id="10" name="Group 71">
            <a:extLst>
              <a:ext uri="{FF2B5EF4-FFF2-40B4-BE49-F238E27FC236}">
                <a16:creationId xmlns:a16="http://schemas.microsoft.com/office/drawing/2014/main" id="{AE4B2D69-341B-4574-AF3A-5287A6D321BF}"/>
              </a:ext>
            </a:extLst>
          </p:cNvPr>
          <p:cNvGrpSpPr/>
          <p:nvPr/>
        </p:nvGrpSpPr>
        <p:grpSpPr>
          <a:xfrm>
            <a:off x="10076982" y="1060499"/>
            <a:ext cx="798216" cy="675294"/>
            <a:chOff x="9888227" y="1381583"/>
            <a:chExt cx="1092773" cy="1213410"/>
          </a:xfrm>
          <a:solidFill>
            <a:schemeClr val="bg1">
              <a:lumMod val="95000"/>
            </a:schemeClr>
          </a:solidFill>
        </p:grpSpPr>
        <p:sp>
          <p:nvSpPr>
            <p:cNvPr id="11" name="Freeform 5">
              <a:extLst>
                <a:ext uri="{FF2B5EF4-FFF2-40B4-BE49-F238E27FC236}">
                  <a16:creationId xmlns:a16="http://schemas.microsoft.com/office/drawing/2014/main" id="{885DCC6D-7B7C-4299-BB42-0B1E0F389264}"/>
                </a:ext>
              </a:extLst>
            </p:cNvPr>
            <p:cNvSpPr/>
            <p:nvPr/>
          </p:nvSpPr>
          <p:spPr bwMode="auto">
            <a:xfrm>
              <a:off x="9888227" y="1381583"/>
              <a:ext cx="1092773" cy="746209"/>
            </a:xfrm>
            <a:custGeom>
              <a:avLst/>
              <a:gdLst>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315914 w 1194890"/>
                <a:gd name="connsiteY12" fmla="*/ 686253 h 701228"/>
                <a:gd name="connsiteX13" fmla="*/ 283096 w 1194890"/>
                <a:gd name="connsiteY13" fmla="*/ 696440 h 701228"/>
                <a:gd name="connsiteX14" fmla="*/ 235612 w 1194890"/>
                <a:gd name="connsiteY14" fmla="*/ 701227 h 701228"/>
                <a:gd name="connsiteX15" fmla="*/ 0 w 1194890"/>
                <a:gd name="connsiteY15" fmla="*/ 465615 h 701228"/>
                <a:gd name="connsiteX16" fmla="*/ 235612 w 1194890"/>
                <a:gd name="connsiteY16" fmla="*/ 230003 h 701228"/>
                <a:gd name="connsiteX17" fmla="*/ 327323 w 1194890"/>
                <a:gd name="connsiteY17" fmla="*/ 248518 h 701228"/>
                <a:gd name="connsiteX18" fmla="*/ 335296 w 1194890"/>
                <a:gd name="connsiteY18" fmla="*/ 252846 h 701228"/>
                <a:gd name="connsiteX19" fmla="*/ 347311 w 1194890"/>
                <a:gd name="connsiteY19" fmla="*/ 214139 h 701228"/>
                <a:gd name="connsiteX20" fmla="*/ 670372 w 1194890"/>
                <a:gd name="connsiteY20"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283096 w 1194890"/>
                <a:gd name="connsiteY12" fmla="*/ 696440 h 701228"/>
                <a:gd name="connsiteX13" fmla="*/ 235612 w 1194890"/>
                <a:gd name="connsiteY13" fmla="*/ 701227 h 701228"/>
                <a:gd name="connsiteX14" fmla="*/ 0 w 1194890"/>
                <a:gd name="connsiteY14" fmla="*/ 465615 h 701228"/>
                <a:gd name="connsiteX15" fmla="*/ 235612 w 1194890"/>
                <a:gd name="connsiteY15" fmla="*/ 230003 h 701228"/>
                <a:gd name="connsiteX16" fmla="*/ 327323 w 1194890"/>
                <a:gd name="connsiteY16" fmla="*/ 248518 h 701228"/>
                <a:gd name="connsiteX17" fmla="*/ 335296 w 1194890"/>
                <a:gd name="connsiteY17" fmla="*/ 252846 h 701228"/>
                <a:gd name="connsiteX18" fmla="*/ 347311 w 1194890"/>
                <a:gd name="connsiteY18" fmla="*/ 214139 h 701228"/>
                <a:gd name="connsiteX19" fmla="*/ 670372 w 1194890"/>
                <a:gd name="connsiteY19"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283096 w 1194890"/>
                <a:gd name="connsiteY11" fmla="*/ 696440 h 701228"/>
                <a:gd name="connsiteX12" fmla="*/ 235612 w 1194890"/>
                <a:gd name="connsiteY12" fmla="*/ 701227 h 701228"/>
                <a:gd name="connsiteX13" fmla="*/ 0 w 1194890"/>
                <a:gd name="connsiteY13" fmla="*/ 465615 h 701228"/>
                <a:gd name="connsiteX14" fmla="*/ 235612 w 1194890"/>
                <a:gd name="connsiteY14" fmla="*/ 230003 h 701228"/>
                <a:gd name="connsiteX15" fmla="*/ 327323 w 1194890"/>
                <a:gd name="connsiteY15" fmla="*/ 248518 h 701228"/>
                <a:gd name="connsiteX16" fmla="*/ 335296 w 1194890"/>
                <a:gd name="connsiteY16" fmla="*/ 252846 h 701228"/>
                <a:gd name="connsiteX17" fmla="*/ 347311 w 1194890"/>
                <a:gd name="connsiteY17" fmla="*/ 214139 h 701228"/>
                <a:gd name="connsiteX18" fmla="*/ 670372 w 1194890"/>
                <a:gd name="connsiteY18"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283096 w 1194890"/>
                <a:gd name="connsiteY10" fmla="*/ 696440 h 701228"/>
                <a:gd name="connsiteX11" fmla="*/ 235612 w 1194890"/>
                <a:gd name="connsiteY11" fmla="*/ 701227 h 701228"/>
                <a:gd name="connsiteX12" fmla="*/ 0 w 1194890"/>
                <a:gd name="connsiteY12" fmla="*/ 465615 h 701228"/>
                <a:gd name="connsiteX13" fmla="*/ 235612 w 1194890"/>
                <a:gd name="connsiteY13" fmla="*/ 230003 h 701228"/>
                <a:gd name="connsiteX14" fmla="*/ 327323 w 1194890"/>
                <a:gd name="connsiteY14" fmla="*/ 248518 h 701228"/>
                <a:gd name="connsiteX15" fmla="*/ 335296 w 1194890"/>
                <a:gd name="connsiteY15" fmla="*/ 252846 h 701228"/>
                <a:gd name="connsiteX16" fmla="*/ 347311 w 1194890"/>
                <a:gd name="connsiteY16" fmla="*/ 214139 h 701228"/>
                <a:gd name="connsiteX17" fmla="*/ 670372 w 1194890"/>
                <a:gd name="connsiteY17" fmla="*/ 0 h 70122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670372 w 1194890"/>
                <a:gd name="connsiteY8" fmla="*/ 701228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921906 w 1194890"/>
                <a:gd name="connsiteY7" fmla="*/ 704410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75"/>
                <a:gd name="connsiteX1" fmla="*/ 1020986 w 1194890"/>
                <a:gd name="connsiteY1" fmla="*/ 350614 h 793575"/>
                <a:gd name="connsiteX2" fmla="*/ 1013863 w 1194890"/>
                <a:gd name="connsiteY2" fmla="*/ 421275 h 793575"/>
                <a:gd name="connsiteX3" fmla="*/ 1000099 w 1194890"/>
                <a:gd name="connsiteY3" fmla="*/ 465615 h 793575"/>
                <a:gd name="connsiteX4" fmla="*/ 1077084 w 1194890"/>
                <a:gd name="connsiteY4" fmla="*/ 465615 h 793575"/>
                <a:gd name="connsiteX5" fmla="*/ 1194890 w 1194890"/>
                <a:gd name="connsiteY5" fmla="*/ 583421 h 793575"/>
                <a:gd name="connsiteX6" fmla="*/ 1077084 w 1194890"/>
                <a:gd name="connsiteY6" fmla="*/ 701227 h 793575"/>
                <a:gd name="connsiteX7" fmla="*/ 921906 w 1194890"/>
                <a:gd name="connsiteY7" fmla="*/ 704410 h 793575"/>
                <a:gd name="connsiteX8" fmla="*/ 851841 w 1194890"/>
                <a:gd name="connsiteY8" fmla="*/ 793558 h 793575"/>
                <a:gd name="connsiteX9" fmla="*/ 283096 w 1194890"/>
                <a:gd name="connsiteY9" fmla="*/ 696440 h 793575"/>
                <a:gd name="connsiteX10" fmla="*/ 235612 w 1194890"/>
                <a:gd name="connsiteY10" fmla="*/ 701227 h 793575"/>
                <a:gd name="connsiteX11" fmla="*/ 0 w 1194890"/>
                <a:gd name="connsiteY11" fmla="*/ 465615 h 793575"/>
                <a:gd name="connsiteX12" fmla="*/ 235612 w 1194890"/>
                <a:gd name="connsiteY12" fmla="*/ 230003 h 793575"/>
                <a:gd name="connsiteX13" fmla="*/ 327323 w 1194890"/>
                <a:gd name="connsiteY13" fmla="*/ 248518 h 793575"/>
                <a:gd name="connsiteX14" fmla="*/ 335296 w 1194890"/>
                <a:gd name="connsiteY14" fmla="*/ 252846 h 793575"/>
                <a:gd name="connsiteX15" fmla="*/ 347311 w 1194890"/>
                <a:gd name="connsiteY15" fmla="*/ 214139 h 793575"/>
                <a:gd name="connsiteX16" fmla="*/ 670372 w 1194890"/>
                <a:gd name="connsiteY16" fmla="*/ 0 h 793575"/>
                <a:gd name="connsiteX0" fmla="*/ 851841 w 1194890"/>
                <a:gd name="connsiteY0" fmla="*/ 793558 h 885253"/>
                <a:gd name="connsiteX1" fmla="*/ 283096 w 1194890"/>
                <a:gd name="connsiteY1" fmla="*/ 696440 h 885253"/>
                <a:gd name="connsiteX2" fmla="*/ 235612 w 1194890"/>
                <a:gd name="connsiteY2" fmla="*/ 701227 h 885253"/>
                <a:gd name="connsiteX3" fmla="*/ 0 w 1194890"/>
                <a:gd name="connsiteY3" fmla="*/ 465615 h 885253"/>
                <a:gd name="connsiteX4" fmla="*/ 235612 w 1194890"/>
                <a:gd name="connsiteY4" fmla="*/ 230003 h 885253"/>
                <a:gd name="connsiteX5" fmla="*/ 327323 w 1194890"/>
                <a:gd name="connsiteY5" fmla="*/ 248518 h 885253"/>
                <a:gd name="connsiteX6" fmla="*/ 335296 w 1194890"/>
                <a:gd name="connsiteY6" fmla="*/ 252846 h 885253"/>
                <a:gd name="connsiteX7" fmla="*/ 347311 w 1194890"/>
                <a:gd name="connsiteY7" fmla="*/ 214139 h 885253"/>
                <a:gd name="connsiteX8" fmla="*/ 670372 w 1194890"/>
                <a:gd name="connsiteY8" fmla="*/ 0 h 885253"/>
                <a:gd name="connsiteX9" fmla="*/ 1020986 w 1194890"/>
                <a:gd name="connsiteY9" fmla="*/ 350614 h 885253"/>
                <a:gd name="connsiteX10" fmla="*/ 1013863 w 1194890"/>
                <a:gd name="connsiteY10" fmla="*/ 421275 h 885253"/>
                <a:gd name="connsiteX11" fmla="*/ 1000099 w 1194890"/>
                <a:gd name="connsiteY11" fmla="*/ 465615 h 885253"/>
                <a:gd name="connsiteX12" fmla="*/ 1077084 w 1194890"/>
                <a:gd name="connsiteY12" fmla="*/ 465615 h 885253"/>
                <a:gd name="connsiteX13" fmla="*/ 1194890 w 1194890"/>
                <a:gd name="connsiteY13" fmla="*/ 583421 h 885253"/>
                <a:gd name="connsiteX14" fmla="*/ 1077084 w 1194890"/>
                <a:gd name="connsiteY14" fmla="*/ 701227 h 885253"/>
                <a:gd name="connsiteX15" fmla="*/ 921906 w 1194890"/>
                <a:gd name="connsiteY15" fmla="*/ 704410 h 885253"/>
                <a:gd name="connsiteX16" fmla="*/ 943536 w 1194890"/>
                <a:gd name="connsiteY16" fmla="*/ 885253 h 885253"/>
                <a:gd name="connsiteX0" fmla="*/ 851841 w 1194890"/>
                <a:gd name="connsiteY0" fmla="*/ 793558 h 793558"/>
                <a:gd name="connsiteX1" fmla="*/ 283096 w 1194890"/>
                <a:gd name="connsiteY1" fmla="*/ 696440 h 793558"/>
                <a:gd name="connsiteX2" fmla="*/ 235612 w 1194890"/>
                <a:gd name="connsiteY2" fmla="*/ 701227 h 793558"/>
                <a:gd name="connsiteX3" fmla="*/ 0 w 1194890"/>
                <a:gd name="connsiteY3" fmla="*/ 465615 h 793558"/>
                <a:gd name="connsiteX4" fmla="*/ 235612 w 1194890"/>
                <a:gd name="connsiteY4" fmla="*/ 230003 h 793558"/>
                <a:gd name="connsiteX5" fmla="*/ 327323 w 1194890"/>
                <a:gd name="connsiteY5" fmla="*/ 248518 h 793558"/>
                <a:gd name="connsiteX6" fmla="*/ 335296 w 1194890"/>
                <a:gd name="connsiteY6" fmla="*/ 252846 h 793558"/>
                <a:gd name="connsiteX7" fmla="*/ 347311 w 1194890"/>
                <a:gd name="connsiteY7" fmla="*/ 214139 h 793558"/>
                <a:gd name="connsiteX8" fmla="*/ 670372 w 1194890"/>
                <a:gd name="connsiteY8" fmla="*/ 0 h 793558"/>
                <a:gd name="connsiteX9" fmla="*/ 1020986 w 1194890"/>
                <a:gd name="connsiteY9" fmla="*/ 350614 h 793558"/>
                <a:gd name="connsiteX10" fmla="*/ 1013863 w 1194890"/>
                <a:gd name="connsiteY10" fmla="*/ 421275 h 793558"/>
                <a:gd name="connsiteX11" fmla="*/ 1000099 w 1194890"/>
                <a:gd name="connsiteY11" fmla="*/ 465615 h 793558"/>
                <a:gd name="connsiteX12" fmla="*/ 1077084 w 1194890"/>
                <a:gd name="connsiteY12" fmla="*/ 465615 h 793558"/>
                <a:gd name="connsiteX13" fmla="*/ 1194890 w 1194890"/>
                <a:gd name="connsiteY13" fmla="*/ 583421 h 793558"/>
                <a:gd name="connsiteX14" fmla="*/ 1077084 w 1194890"/>
                <a:gd name="connsiteY14" fmla="*/ 701227 h 793558"/>
                <a:gd name="connsiteX15" fmla="*/ 921906 w 1194890"/>
                <a:gd name="connsiteY15" fmla="*/ 704410 h 793558"/>
                <a:gd name="connsiteX0" fmla="*/ 283096 w 1194890"/>
                <a:gd name="connsiteY0" fmla="*/ 696440 h 704410"/>
                <a:gd name="connsiteX1" fmla="*/ 235612 w 1194890"/>
                <a:gd name="connsiteY1" fmla="*/ 701227 h 704410"/>
                <a:gd name="connsiteX2" fmla="*/ 0 w 1194890"/>
                <a:gd name="connsiteY2" fmla="*/ 465615 h 704410"/>
                <a:gd name="connsiteX3" fmla="*/ 235612 w 1194890"/>
                <a:gd name="connsiteY3" fmla="*/ 230003 h 704410"/>
                <a:gd name="connsiteX4" fmla="*/ 327323 w 1194890"/>
                <a:gd name="connsiteY4" fmla="*/ 248518 h 704410"/>
                <a:gd name="connsiteX5" fmla="*/ 335296 w 1194890"/>
                <a:gd name="connsiteY5" fmla="*/ 252846 h 704410"/>
                <a:gd name="connsiteX6" fmla="*/ 347311 w 1194890"/>
                <a:gd name="connsiteY6" fmla="*/ 214139 h 704410"/>
                <a:gd name="connsiteX7" fmla="*/ 670372 w 1194890"/>
                <a:gd name="connsiteY7" fmla="*/ 0 h 704410"/>
                <a:gd name="connsiteX8" fmla="*/ 1020986 w 1194890"/>
                <a:gd name="connsiteY8" fmla="*/ 350614 h 704410"/>
                <a:gd name="connsiteX9" fmla="*/ 1013863 w 1194890"/>
                <a:gd name="connsiteY9" fmla="*/ 421275 h 704410"/>
                <a:gd name="connsiteX10" fmla="*/ 1000099 w 1194890"/>
                <a:gd name="connsiteY10" fmla="*/ 465615 h 704410"/>
                <a:gd name="connsiteX11" fmla="*/ 1077084 w 1194890"/>
                <a:gd name="connsiteY11" fmla="*/ 465615 h 704410"/>
                <a:gd name="connsiteX12" fmla="*/ 1194890 w 1194890"/>
                <a:gd name="connsiteY12" fmla="*/ 583421 h 704410"/>
                <a:gd name="connsiteX13" fmla="*/ 1077084 w 1194890"/>
                <a:gd name="connsiteY13" fmla="*/ 701227 h 704410"/>
                <a:gd name="connsiteX14" fmla="*/ 921906 w 1194890"/>
                <a:gd name="connsiteY14" fmla="*/ 704410 h 704410"/>
                <a:gd name="connsiteX0" fmla="*/ 283096 w 1194890"/>
                <a:gd name="connsiteY0" fmla="*/ 696440 h 707594"/>
                <a:gd name="connsiteX1" fmla="*/ 235612 w 1194890"/>
                <a:gd name="connsiteY1" fmla="*/ 701227 h 707594"/>
                <a:gd name="connsiteX2" fmla="*/ 0 w 1194890"/>
                <a:gd name="connsiteY2" fmla="*/ 465615 h 707594"/>
                <a:gd name="connsiteX3" fmla="*/ 235612 w 1194890"/>
                <a:gd name="connsiteY3" fmla="*/ 230003 h 707594"/>
                <a:gd name="connsiteX4" fmla="*/ 327323 w 1194890"/>
                <a:gd name="connsiteY4" fmla="*/ 248518 h 707594"/>
                <a:gd name="connsiteX5" fmla="*/ 335296 w 1194890"/>
                <a:gd name="connsiteY5" fmla="*/ 252846 h 707594"/>
                <a:gd name="connsiteX6" fmla="*/ 347311 w 1194890"/>
                <a:gd name="connsiteY6" fmla="*/ 214139 h 707594"/>
                <a:gd name="connsiteX7" fmla="*/ 670372 w 1194890"/>
                <a:gd name="connsiteY7" fmla="*/ 0 h 707594"/>
                <a:gd name="connsiteX8" fmla="*/ 1020986 w 1194890"/>
                <a:gd name="connsiteY8" fmla="*/ 350614 h 707594"/>
                <a:gd name="connsiteX9" fmla="*/ 1013863 w 1194890"/>
                <a:gd name="connsiteY9" fmla="*/ 421275 h 707594"/>
                <a:gd name="connsiteX10" fmla="*/ 1000099 w 1194890"/>
                <a:gd name="connsiteY10" fmla="*/ 465615 h 707594"/>
                <a:gd name="connsiteX11" fmla="*/ 1077084 w 1194890"/>
                <a:gd name="connsiteY11" fmla="*/ 465615 h 707594"/>
                <a:gd name="connsiteX12" fmla="*/ 1194890 w 1194890"/>
                <a:gd name="connsiteY12" fmla="*/ 583421 h 707594"/>
                <a:gd name="connsiteX13" fmla="*/ 1077084 w 1194890"/>
                <a:gd name="connsiteY13" fmla="*/ 701227 h 707594"/>
                <a:gd name="connsiteX14" fmla="*/ 928274 w 1194890"/>
                <a:gd name="connsiteY14" fmla="*/ 707594 h 70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4890" h="707594">
                  <a:moveTo>
                    <a:pt x="283096" y="696440"/>
                  </a:moveTo>
                  <a:cubicBezTo>
                    <a:pt x="267759" y="699579"/>
                    <a:pt x="251877" y="701227"/>
                    <a:pt x="235612" y="701227"/>
                  </a:cubicBezTo>
                  <a:cubicBezTo>
                    <a:pt x="105487" y="701227"/>
                    <a:pt x="0" y="595740"/>
                    <a:pt x="0" y="465615"/>
                  </a:cubicBezTo>
                  <a:cubicBezTo>
                    <a:pt x="0" y="335490"/>
                    <a:pt x="105487" y="230003"/>
                    <a:pt x="235612" y="230003"/>
                  </a:cubicBezTo>
                  <a:cubicBezTo>
                    <a:pt x="268144" y="230003"/>
                    <a:pt x="299135" y="236596"/>
                    <a:pt x="327323" y="248518"/>
                  </a:cubicBezTo>
                  <a:lnTo>
                    <a:pt x="335296" y="252846"/>
                  </a:lnTo>
                  <a:lnTo>
                    <a:pt x="347311" y="214139"/>
                  </a:lnTo>
                  <a:cubicBezTo>
                    <a:pt x="400537" y="88298"/>
                    <a:pt x="525143" y="0"/>
                    <a:pt x="670372" y="0"/>
                  </a:cubicBezTo>
                  <a:cubicBezTo>
                    <a:pt x="864011" y="0"/>
                    <a:pt x="1020986" y="156975"/>
                    <a:pt x="1020986" y="350614"/>
                  </a:cubicBezTo>
                  <a:cubicBezTo>
                    <a:pt x="1020986" y="374819"/>
                    <a:pt x="1018534" y="398451"/>
                    <a:pt x="1013863" y="421275"/>
                  </a:cubicBezTo>
                  <a:lnTo>
                    <a:pt x="1000099" y="465615"/>
                  </a:lnTo>
                  <a:lnTo>
                    <a:pt x="1077084" y="465615"/>
                  </a:lnTo>
                  <a:cubicBezTo>
                    <a:pt x="1142146" y="465615"/>
                    <a:pt x="1194890" y="518359"/>
                    <a:pt x="1194890" y="583421"/>
                  </a:cubicBezTo>
                  <a:cubicBezTo>
                    <a:pt x="1194890" y="648483"/>
                    <a:pt x="1142146" y="701227"/>
                    <a:pt x="1077084" y="701227"/>
                  </a:cubicBezTo>
                  <a:lnTo>
                    <a:pt x="928274" y="707594"/>
                  </a:lnTo>
                </a:path>
              </a:pathLst>
            </a:custGeom>
            <a:grpFill/>
            <a:ln w="15875" cap="rnd">
              <a:solidFill>
                <a:srgbClr val="0078D4"/>
              </a:solidFill>
              <a:miter lim="800000"/>
              <a:headEnd/>
              <a:tailEnd/>
            </a:ln>
            <a:effectLst/>
          </p:spPr>
          <p:txBody>
            <a:bodyPr wrap="square" lIns="89630" tIns="44814" rIns="89630" bIns="44814" numCol="1" spcCol="0" rtlCol="0" fromWordArt="0" anchor="ctr" anchorCtr="0" forceAA="0" compatLnSpc="1"/>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 name="Freeform 6">
              <a:extLst>
                <a:ext uri="{FF2B5EF4-FFF2-40B4-BE49-F238E27FC236}">
                  <a16:creationId xmlns:a16="http://schemas.microsoft.com/office/drawing/2014/main" id="{08A8266E-532E-4B84-B921-C23481610169}"/>
                </a:ext>
              </a:extLst>
            </p:cNvPr>
            <p:cNvSpPr/>
            <p:nvPr/>
          </p:nvSpPr>
          <p:spPr bwMode="auto">
            <a:xfrm>
              <a:off x="10163970" y="2028563"/>
              <a:ext cx="541572" cy="566430"/>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grp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3" name="Up Arrow 7">
              <a:extLst>
                <a:ext uri="{FF2B5EF4-FFF2-40B4-BE49-F238E27FC236}">
                  <a16:creationId xmlns:a16="http://schemas.microsoft.com/office/drawing/2014/main" id="{49135B21-B2D5-4662-8AC8-C1B35A0A04A6}"/>
                </a:ext>
              </a:extLst>
            </p:cNvPr>
            <p:cNvSpPr/>
            <p:nvPr/>
          </p:nvSpPr>
          <p:spPr bwMode="auto">
            <a:xfrm>
              <a:off x="10346149" y="1598978"/>
              <a:ext cx="178083" cy="426054"/>
            </a:xfrm>
            <a:prstGeom prst="upArrow">
              <a:avLst/>
            </a:prstGeom>
            <a:grpFill/>
            <a:ln w="15875" cap="rnd">
              <a:solidFill>
                <a:srgbClr val="0078D4"/>
              </a:solidFill>
              <a:miter lim="800000"/>
              <a:headEnd/>
              <a:tailEnd/>
            </a:ln>
            <a:effectLst/>
          </p:spPr>
          <p:txBody>
            <a:bodyPr wrap="none"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 name="Freeform 8">
              <a:extLst>
                <a:ext uri="{FF2B5EF4-FFF2-40B4-BE49-F238E27FC236}">
                  <a16:creationId xmlns:a16="http://schemas.microsoft.com/office/drawing/2014/main" id="{57B603DA-9E34-44AE-A4BB-13B208979252}"/>
                </a:ext>
              </a:extLst>
            </p:cNvPr>
            <p:cNvSpPr/>
            <p:nvPr/>
          </p:nvSpPr>
          <p:spPr bwMode="auto">
            <a:xfrm>
              <a:off x="10165919" y="1930715"/>
              <a:ext cx="538547" cy="197077"/>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grpFill/>
            <a:ln w="15875" cap="rnd">
              <a:solidFill>
                <a:srgbClr val="0078D4"/>
              </a:solidFill>
              <a:miter lim="800000"/>
              <a:headEnd/>
              <a:tailEnd/>
            </a:ln>
            <a:effectLst/>
          </p:spPr>
          <p:txBody>
            <a:bodyPr wrap="square" lIns="89630" tIns="44814" rIns="89630" bIns="44814" numCol="1" spcCol="0" rtlCol="0" fromWordArt="0" anchor="ctr" anchorCtr="0" forceAA="0" compatLnSpc="1"/>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5" name="Group 76">
            <a:extLst>
              <a:ext uri="{FF2B5EF4-FFF2-40B4-BE49-F238E27FC236}">
                <a16:creationId xmlns:a16="http://schemas.microsoft.com/office/drawing/2014/main" id="{2EF1A580-1DB2-4FE3-9670-F8ADD166D42B}"/>
              </a:ext>
            </a:extLst>
          </p:cNvPr>
          <p:cNvGrpSpPr/>
          <p:nvPr/>
        </p:nvGrpSpPr>
        <p:grpSpPr>
          <a:xfrm>
            <a:off x="7338705" y="5385663"/>
            <a:ext cx="2559206" cy="773944"/>
            <a:chOff x="9292254" y="72487"/>
            <a:chExt cx="2828682" cy="939800"/>
          </a:xfrm>
        </p:grpSpPr>
        <p:sp>
          <p:nvSpPr>
            <p:cNvPr id="16" name="Snip Single Corner Rectangle 18">
              <a:extLst>
                <a:ext uri="{FF2B5EF4-FFF2-40B4-BE49-F238E27FC236}">
                  <a16:creationId xmlns:a16="http://schemas.microsoft.com/office/drawing/2014/main" id="{1E7AB1FD-AF0A-4469-8197-6D520C18F808}"/>
                </a:ext>
              </a:extLst>
            </p:cNvPr>
            <p:cNvSpPr/>
            <p:nvPr/>
          </p:nvSpPr>
          <p:spPr>
            <a:xfrm flipH="1">
              <a:off x="9292254" y="72487"/>
              <a:ext cx="2828682" cy="939800"/>
            </a:xfrm>
            <a:prstGeom prst="snip1Rect">
              <a:avLst/>
            </a:prstGeom>
            <a:solidFill>
              <a:schemeClr val="bg1">
                <a:lumMod val="95000"/>
              </a:schemeClr>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globe_6" title="Icon of a monitor in front of a sphere made of lines">
              <a:extLst>
                <a:ext uri="{FF2B5EF4-FFF2-40B4-BE49-F238E27FC236}">
                  <a16:creationId xmlns:a16="http://schemas.microsoft.com/office/drawing/2014/main" id="{9EA0592D-D6FD-44FE-870F-1BD51AC5CEF9}"/>
                </a:ext>
              </a:extLst>
            </p:cNvPr>
            <p:cNvSpPr>
              <a:spLocks noChangeAspect="1" noEditPoints="1"/>
            </p:cNvSpPr>
            <p:nvPr/>
          </p:nvSpPr>
          <p:spPr bwMode="auto">
            <a:xfrm>
              <a:off x="9640982" y="287374"/>
              <a:ext cx="501871" cy="543783"/>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5EA622E-5597-4887-97E7-C5C2BEC29B0B}"/>
                </a:ext>
              </a:extLst>
            </p:cNvPr>
            <p:cNvSpPr>
              <a:spLocks noChangeAspect="1" noEditPoints="1"/>
            </p:cNvSpPr>
            <p:nvPr/>
          </p:nvSpPr>
          <p:spPr bwMode="auto">
            <a:xfrm>
              <a:off x="10334864" y="307221"/>
              <a:ext cx="341448" cy="4438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9" name="Org_ECA6" title="Icon of three boxes in a bracket chart">
              <a:extLst>
                <a:ext uri="{FF2B5EF4-FFF2-40B4-BE49-F238E27FC236}">
                  <a16:creationId xmlns:a16="http://schemas.microsoft.com/office/drawing/2014/main" id="{296E743F-5D73-4E73-B533-238B4E979CEB}"/>
                </a:ext>
              </a:extLst>
            </p:cNvPr>
            <p:cNvSpPr>
              <a:spLocks noChangeAspect="1" noEditPoints="1"/>
            </p:cNvSpPr>
            <p:nvPr/>
          </p:nvSpPr>
          <p:spPr bwMode="auto">
            <a:xfrm>
              <a:off x="10829228" y="278623"/>
              <a:ext cx="449613" cy="44983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document_6" title="Icon of a document with a padlock in the lower right corner">
              <a:extLst>
                <a:ext uri="{FF2B5EF4-FFF2-40B4-BE49-F238E27FC236}">
                  <a16:creationId xmlns:a16="http://schemas.microsoft.com/office/drawing/2014/main" id="{DF484FE4-EEF2-44DA-BCF1-F4345BDD7421}"/>
                </a:ext>
              </a:extLst>
            </p:cNvPr>
            <p:cNvSpPr>
              <a:spLocks noChangeAspect="1" noEditPoints="1"/>
            </p:cNvSpPr>
            <p:nvPr/>
          </p:nvSpPr>
          <p:spPr bwMode="auto">
            <a:xfrm>
              <a:off x="11441856" y="301217"/>
              <a:ext cx="359865" cy="449832"/>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3464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98B99A-D766-4490-8463-83E1ECC06F30}"/>
              </a:ext>
            </a:extLst>
          </p:cNvPr>
          <p:cNvSpPr>
            <a:spLocks noGrp="1"/>
          </p:cNvSpPr>
          <p:nvPr>
            <p:ph type="ctrTitle"/>
          </p:nvPr>
        </p:nvSpPr>
        <p:spPr/>
        <p:txBody>
          <a:bodyPr/>
          <a:lstStyle/>
          <a:p>
            <a:r>
              <a:rPr lang="en-US" altLang="ko-KR"/>
              <a:t>Azure Cosmos DB</a:t>
            </a:r>
            <a:endParaRPr lang="ko-KR" altLang="en-US"/>
          </a:p>
        </p:txBody>
      </p:sp>
      <p:sp>
        <p:nvSpPr>
          <p:cNvPr id="95" name="텍스트 개체 틀 94">
            <a:extLst>
              <a:ext uri="{FF2B5EF4-FFF2-40B4-BE49-F238E27FC236}">
                <a16:creationId xmlns:a16="http://schemas.microsoft.com/office/drawing/2014/main" id="{8AA8A7CE-04CF-4A6F-8673-48C895EB6526}"/>
              </a:ext>
            </a:extLst>
          </p:cNvPr>
          <p:cNvSpPr>
            <a:spLocks noGrp="1"/>
          </p:cNvSpPr>
          <p:nvPr>
            <p:ph type="body" sz="quarter" idx="10"/>
          </p:nvPr>
        </p:nvSpPr>
        <p:spPr/>
        <p:txBody>
          <a:bodyPr/>
          <a:lstStyle/>
          <a:p>
            <a:r>
              <a:rPr lang="ko-KR" altLang="en-US"/>
              <a:t>글로벌 분산과 멀티 모델을 지원하는 데이터베이스 서비스</a:t>
            </a:r>
          </a:p>
        </p:txBody>
      </p:sp>
      <p:sp>
        <p:nvSpPr>
          <p:cNvPr id="3" name="제목 1">
            <a:extLst>
              <a:ext uri="{FF2B5EF4-FFF2-40B4-BE49-F238E27FC236}">
                <a16:creationId xmlns:a16="http://schemas.microsoft.com/office/drawing/2014/main" id="{244AD4EA-D464-4D86-BE38-8B6B3977221A}"/>
              </a:ext>
            </a:extLst>
          </p:cNvPr>
          <p:cNvSpPr txBox="1">
            <a:spLocks/>
          </p:cNvSpPr>
          <p:nvPr/>
        </p:nvSpPr>
        <p:spPr>
          <a:xfrm>
            <a:off x="381000" y="757084"/>
            <a:ext cx="11430000" cy="723372"/>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lang="en-US" sz="3529" b="0" kern="1200" cap="none" spc="-147" baseline="0" dirty="0">
                <a:ln w="3175">
                  <a:noFill/>
                </a:ln>
                <a:solidFill>
                  <a:schemeClr val="tx2"/>
                </a:solidFill>
                <a:effectLst/>
                <a:latin typeface="+mj-lt"/>
                <a:ea typeface="+mn-ea"/>
                <a:cs typeface="Segoe UI" pitchFamily="34" charset="0"/>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endParaRPr kumimoji="0" lang="ko-KR" altLang="en-US" sz="3529" b="0" i="0" u="none" strike="noStrike" kern="1200" cap="none" spc="-147" normalizeH="0" baseline="0" noProof="0">
              <a:ln w="3175">
                <a:noFill/>
              </a:ln>
              <a:solidFill>
                <a:srgbClr val="404040"/>
              </a:solidFill>
              <a:effectLst/>
              <a:uLnTx/>
              <a:uFillTx/>
              <a:latin typeface="맑은 고딕" panose="020F0302020204030204"/>
              <a:ea typeface="맑은 고딕" panose="020B0503020000020004" pitchFamily="50" charset="-127"/>
              <a:cs typeface="Segoe UI" pitchFamily="34" charset="0"/>
            </a:endParaRPr>
          </a:p>
        </p:txBody>
      </p:sp>
      <p:sp>
        <p:nvSpPr>
          <p:cNvPr id="4" name="Text Placeholder 2">
            <a:extLst>
              <a:ext uri="{FF2B5EF4-FFF2-40B4-BE49-F238E27FC236}">
                <a16:creationId xmlns:a16="http://schemas.microsoft.com/office/drawing/2014/main" id="{EBC72CC4-913A-4CF1-A84A-D701824E7A2F}"/>
              </a:ext>
            </a:extLst>
          </p:cNvPr>
          <p:cNvSpPr txBox="1">
            <a:spLocks/>
          </p:cNvSpPr>
          <p:nvPr/>
        </p:nvSpPr>
        <p:spPr>
          <a:xfrm>
            <a:off x="446110" y="1411655"/>
            <a:ext cx="11615657" cy="91717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Clr>
                <a:srgbClr val="000000"/>
              </a:buClr>
            </a:pPr>
            <a:r>
              <a:rPr lang="en-US" sz="1800">
                <a:solidFill>
                  <a:srgbClr val="000000"/>
                </a:solidFill>
              </a:rPr>
              <a:t>Azure Cosmos DB</a:t>
            </a:r>
            <a:r>
              <a:rPr lang="ko-KR" altLang="en-US" sz="1800">
                <a:solidFill>
                  <a:srgbClr val="000000"/>
                </a:solidFill>
              </a:rPr>
              <a:t>는 </a:t>
            </a:r>
            <a:r>
              <a:rPr lang="en-US" altLang="ko-KR" sz="1800">
                <a:solidFill>
                  <a:srgbClr val="000000"/>
                </a:solidFill>
              </a:rPr>
              <a:t>Microsoft</a:t>
            </a:r>
            <a:r>
              <a:rPr lang="ko-KR" altLang="en-US" sz="1800">
                <a:solidFill>
                  <a:srgbClr val="000000"/>
                </a:solidFill>
              </a:rPr>
              <a:t>의 글로벌 분산</a:t>
            </a:r>
            <a:r>
              <a:rPr lang="en-US" altLang="ko-KR" sz="1800">
                <a:solidFill>
                  <a:srgbClr val="000000"/>
                </a:solidFill>
              </a:rPr>
              <a:t> </a:t>
            </a:r>
            <a:r>
              <a:rPr lang="ko-KR" altLang="en-US" sz="1800">
                <a:solidFill>
                  <a:srgbClr val="000000"/>
                </a:solidFill>
              </a:rPr>
              <a:t>및</a:t>
            </a:r>
            <a:r>
              <a:rPr lang="en-US" altLang="ko-KR" sz="1800">
                <a:solidFill>
                  <a:srgbClr val="000000"/>
                </a:solidFill>
              </a:rPr>
              <a:t> </a:t>
            </a:r>
            <a:r>
              <a:rPr lang="ko-KR" altLang="en-US" sz="1800">
                <a:solidFill>
                  <a:srgbClr val="000000"/>
                </a:solidFill>
              </a:rPr>
              <a:t>멀티 모델을 지원하는 데이터베이스</a:t>
            </a:r>
            <a:r>
              <a:rPr lang="en-US" altLang="ko-KR" sz="1800">
                <a:solidFill>
                  <a:srgbClr val="000000"/>
                </a:solidFill>
              </a:rPr>
              <a:t>. </a:t>
            </a:r>
          </a:p>
          <a:p>
            <a:pPr>
              <a:spcBef>
                <a:spcPts val="600"/>
              </a:spcBef>
              <a:buClr>
                <a:srgbClr val="000000"/>
              </a:buClr>
            </a:pPr>
            <a:r>
              <a:rPr lang="en-US" altLang="ko-KR" sz="1800">
                <a:solidFill>
                  <a:srgbClr val="000000"/>
                </a:solidFill>
              </a:rPr>
              <a:t>Azure Cosmos DB</a:t>
            </a:r>
            <a:r>
              <a:rPr lang="ko-KR" altLang="en-US" sz="1800">
                <a:solidFill>
                  <a:srgbClr val="000000"/>
                </a:solidFill>
              </a:rPr>
              <a:t>는 한번의 클릭만으로 여러 </a:t>
            </a:r>
            <a:r>
              <a:rPr lang="en-US" altLang="ko-KR" sz="1800">
                <a:solidFill>
                  <a:srgbClr val="000000"/>
                </a:solidFill>
              </a:rPr>
              <a:t>Azure </a:t>
            </a:r>
            <a:r>
              <a:rPr lang="ko-KR" altLang="en-US" sz="1800">
                <a:solidFill>
                  <a:srgbClr val="000000"/>
                </a:solidFill>
              </a:rPr>
              <a:t>지역을 걸쳐 유연하면서도 독립적으로 처리량과 스토리지를 확장 가능</a:t>
            </a:r>
            <a:endParaRPr lang="en-US" sz="1800">
              <a:solidFill>
                <a:srgbClr val="000000"/>
              </a:solidFill>
            </a:endParaRPr>
          </a:p>
        </p:txBody>
      </p:sp>
      <p:pic>
        <p:nvPicPr>
          <p:cNvPr id="5" name="Picture 11">
            <a:extLst>
              <a:ext uri="{FF2B5EF4-FFF2-40B4-BE49-F238E27FC236}">
                <a16:creationId xmlns:a16="http://schemas.microsoft.com/office/drawing/2014/main" id="{C005F784-6786-4FCD-B2C6-36D3993D1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3190" y="772606"/>
            <a:ext cx="637033" cy="585217"/>
          </a:xfrm>
          <a:prstGeom prst="rect">
            <a:avLst/>
          </a:prstGeom>
        </p:spPr>
      </p:pic>
      <p:grpSp>
        <p:nvGrpSpPr>
          <p:cNvPr id="6" name="Group 9">
            <a:extLst>
              <a:ext uri="{FF2B5EF4-FFF2-40B4-BE49-F238E27FC236}">
                <a16:creationId xmlns:a16="http://schemas.microsoft.com/office/drawing/2014/main" id="{07BAE0B3-E9DE-43C1-AE2C-BA5293F9532E}"/>
              </a:ext>
            </a:extLst>
          </p:cNvPr>
          <p:cNvGrpSpPr/>
          <p:nvPr/>
        </p:nvGrpSpPr>
        <p:grpSpPr>
          <a:xfrm>
            <a:off x="25451" y="2204362"/>
            <a:ext cx="12166549" cy="4928349"/>
            <a:chOff x="25451" y="2195017"/>
            <a:chExt cx="12475701" cy="5248776"/>
          </a:xfrm>
        </p:grpSpPr>
        <p:sp>
          <p:nvSpPr>
            <p:cNvPr id="7" name="Freeform: Shape 143">
              <a:extLst>
                <a:ext uri="{FF2B5EF4-FFF2-40B4-BE49-F238E27FC236}">
                  <a16:creationId xmlns:a16="http://schemas.microsoft.com/office/drawing/2014/main" id="{1482EE1D-92E1-47F2-933C-3BB5C5B5A2DE}"/>
                </a:ext>
              </a:extLst>
            </p:cNvPr>
            <p:cNvSpPr>
              <a:spLocks/>
            </p:cNvSpPr>
            <p:nvPr/>
          </p:nvSpPr>
          <p:spPr bwMode="auto">
            <a:xfrm>
              <a:off x="1308024" y="5470786"/>
              <a:ext cx="10119996" cy="1973007"/>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rgbClr val="D2D2D2">
                <a:lumMod val="60000"/>
                <a:lumOff val="40000"/>
              </a:srgb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panose="020B0502040204020203" pitchFamily="34" charset="0"/>
                <a:ea typeface="맑은 고딕" panose="020B0503020000020004" pitchFamily="50" charset="-127"/>
              </a:endParaRPr>
            </a:p>
          </p:txBody>
        </p:sp>
        <p:sp>
          <p:nvSpPr>
            <p:cNvPr id="8" name="Freeform: Shape 99">
              <a:extLst>
                <a:ext uri="{FF2B5EF4-FFF2-40B4-BE49-F238E27FC236}">
                  <a16:creationId xmlns:a16="http://schemas.microsoft.com/office/drawing/2014/main" id="{1939713F-8654-4FB1-9ED5-E2A4C3A5253B}"/>
                </a:ext>
              </a:extLst>
            </p:cNvPr>
            <p:cNvSpPr/>
            <p:nvPr/>
          </p:nvSpPr>
          <p:spPr>
            <a:xfrm>
              <a:off x="69193" y="5185783"/>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rgbClr val="0078D7">
                <a:alpha val="15000"/>
              </a:srgbClr>
            </a:solidFill>
            <a:ln w="1079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cs typeface="+mn-cs"/>
              </a:endParaRPr>
            </a:p>
          </p:txBody>
        </p:sp>
        <p:sp>
          <p:nvSpPr>
            <p:cNvPr id="9" name="Freeform: Shape 827">
              <a:extLst>
                <a:ext uri="{FF2B5EF4-FFF2-40B4-BE49-F238E27FC236}">
                  <a16:creationId xmlns:a16="http://schemas.microsoft.com/office/drawing/2014/main" id="{372BA58E-3651-4019-B1CB-824406791681}"/>
                </a:ext>
              </a:extLst>
            </p:cNvPr>
            <p:cNvSpPr/>
            <p:nvPr/>
          </p:nvSpPr>
          <p:spPr>
            <a:xfrm>
              <a:off x="2305848" y="2872365"/>
              <a:ext cx="683199" cy="31583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solidFill>
              <a:srgbClr val="0078D7"/>
            </a:solidFill>
            <a:ln w="1079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cs typeface="+mn-cs"/>
              </a:endParaRPr>
            </a:p>
          </p:txBody>
        </p:sp>
        <p:pic>
          <p:nvPicPr>
            <p:cNvPr id="10" name="Picture 146" descr="https://upload.wikimedia.org/wikipedia/en/thumb/5/54/Gremlin_%28programming_language%29.png/383px-Gremlin_%28programming_language%29.png">
              <a:extLst>
                <a:ext uri="{FF2B5EF4-FFF2-40B4-BE49-F238E27FC236}">
                  <a16:creationId xmlns:a16="http://schemas.microsoft.com/office/drawing/2014/main" id="{397A0E57-CDEE-459A-A8EE-982167DE5F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38221" y="2195017"/>
              <a:ext cx="1591086" cy="618988"/>
            </a:xfrm>
            <a:prstGeom prst="rect">
              <a:avLst/>
            </a:prstGeom>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4E665B8E-F14F-4F9F-9CDB-51E813897F2C}"/>
                </a:ext>
              </a:extLst>
            </p:cNvPr>
            <p:cNvGrpSpPr/>
            <p:nvPr/>
          </p:nvGrpSpPr>
          <p:grpSpPr>
            <a:xfrm>
              <a:off x="3559839" y="3593935"/>
              <a:ext cx="649216" cy="748840"/>
              <a:chOff x="3327958" y="3646020"/>
              <a:chExt cx="649216" cy="748840"/>
            </a:xfrm>
          </p:grpSpPr>
          <p:grpSp>
            <p:nvGrpSpPr>
              <p:cNvPr id="79" name="Group 148">
                <a:extLst>
                  <a:ext uri="{FF2B5EF4-FFF2-40B4-BE49-F238E27FC236}">
                    <a16:creationId xmlns:a16="http://schemas.microsoft.com/office/drawing/2014/main" id="{B8D55D26-DAE6-4846-8E52-3C61F1FCB2A3}"/>
                  </a:ext>
                </a:extLst>
              </p:cNvPr>
              <p:cNvGrpSpPr/>
              <p:nvPr/>
            </p:nvGrpSpPr>
            <p:grpSpPr>
              <a:xfrm>
                <a:off x="3397993" y="3646020"/>
                <a:ext cx="509146" cy="482746"/>
                <a:chOff x="7128988" y="4166153"/>
                <a:chExt cx="604908" cy="573541"/>
              </a:xfrm>
            </p:grpSpPr>
            <p:cxnSp>
              <p:nvCxnSpPr>
                <p:cNvPr id="81" name="Straight Connector 150">
                  <a:extLst>
                    <a:ext uri="{FF2B5EF4-FFF2-40B4-BE49-F238E27FC236}">
                      <a16:creationId xmlns:a16="http://schemas.microsoft.com/office/drawing/2014/main" id="{6E6FC921-B91D-470A-BAFA-CFCF8F4701F0}"/>
                    </a:ext>
                  </a:extLst>
                </p:cNvPr>
                <p:cNvCxnSpPr>
                  <a:cxnSpLocks/>
                </p:cNvCxnSpPr>
                <p:nvPr/>
              </p:nvCxnSpPr>
              <p:spPr>
                <a:xfrm>
                  <a:off x="7128988" y="4451736"/>
                  <a:ext cx="238107" cy="72556"/>
                </a:xfrm>
                <a:prstGeom prst="line">
                  <a:avLst/>
                </a:prstGeom>
                <a:solidFill>
                  <a:srgbClr val="B8D432"/>
                </a:solidFill>
                <a:ln w="12700" cap="flat" cmpd="sng" algn="ctr">
                  <a:solidFill>
                    <a:srgbClr val="0078D7"/>
                  </a:solidFill>
                  <a:prstDash val="sysDot"/>
                  <a:miter lim="800000"/>
                  <a:headEnd type="none"/>
                  <a:tailEnd type="none"/>
                </a:ln>
                <a:effectLst/>
              </p:spPr>
            </p:cxnSp>
            <p:cxnSp>
              <p:nvCxnSpPr>
                <p:cNvPr id="82" name="Straight Connector 151">
                  <a:extLst>
                    <a:ext uri="{FF2B5EF4-FFF2-40B4-BE49-F238E27FC236}">
                      <a16:creationId xmlns:a16="http://schemas.microsoft.com/office/drawing/2014/main" id="{ABCDD0D5-E1F4-4101-BBCB-6D9641A58DCD}"/>
                    </a:ext>
                  </a:extLst>
                </p:cNvPr>
                <p:cNvCxnSpPr>
                  <a:cxnSpLocks/>
                </p:cNvCxnSpPr>
                <p:nvPr/>
              </p:nvCxnSpPr>
              <p:spPr>
                <a:xfrm flipV="1">
                  <a:off x="7128988" y="4379180"/>
                  <a:ext cx="233873" cy="72556"/>
                </a:xfrm>
                <a:prstGeom prst="line">
                  <a:avLst/>
                </a:prstGeom>
                <a:solidFill>
                  <a:srgbClr val="B8D432"/>
                </a:solidFill>
                <a:ln w="12700" cap="flat" cmpd="sng" algn="ctr">
                  <a:solidFill>
                    <a:srgbClr val="0078D7"/>
                  </a:solidFill>
                  <a:prstDash val="sysDot"/>
                  <a:miter lim="800000"/>
                  <a:headEnd type="none"/>
                  <a:tailEnd type="none"/>
                </a:ln>
                <a:effectLst/>
              </p:spPr>
            </p:cxnSp>
            <p:sp>
              <p:nvSpPr>
                <p:cNvPr id="83" name="Oval 152">
                  <a:extLst>
                    <a:ext uri="{FF2B5EF4-FFF2-40B4-BE49-F238E27FC236}">
                      <a16:creationId xmlns:a16="http://schemas.microsoft.com/office/drawing/2014/main" id="{6EEF3471-41E5-4114-B897-9A0CFEDA12FC}"/>
                    </a:ext>
                  </a:extLst>
                </p:cNvPr>
                <p:cNvSpPr/>
                <p:nvPr/>
              </p:nvSpPr>
              <p:spPr bwMode="auto">
                <a:xfrm>
                  <a:off x="7128988" y="4383154"/>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cxnSp>
              <p:nvCxnSpPr>
                <p:cNvPr id="84" name="Straight Connector 153">
                  <a:extLst>
                    <a:ext uri="{FF2B5EF4-FFF2-40B4-BE49-F238E27FC236}">
                      <a16:creationId xmlns:a16="http://schemas.microsoft.com/office/drawing/2014/main" id="{2EA8E3E0-37AD-4374-8718-327CF7F22CFD}"/>
                    </a:ext>
                  </a:extLst>
                </p:cNvPr>
                <p:cNvCxnSpPr>
                  <a:cxnSpLocks/>
                </p:cNvCxnSpPr>
                <p:nvPr/>
              </p:nvCxnSpPr>
              <p:spPr>
                <a:xfrm>
                  <a:off x="7367095" y="4524292"/>
                  <a:ext cx="241432" cy="108368"/>
                </a:xfrm>
                <a:prstGeom prst="line">
                  <a:avLst/>
                </a:prstGeom>
                <a:solidFill>
                  <a:srgbClr val="B8D432"/>
                </a:solidFill>
                <a:ln w="12700" cap="flat" cmpd="sng" algn="ctr">
                  <a:solidFill>
                    <a:srgbClr val="0078D7"/>
                  </a:solidFill>
                  <a:prstDash val="sysDot"/>
                  <a:miter lim="800000"/>
                  <a:headEnd type="none"/>
                  <a:tailEnd type="none"/>
                </a:ln>
                <a:effectLst/>
              </p:spPr>
            </p:cxnSp>
            <p:cxnSp>
              <p:nvCxnSpPr>
                <p:cNvPr id="85" name="Straight Connector 154">
                  <a:extLst>
                    <a:ext uri="{FF2B5EF4-FFF2-40B4-BE49-F238E27FC236}">
                      <a16:creationId xmlns:a16="http://schemas.microsoft.com/office/drawing/2014/main" id="{343C210F-6746-47D2-BFC7-5EE94D63AF9F}"/>
                    </a:ext>
                  </a:extLst>
                </p:cNvPr>
                <p:cNvCxnSpPr>
                  <a:cxnSpLocks/>
                </p:cNvCxnSpPr>
                <p:nvPr/>
              </p:nvCxnSpPr>
              <p:spPr>
                <a:xfrm>
                  <a:off x="7367095" y="4524292"/>
                  <a:ext cx="229638" cy="1361"/>
                </a:xfrm>
                <a:prstGeom prst="line">
                  <a:avLst/>
                </a:prstGeom>
                <a:solidFill>
                  <a:srgbClr val="B8D432"/>
                </a:solidFill>
                <a:ln w="12700" cap="flat" cmpd="sng" algn="ctr">
                  <a:solidFill>
                    <a:srgbClr val="0078D7"/>
                  </a:solidFill>
                  <a:prstDash val="sysDot"/>
                  <a:miter lim="800000"/>
                  <a:headEnd type="none"/>
                  <a:tailEnd type="none"/>
                </a:ln>
                <a:effectLst/>
              </p:spPr>
            </p:cxnSp>
            <p:sp>
              <p:nvSpPr>
                <p:cNvPr id="86" name="Oval 155">
                  <a:extLst>
                    <a:ext uri="{FF2B5EF4-FFF2-40B4-BE49-F238E27FC236}">
                      <a16:creationId xmlns:a16="http://schemas.microsoft.com/office/drawing/2014/main" id="{E3ED54BB-A00D-4356-9618-AF0035640435}"/>
                    </a:ext>
                  </a:extLst>
                </p:cNvPr>
                <p:cNvSpPr/>
                <p:nvPr/>
              </p:nvSpPr>
              <p:spPr bwMode="auto">
                <a:xfrm rot="20946206">
                  <a:off x="7596733" y="4602531"/>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sp>
              <p:nvSpPr>
                <p:cNvPr id="87" name="Oval 156">
                  <a:extLst>
                    <a:ext uri="{FF2B5EF4-FFF2-40B4-BE49-F238E27FC236}">
                      <a16:creationId xmlns:a16="http://schemas.microsoft.com/office/drawing/2014/main" id="{19558346-0E16-4DE8-8457-4E0363DD2C42}"/>
                    </a:ext>
                  </a:extLst>
                </p:cNvPr>
                <p:cNvSpPr/>
                <p:nvPr/>
              </p:nvSpPr>
              <p:spPr bwMode="auto">
                <a:xfrm>
                  <a:off x="7596733" y="4457071"/>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cxnSp>
              <p:nvCxnSpPr>
                <p:cNvPr id="88" name="Straight Connector 157">
                  <a:extLst>
                    <a:ext uri="{FF2B5EF4-FFF2-40B4-BE49-F238E27FC236}">
                      <a16:creationId xmlns:a16="http://schemas.microsoft.com/office/drawing/2014/main" id="{4CB52063-8327-42F0-8976-BDB44351E5C2}"/>
                    </a:ext>
                  </a:extLst>
                </p:cNvPr>
                <p:cNvCxnSpPr>
                  <a:cxnSpLocks/>
                </p:cNvCxnSpPr>
                <p:nvPr/>
              </p:nvCxnSpPr>
              <p:spPr>
                <a:xfrm>
                  <a:off x="7362861" y="4379181"/>
                  <a:ext cx="233872" cy="1013"/>
                </a:xfrm>
                <a:prstGeom prst="line">
                  <a:avLst/>
                </a:prstGeom>
                <a:solidFill>
                  <a:srgbClr val="B8D432"/>
                </a:solidFill>
                <a:ln w="12700" cap="flat" cmpd="sng" algn="ctr">
                  <a:solidFill>
                    <a:srgbClr val="0078D7"/>
                  </a:solidFill>
                  <a:prstDash val="sysDot"/>
                  <a:miter lim="800000"/>
                  <a:headEnd type="none"/>
                  <a:tailEnd type="none"/>
                </a:ln>
                <a:effectLst/>
              </p:spPr>
            </p:cxnSp>
            <p:sp>
              <p:nvSpPr>
                <p:cNvPr id="89" name="Oval 158">
                  <a:extLst>
                    <a:ext uri="{FF2B5EF4-FFF2-40B4-BE49-F238E27FC236}">
                      <a16:creationId xmlns:a16="http://schemas.microsoft.com/office/drawing/2014/main" id="{30B5C652-B04B-4345-B19A-78399F89D35F}"/>
                    </a:ext>
                  </a:extLst>
                </p:cNvPr>
                <p:cNvSpPr/>
                <p:nvPr/>
              </p:nvSpPr>
              <p:spPr bwMode="auto">
                <a:xfrm>
                  <a:off x="7367095" y="4455710"/>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cxnSp>
              <p:nvCxnSpPr>
                <p:cNvPr id="90" name="Straight Connector 159">
                  <a:extLst>
                    <a:ext uri="{FF2B5EF4-FFF2-40B4-BE49-F238E27FC236}">
                      <a16:creationId xmlns:a16="http://schemas.microsoft.com/office/drawing/2014/main" id="{C96D6E5E-3539-4601-873A-3F8B4559FFB2}"/>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0078D7"/>
                  </a:solidFill>
                  <a:prstDash val="sysDot"/>
                  <a:miter lim="800000"/>
                  <a:headEnd type="none"/>
                  <a:tailEnd type="none"/>
                </a:ln>
                <a:effectLst/>
              </p:spPr>
            </p:cxnSp>
            <p:sp>
              <p:nvSpPr>
                <p:cNvPr id="91" name="Oval 160">
                  <a:extLst>
                    <a:ext uri="{FF2B5EF4-FFF2-40B4-BE49-F238E27FC236}">
                      <a16:creationId xmlns:a16="http://schemas.microsoft.com/office/drawing/2014/main" id="{F005D99F-FF22-41B7-904A-6B9BBB4103A8}"/>
                    </a:ext>
                  </a:extLst>
                </p:cNvPr>
                <p:cNvSpPr/>
                <p:nvPr/>
              </p:nvSpPr>
              <p:spPr bwMode="auto">
                <a:xfrm>
                  <a:off x="7362861" y="4310599"/>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sp>
              <p:nvSpPr>
                <p:cNvPr id="92" name="Oval 161">
                  <a:extLst>
                    <a:ext uri="{FF2B5EF4-FFF2-40B4-BE49-F238E27FC236}">
                      <a16:creationId xmlns:a16="http://schemas.microsoft.com/office/drawing/2014/main" id="{DBA5D078-AA74-4CD5-8476-A4B7D957F114}"/>
                    </a:ext>
                  </a:extLst>
                </p:cNvPr>
                <p:cNvSpPr/>
                <p:nvPr/>
              </p:nvSpPr>
              <p:spPr bwMode="auto">
                <a:xfrm>
                  <a:off x="7596733" y="4311612"/>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sp>
              <p:nvSpPr>
                <p:cNvPr id="93" name="Oval 162">
                  <a:extLst>
                    <a:ext uri="{FF2B5EF4-FFF2-40B4-BE49-F238E27FC236}">
                      <a16:creationId xmlns:a16="http://schemas.microsoft.com/office/drawing/2014/main" id="{65756174-5210-4A3E-8459-4D5AC9267A7E}"/>
                    </a:ext>
                  </a:extLst>
                </p:cNvPr>
                <p:cNvSpPr/>
                <p:nvPr/>
              </p:nvSpPr>
              <p:spPr bwMode="auto">
                <a:xfrm rot="377738">
                  <a:off x="7596733" y="4166153"/>
                  <a:ext cx="137163" cy="137163"/>
                </a:xfrm>
                <a:prstGeom prst="ellipse">
                  <a:avLst/>
                </a:prstGeom>
                <a:solidFill>
                  <a:srgbClr val="0078D7"/>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grpSp>
          <p:sp>
            <p:nvSpPr>
              <p:cNvPr id="80" name="TextBox 79">
                <a:extLst>
                  <a:ext uri="{FF2B5EF4-FFF2-40B4-BE49-F238E27FC236}">
                    <a16:creationId xmlns:a16="http://schemas.microsoft.com/office/drawing/2014/main" id="{441ADD5F-22B1-4FF7-ADB7-E351A024C8E8}"/>
                  </a:ext>
                </a:extLst>
              </p:cNvPr>
              <p:cNvSpPr txBox="1"/>
              <p:nvPr/>
            </p:nvSpPr>
            <p:spPr>
              <a:xfrm>
                <a:off x="3327958" y="4137738"/>
                <a:ext cx="649216" cy="257122"/>
              </a:xfrm>
              <a:prstGeom prst="rect">
                <a:avLst/>
              </a:prstGeom>
              <a:noFill/>
            </p:spPr>
            <p:txBody>
              <a:bodyPr wrap="none" lIns="0" r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panose="020B0502040204020203" pitchFamily="34" charset="0"/>
                    <a:ea typeface="맑은 고딕" panose="020B0503020000020004" pitchFamily="50" charset="-127"/>
                    <a:cs typeface="Segoe UI Semibold" panose="020B0702040204020203" pitchFamily="34" charset="0"/>
                  </a:rPr>
                  <a:t>Document</a:t>
                </a:r>
              </a:p>
            </p:txBody>
          </p:sp>
        </p:grpSp>
        <p:grpSp>
          <p:nvGrpSpPr>
            <p:cNvPr id="12" name="그룹 12">
              <a:extLst>
                <a:ext uri="{FF2B5EF4-FFF2-40B4-BE49-F238E27FC236}">
                  <a16:creationId xmlns:a16="http://schemas.microsoft.com/office/drawing/2014/main" id="{43088F6A-9BCE-4D23-92B2-AC63680E59D3}"/>
                </a:ext>
              </a:extLst>
            </p:cNvPr>
            <p:cNvGrpSpPr/>
            <p:nvPr/>
          </p:nvGrpSpPr>
          <p:grpSpPr>
            <a:xfrm>
              <a:off x="5625270" y="3441482"/>
              <a:ext cx="597975" cy="743504"/>
              <a:chOff x="6254628" y="3391517"/>
              <a:chExt cx="597975" cy="743504"/>
            </a:xfrm>
          </p:grpSpPr>
          <p:grpSp>
            <p:nvGrpSpPr>
              <p:cNvPr id="69" name="Group 164">
                <a:extLst>
                  <a:ext uri="{FF2B5EF4-FFF2-40B4-BE49-F238E27FC236}">
                    <a16:creationId xmlns:a16="http://schemas.microsoft.com/office/drawing/2014/main" id="{2971EF9E-D581-4020-9DF9-1ADFBD274C54}"/>
                  </a:ext>
                </a:extLst>
              </p:cNvPr>
              <p:cNvGrpSpPr/>
              <p:nvPr/>
            </p:nvGrpSpPr>
            <p:grpSpPr>
              <a:xfrm>
                <a:off x="6254628" y="3391517"/>
                <a:ext cx="597975" cy="384671"/>
                <a:chOff x="7117181" y="5146654"/>
                <a:chExt cx="663064" cy="426544"/>
              </a:xfrm>
              <a:solidFill>
                <a:srgbClr val="59B4D9"/>
              </a:solidFill>
            </p:grpSpPr>
            <p:sp>
              <p:nvSpPr>
                <p:cNvPr id="71" name="Oval 166">
                  <a:extLst>
                    <a:ext uri="{FF2B5EF4-FFF2-40B4-BE49-F238E27FC236}">
                      <a16:creationId xmlns:a16="http://schemas.microsoft.com/office/drawing/2014/main" id="{AADB030D-DC2F-4F39-8614-9C2B9C1EAA13}"/>
                    </a:ext>
                  </a:extLst>
                </p:cNvPr>
                <p:cNvSpPr/>
                <p:nvPr/>
              </p:nvSpPr>
              <p:spPr bwMode="auto">
                <a:xfrm rot="715722">
                  <a:off x="7117181" y="5146654"/>
                  <a:ext cx="124646" cy="124646"/>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72" name="Oval 167">
                  <a:extLst>
                    <a:ext uri="{FF2B5EF4-FFF2-40B4-BE49-F238E27FC236}">
                      <a16:creationId xmlns:a16="http://schemas.microsoft.com/office/drawing/2014/main" id="{0E7E13AC-661C-4771-B5C4-EA47049203D1}"/>
                    </a:ext>
                  </a:extLst>
                </p:cNvPr>
                <p:cNvSpPr/>
                <p:nvPr/>
              </p:nvSpPr>
              <p:spPr bwMode="auto">
                <a:xfrm>
                  <a:off x="7476127" y="5224668"/>
                  <a:ext cx="124646" cy="124646"/>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73" name="Oval 168">
                  <a:extLst>
                    <a:ext uri="{FF2B5EF4-FFF2-40B4-BE49-F238E27FC236}">
                      <a16:creationId xmlns:a16="http://schemas.microsoft.com/office/drawing/2014/main" id="{BD322C11-9B1E-45AF-BC55-38DB747260A7}"/>
                    </a:ext>
                  </a:extLst>
                </p:cNvPr>
                <p:cNvSpPr/>
                <p:nvPr/>
              </p:nvSpPr>
              <p:spPr bwMode="auto">
                <a:xfrm>
                  <a:off x="7296654" y="5448552"/>
                  <a:ext cx="124646" cy="124646"/>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74" name="Oval 169">
                  <a:extLst>
                    <a:ext uri="{FF2B5EF4-FFF2-40B4-BE49-F238E27FC236}">
                      <a16:creationId xmlns:a16="http://schemas.microsoft.com/office/drawing/2014/main" id="{64BA7EC8-59B9-4BB9-9954-76C39B51F3EA}"/>
                    </a:ext>
                  </a:extLst>
                </p:cNvPr>
                <p:cNvSpPr/>
                <p:nvPr/>
              </p:nvSpPr>
              <p:spPr bwMode="auto">
                <a:xfrm>
                  <a:off x="7655599" y="5448552"/>
                  <a:ext cx="124646" cy="124646"/>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cxnSp>
              <p:nvCxnSpPr>
                <p:cNvPr id="75" name="Straight Connector 170">
                  <a:extLst>
                    <a:ext uri="{FF2B5EF4-FFF2-40B4-BE49-F238E27FC236}">
                      <a16:creationId xmlns:a16="http://schemas.microsoft.com/office/drawing/2014/main" id="{4A44762A-CF00-42A0-B296-CE547A87EE16}"/>
                    </a:ext>
                  </a:extLst>
                </p:cNvPr>
                <p:cNvCxnSpPr>
                  <a:cxnSpLocks/>
                </p:cNvCxnSpPr>
                <p:nvPr/>
              </p:nvCxnSpPr>
              <p:spPr>
                <a:xfrm>
                  <a:off x="7240481" y="5221859"/>
                  <a:ext cx="235646" cy="65132"/>
                </a:xfrm>
                <a:prstGeom prst="line">
                  <a:avLst/>
                </a:prstGeom>
                <a:grpFill/>
                <a:ln w="12700" cap="flat" cmpd="sng" algn="ctr">
                  <a:solidFill>
                    <a:srgbClr val="0078D7"/>
                  </a:solidFill>
                  <a:prstDash val="sysDot"/>
                  <a:miter lim="800000"/>
                  <a:headEnd type="none"/>
                  <a:tailEnd type="none"/>
                </a:ln>
                <a:effectLst/>
              </p:spPr>
            </p:cxnSp>
            <p:cxnSp>
              <p:nvCxnSpPr>
                <p:cNvPr id="76" name="Straight Connector 171">
                  <a:extLst>
                    <a:ext uri="{FF2B5EF4-FFF2-40B4-BE49-F238E27FC236}">
                      <a16:creationId xmlns:a16="http://schemas.microsoft.com/office/drawing/2014/main" id="{F0452F5C-D186-4E27-9863-D9476EA4A9C6}"/>
                    </a:ext>
                  </a:extLst>
                </p:cNvPr>
                <p:cNvCxnSpPr>
                  <a:cxnSpLocks/>
                </p:cNvCxnSpPr>
                <p:nvPr/>
              </p:nvCxnSpPr>
              <p:spPr>
                <a:xfrm>
                  <a:off x="7421300" y="5510875"/>
                  <a:ext cx="234299" cy="0"/>
                </a:xfrm>
                <a:prstGeom prst="line">
                  <a:avLst/>
                </a:prstGeom>
                <a:grpFill/>
                <a:ln w="12700" cap="flat" cmpd="sng" algn="ctr">
                  <a:solidFill>
                    <a:srgbClr val="0078D7"/>
                  </a:solidFill>
                  <a:prstDash val="sysDot"/>
                  <a:miter lim="800000"/>
                  <a:headEnd type="none"/>
                  <a:tailEnd type="none"/>
                </a:ln>
                <a:effectLst/>
              </p:spPr>
            </p:cxnSp>
            <p:cxnSp>
              <p:nvCxnSpPr>
                <p:cNvPr id="77" name="Straight Connector 172">
                  <a:extLst>
                    <a:ext uri="{FF2B5EF4-FFF2-40B4-BE49-F238E27FC236}">
                      <a16:creationId xmlns:a16="http://schemas.microsoft.com/office/drawing/2014/main" id="{5EC769F3-2F68-40BF-985F-EAD3DAF63196}"/>
                    </a:ext>
                  </a:extLst>
                </p:cNvPr>
                <p:cNvCxnSpPr>
                  <a:cxnSpLocks/>
                </p:cNvCxnSpPr>
                <p:nvPr/>
              </p:nvCxnSpPr>
              <p:spPr>
                <a:xfrm>
                  <a:off x="7582519" y="5331060"/>
                  <a:ext cx="91334" cy="135746"/>
                </a:xfrm>
                <a:prstGeom prst="line">
                  <a:avLst/>
                </a:prstGeom>
                <a:grpFill/>
                <a:ln w="12700" cap="flat" cmpd="sng" algn="ctr">
                  <a:solidFill>
                    <a:srgbClr val="0078D7"/>
                  </a:solidFill>
                  <a:prstDash val="sysDot"/>
                  <a:miter lim="800000"/>
                  <a:headEnd type="none"/>
                  <a:tailEnd type="none"/>
                </a:ln>
                <a:effectLst/>
              </p:spPr>
            </p:cxnSp>
            <p:cxnSp>
              <p:nvCxnSpPr>
                <p:cNvPr id="78" name="Straight Connector 173">
                  <a:extLst>
                    <a:ext uri="{FF2B5EF4-FFF2-40B4-BE49-F238E27FC236}">
                      <a16:creationId xmlns:a16="http://schemas.microsoft.com/office/drawing/2014/main" id="{98C90531-03EF-4E11-8876-8FE056EE7854}"/>
                    </a:ext>
                  </a:extLst>
                </p:cNvPr>
                <p:cNvCxnSpPr>
                  <a:cxnSpLocks/>
                </p:cNvCxnSpPr>
                <p:nvPr/>
              </p:nvCxnSpPr>
              <p:spPr>
                <a:xfrm flipV="1">
                  <a:off x="7403046" y="5331060"/>
                  <a:ext cx="91335" cy="135746"/>
                </a:xfrm>
                <a:prstGeom prst="line">
                  <a:avLst/>
                </a:prstGeom>
                <a:grpFill/>
                <a:ln w="12700" cap="flat" cmpd="sng" algn="ctr">
                  <a:solidFill>
                    <a:srgbClr val="0078D7"/>
                  </a:solidFill>
                  <a:prstDash val="sysDot"/>
                  <a:miter lim="800000"/>
                  <a:headEnd type="none"/>
                  <a:tailEnd type="none"/>
                </a:ln>
                <a:effectLst/>
              </p:spPr>
            </p:cxnSp>
          </p:grpSp>
          <p:sp>
            <p:nvSpPr>
              <p:cNvPr id="70" name="TextBox 69">
                <a:extLst>
                  <a:ext uri="{FF2B5EF4-FFF2-40B4-BE49-F238E27FC236}">
                    <a16:creationId xmlns:a16="http://schemas.microsoft.com/office/drawing/2014/main" id="{89811841-5FEE-47B3-A008-0549E89619E5}"/>
                  </a:ext>
                </a:extLst>
              </p:cNvPr>
              <p:cNvSpPr txBox="1"/>
              <p:nvPr/>
            </p:nvSpPr>
            <p:spPr>
              <a:xfrm>
                <a:off x="6362057" y="3877899"/>
                <a:ext cx="383117" cy="257122"/>
              </a:xfrm>
              <a:prstGeom prst="rect">
                <a:avLst/>
              </a:prstGeom>
              <a:noFill/>
            </p:spPr>
            <p:txBody>
              <a:bodyPr wrap="none" lIns="0" r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panose="020B0502040204020203" pitchFamily="34" charset="0"/>
                    <a:ea typeface="맑은 고딕" panose="020B0503020000020004" pitchFamily="50" charset="-127"/>
                    <a:cs typeface="Segoe UI Semibold" panose="020B0702040204020203" pitchFamily="34" charset="0"/>
                  </a:rPr>
                  <a:t>Graph</a:t>
                </a:r>
              </a:p>
            </p:txBody>
          </p:sp>
        </p:grpSp>
        <p:sp>
          <p:nvSpPr>
            <p:cNvPr id="13" name="TextBox 12">
              <a:extLst>
                <a:ext uri="{FF2B5EF4-FFF2-40B4-BE49-F238E27FC236}">
                  <a16:creationId xmlns:a16="http://schemas.microsoft.com/office/drawing/2014/main" id="{1B4F8AD5-2C59-4799-98CA-6D1574117329}"/>
                </a:ext>
              </a:extLst>
            </p:cNvPr>
            <p:cNvSpPr txBox="1"/>
            <p:nvPr/>
          </p:nvSpPr>
          <p:spPr>
            <a:xfrm>
              <a:off x="1219116" y="5215953"/>
              <a:ext cx="1361270" cy="307777"/>
            </a:xfrm>
            <a:prstGeom prst="rect">
              <a:avLst/>
            </a:prstGeom>
            <a:noFill/>
          </p:spPr>
          <p:txBody>
            <a:bodyPr wrap="none" rtlCol="0">
              <a:spAutoFit/>
            </a:bodyPr>
            <a:lstStyle/>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턴키 전역 배포</a:t>
              </a:r>
              <a:endParaRPr lang="en-US" altLang="ko-KR" sz="1400" b="1" kern="0">
                <a:solidFill>
                  <a:srgbClr val="C00000"/>
                </a:solidFill>
                <a:latin typeface="Segoe UI" panose="020B0502040204020203" pitchFamily="34" charset="0"/>
                <a:cs typeface="Segoe UI Semilight" panose="020B0402040204020203" pitchFamily="34" charset="0"/>
              </a:endParaRPr>
            </a:p>
          </p:txBody>
        </p:sp>
        <p:sp>
          <p:nvSpPr>
            <p:cNvPr id="14" name="TextBox 13">
              <a:extLst>
                <a:ext uri="{FF2B5EF4-FFF2-40B4-BE49-F238E27FC236}">
                  <a16:creationId xmlns:a16="http://schemas.microsoft.com/office/drawing/2014/main" id="{07C66AA8-4A42-4AC5-BDE1-726127C9168B}"/>
                </a:ext>
              </a:extLst>
            </p:cNvPr>
            <p:cNvSpPr txBox="1"/>
            <p:nvPr/>
          </p:nvSpPr>
          <p:spPr>
            <a:xfrm>
              <a:off x="2580794" y="4745561"/>
              <a:ext cx="2236511" cy="523220"/>
            </a:xfrm>
            <a:prstGeom prst="rect">
              <a:avLst/>
            </a:prstGeom>
            <a:noFill/>
          </p:spPr>
          <p:txBody>
            <a:bodyPr wrap="none" rtlCol="0">
              <a:spAutoFit/>
            </a:bodyPr>
            <a:lstStyle/>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제한 없는 탄력적 확장</a:t>
              </a:r>
              <a:endParaRPr lang="en-US" altLang="ko-KR" sz="1400" b="1" kern="0">
                <a:solidFill>
                  <a:srgbClr val="C00000"/>
                </a:solidFill>
                <a:latin typeface="Segoe UI" panose="020B0502040204020203" pitchFamily="34" charset="0"/>
                <a:cs typeface="Segoe UI Semilight" panose="020B0402040204020203" pitchFamily="34" charset="0"/>
              </a:endParaRPr>
            </a:p>
            <a:p>
              <a:pPr algn="ctr" defTabSz="857124" latinLnBrk="0">
                <a:defRPr/>
              </a:pPr>
              <a:r>
                <a:rPr lang="en-US" altLang="ko-KR" sz="1400" b="1" kern="0">
                  <a:solidFill>
                    <a:srgbClr val="C00000"/>
                  </a:solidFill>
                  <a:latin typeface="Segoe UI" panose="020B0502040204020203" pitchFamily="34" charset="0"/>
                  <a:cs typeface="Segoe UI Semilight" panose="020B0402040204020203" pitchFamily="34" charset="0"/>
                </a:rPr>
                <a:t>(Storage &amp; Throughput)</a:t>
              </a:r>
            </a:p>
          </p:txBody>
        </p:sp>
        <p:sp>
          <p:nvSpPr>
            <p:cNvPr id="15" name="TextBox 14">
              <a:extLst>
                <a:ext uri="{FF2B5EF4-FFF2-40B4-BE49-F238E27FC236}">
                  <a16:creationId xmlns:a16="http://schemas.microsoft.com/office/drawing/2014/main" id="{3AE5F954-ED74-40E0-B86A-8C7AC7B7A61B}"/>
                </a:ext>
              </a:extLst>
            </p:cNvPr>
            <p:cNvSpPr txBox="1"/>
            <p:nvPr/>
          </p:nvSpPr>
          <p:spPr>
            <a:xfrm>
              <a:off x="5298877" y="4540836"/>
              <a:ext cx="1720343" cy="523220"/>
            </a:xfrm>
            <a:prstGeom prst="rect">
              <a:avLst/>
            </a:prstGeom>
            <a:noFill/>
          </p:spPr>
          <p:txBody>
            <a:bodyPr wrap="none" rtlCol="0">
              <a:spAutoFit/>
            </a:bodyPr>
            <a:lstStyle/>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빠른 응답시간 보장</a:t>
              </a:r>
              <a:br>
                <a:rPr lang="en-US" altLang="ko-KR" sz="1400" b="1" kern="0">
                  <a:solidFill>
                    <a:srgbClr val="C00000"/>
                  </a:solidFill>
                  <a:latin typeface="Segoe UI" panose="020B0502040204020203" pitchFamily="34" charset="0"/>
                  <a:cs typeface="Segoe UI Semilight" panose="020B0402040204020203" pitchFamily="34" charset="0"/>
                </a:rPr>
              </a:br>
              <a:r>
                <a:rPr lang="en-US" altLang="ko-KR" sz="1400" b="1" kern="0">
                  <a:solidFill>
                    <a:srgbClr val="C00000"/>
                  </a:solidFill>
                  <a:latin typeface="Segoe UI" panose="020B0502040204020203" pitchFamily="34" charset="0"/>
                  <a:cs typeface="Segoe UI Semilight" panose="020B0402040204020203" pitchFamily="34" charset="0"/>
                </a:rPr>
                <a:t>(99</a:t>
              </a:r>
              <a:r>
                <a:rPr lang="en-US" altLang="ko-KR" sz="1400" b="1" kern="0" baseline="30000">
                  <a:solidFill>
                    <a:srgbClr val="C00000"/>
                  </a:solidFill>
                  <a:latin typeface="Segoe UI" panose="020B0502040204020203" pitchFamily="34" charset="0"/>
                  <a:cs typeface="Segoe UI Semilight" panose="020B0402040204020203" pitchFamily="34" charset="0"/>
                </a:rPr>
                <a:t>th</a:t>
              </a:r>
              <a:r>
                <a:rPr lang="en-US" altLang="ko-KR" sz="1400" b="1" kern="0">
                  <a:solidFill>
                    <a:srgbClr val="C00000"/>
                  </a:solidFill>
                  <a:latin typeface="Segoe UI" panose="020B0502040204020203" pitchFamily="34" charset="0"/>
                  <a:cs typeface="Segoe UI Semilight" panose="020B0402040204020203" pitchFamily="34" charset="0"/>
                </a:rPr>
                <a:t> %)</a:t>
              </a:r>
            </a:p>
          </p:txBody>
        </p:sp>
        <p:sp>
          <p:nvSpPr>
            <p:cNvPr id="16" name="TextBox 15">
              <a:extLst>
                <a:ext uri="{FF2B5EF4-FFF2-40B4-BE49-F238E27FC236}">
                  <a16:creationId xmlns:a16="http://schemas.microsoft.com/office/drawing/2014/main" id="{FD962FA6-C407-450A-BE13-C513C1A7B13A}"/>
                </a:ext>
              </a:extLst>
            </p:cNvPr>
            <p:cNvSpPr txBox="1"/>
            <p:nvPr/>
          </p:nvSpPr>
          <p:spPr>
            <a:xfrm>
              <a:off x="9671271" y="5180436"/>
              <a:ext cx="2308645" cy="523220"/>
            </a:xfrm>
            <a:prstGeom prst="rect">
              <a:avLst/>
            </a:prstGeom>
            <a:noFill/>
          </p:spPr>
          <p:txBody>
            <a:bodyPr wrap="none" rtlCol="0">
              <a:spAutoFit/>
            </a:bodyPr>
            <a:lstStyle/>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업계 최고 엔터프라이즈 급</a:t>
              </a:r>
              <a:br>
                <a:rPr lang="en-US" altLang="ko-KR" sz="1400" b="1" kern="0">
                  <a:solidFill>
                    <a:srgbClr val="C00000"/>
                  </a:solidFill>
                  <a:latin typeface="Segoe UI" panose="020B0502040204020203" pitchFamily="34" charset="0"/>
                  <a:cs typeface="Segoe UI Semilight" panose="020B0402040204020203" pitchFamily="34" charset="0"/>
                </a:rPr>
              </a:br>
              <a:r>
                <a:rPr lang="en-US" altLang="ko-KR" sz="1400" b="1" kern="0">
                  <a:solidFill>
                    <a:srgbClr val="C00000"/>
                  </a:solidFill>
                  <a:latin typeface="Segoe UI" panose="020B0502040204020203" pitchFamily="34" charset="0"/>
                  <a:cs typeface="Segoe UI Semilight" panose="020B0402040204020203" pitchFamily="34" charset="0"/>
                </a:rPr>
                <a:t>SLAs</a:t>
              </a:r>
            </a:p>
          </p:txBody>
        </p:sp>
        <p:sp>
          <p:nvSpPr>
            <p:cNvPr id="17" name="TextBox 16">
              <a:extLst>
                <a:ext uri="{FF2B5EF4-FFF2-40B4-BE49-F238E27FC236}">
                  <a16:creationId xmlns:a16="http://schemas.microsoft.com/office/drawing/2014/main" id="{617D1B22-BCEB-444B-9024-9234ACCA3A99}"/>
                </a:ext>
              </a:extLst>
            </p:cNvPr>
            <p:cNvSpPr txBox="1"/>
            <p:nvPr/>
          </p:nvSpPr>
          <p:spPr>
            <a:xfrm>
              <a:off x="8015165" y="4707584"/>
              <a:ext cx="1548822" cy="523220"/>
            </a:xfrm>
            <a:prstGeom prst="rect">
              <a:avLst/>
            </a:prstGeom>
            <a:noFill/>
          </p:spPr>
          <p:txBody>
            <a:bodyPr wrap="none" rtlCol="0">
              <a:spAutoFit/>
            </a:bodyPr>
            <a:lstStyle/>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잘 정의된 </a:t>
              </a:r>
              <a:r>
                <a:rPr lang="en-US" altLang="ko-KR" sz="1400" b="1" kern="0">
                  <a:solidFill>
                    <a:srgbClr val="C00000"/>
                  </a:solidFill>
                  <a:latin typeface="Segoe UI" panose="020B0502040204020203" pitchFamily="34" charset="0"/>
                  <a:cs typeface="Segoe UI Semilight" panose="020B0402040204020203" pitchFamily="34" charset="0"/>
                </a:rPr>
                <a:t>5 </a:t>
              </a:r>
              <a:r>
                <a:rPr lang="ko-KR" altLang="en-US" sz="1400" b="1" kern="0">
                  <a:solidFill>
                    <a:srgbClr val="C00000"/>
                  </a:solidFill>
                  <a:latin typeface="Segoe UI" panose="020B0502040204020203" pitchFamily="34" charset="0"/>
                  <a:cs typeface="Segoe UI Semilight" panose="020B0402040204020203" pitchFamily="34" charset="0"/>
                </a:rPr>
                <a:t>가지</a:t>
              </a:r>
              <a:endParaRPr lang="en-US" altLang="ko-KR" sz="1400" b="1" kern="0">
                <a:solidFill>
                  <a:srgbClr val="C00000"/>
                </a:solidFill>
                <a:latin typeface="Segoe UI" panose="020B0502040204020203" pitchFamily="34" charset="0"/>
                <a:cs typeface="Segoe UI Semilight" panose="020B0402040204020203" pitchFamily="34" charset="0"/>
              </a:endParaRPr>
            </a:p>
            <a:p>
              <a:pPr algn="ctr" defTabSz="857124" latinLnBrk="0">
                <a:defRPr/>
              </a:pPr>
              <a:r>
                <a:rPr lang="ko-KR" altLang="en-US" sz="1400" b="1" kern="0">
                  <a:solidFill>
                    <a:srgbClr val="C00000"/>
                  </a:solidFill>
                  <a:latin typeface="Segoe UI" panose="020B0502040204020203" pitchFamily="34" charset="0"/>
                  <a:cs typeface="Segoe UI Semilight" panose="020B0402040204020203" pitchFamily="34" charset="0"/>
                </a:rPr>
                <a:t>일관성 모델 지원</a:t>
              </a:r>
              <a:endParaRPr lang="en-US" altLang="ko-KR" sz="1400" b="1" kern="0">
                <a:solidFill>
                  <a:srgbClr val="C00000"/>
                </a:solidFill>
                <a:latin typeface="Segoe UI" panose="020B0502040204020203" pitchFamily="34" charset="0"/>
                <a:cs typeface="Segoe UI Semilight" panose="020B0402040204020203" pitchFamily="34" charset="0"/>
              </a:endParaRPr>
            </a:p>
          </p:txBody>
        </p:sp>
        <p:grpSp>
          <p:nvGrpSpPr>
            <p:cNvPr id="18" name="Group 3">
              <a:extLst>
                <a:ext uri="{FF2B5EF4-FFF2-40B4-BE49-F238E27FC236}">
                  <a16:creationId xmlns:a16="http://schemas.microsoft.com/office/drawing/2014/main" id="{F20F01EE-40AE-4A6C-9718-11BAD02DAE2B}"/>
                </a:ext>
              </a:extLst>
            </p:cNvPr>
            <p:cNvGrpSpPr/>
            <p:nvPr/>
          </p:nvGrpSpPr>
          <p:grpSpPr>
            <a:xfrm>
              <a:off x="2231489" y="6063858"/>
              <a:ext cx="767890" cy="767889"/>
              <a:chOff x="-4594157" y="2516834"/>
              <a:chExt cx="1070585" cy="1070585"/>
            </a:xfrm>
          </p:grpSpPr>
          <p:sp>
            <p:nvSpPr>
              <p:cNvPr id="65" name="Freeform: Shape 411">
                <a:extLst>
                  <a:ext uri="{FF2B5EF4-FFF2-40B4-BE49-F238E27FC236}">
                    <a16:creationId xmlns:a16="http://schemas.microsoft.com/office/drawing/2014/main" id="{ADB46DEE-A80F-482E-B372-76D278C6174E}"/>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rgbClr val="0078D7"/>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grpSp>
            <p:nvGrpSpPr>
              <p:cNvPr id="66" name="Group 5">
                <a:extLst>
                  <a:ext uri="{FF2B5EF4-FFF2-40B4-BE49-F238E27FC236}">
                    <a16:creationId xmlns:a16="http://schemas.microsoft.com/office/drawing/2014/main" id="{DB9359EB-D6CE-4CF7-9DDD-D1A3B386F49B}"/>
                  </a:ext>
                </a:extLst>
              </p:cNvPr>
              <p:cNvGrpSpPr/>
              <p:nvPr/>
            </p:nvGrpSpPr>
            <p:grpSpPr>
              <a:xfrm>
                <a:off x="-4594157" y="2516834"/>
                <a:ext cx="1070585" cy="1070585"/>
                <a:chOff x="10232415" y="2527090"/>
                <a:chExt cx="1070585" cy="1070585"/>
              </a:xfrm>
            </p:grpSpPr>
            <p:sp>
              <p:nvSpPr>
                <p:cNvPr id="67" name="Oval 6">
                  <a:extLst>
                    <a:ext uri="{FF2B5EF4-FFF2-40B4-BE49-F238E27FC236}">
                      <a16:creationId xmlns:a16="http://schemas.microsoft.com/office/drawing/2014/main" id="{CFEB4209-206B-474A-8341-85C0B382CCF4}"/>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pic>
              <p:nvPicPr>
                <p:cNvPr id="68" name="Graphic 908" descr="Marker">
                  <a:extLst>
                    <a:ext uri="{FF2B5EF4-FFF2-40B4-BE49-F238E27FC236}">
                      <a16:creationId xmlns:a16="http://schemas.microsoft.com/office/drawing/2014/main" id="{02B05FF0-AEBB-441F-96F2-6CF342C2DEB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19" name="Group 14">
              <a:extLst>
                <a:ext uri="{FF2B5EF4-FFF2-40B4-BE49-F238E27FC236}">
                  <a16:creationId xmlns:a16="http://schemas.microsoft.com/office/drawing/2014/main" id="{CF1739A3-9EF3-45AB-B9C8-5276BEEC27BF}"/>
                </a:ext>
              </a:extLst>
            </p:cNvPr>
            <p:cNvGrpSpPr/>
            <p:nvPr/>
          </p:nvGrpSpPr>
          <p:grpSpPr>
            <a:xfrm>
              <a:off x="7381593" y="6187757"/>
              <a:ext cx="767890" cy="767889"/>
              <a:chOff x="-4594157" y="2516834"/>
              <a:chExt cx="1070585" cy="1070585"/>
            </a:xfrm>
          </p:grpSpPr>
          <p:sp>
            <p:nvSpPr>
              <p:cNvPr id="61" name="Freeform: Shape 411">
                <a:extLst>
                  <a:ext uri="{FF2B5EF4-FFF2-40B4-BE49-F238E27FC236}">
                    <a16:creationId xmlns:a16="http://schemas.microsoft.com/office/drawing/2014/main" id="{DC0BC0E4-C418-416B-B1B8-D564963CFE06}"/>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rgbClr val="0078D7"/>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grpSp>
            <p:nvGrpSpPr>
              <p:cNvPr id="62" name="Group 16">
                <a:extLst>
                  <a:ext uri="{FF2B5EF4-FFF2-40B4-BE49-F238E27FC236}">
                    <a16:creationId xmlns:a16="http://schemas.microsoft.com/office/drawing/2014/main" id="{CA87EEDD-4DB3-47E2-9B27-D1FB507B2E7D}"/>
                  </a:ext>
                </a:extLst>
              </p:cNvPr>
              <p:cNvGrpSpPr/>
              <p:nvPr/>
            </p:nvGrpSpPr>
            <p:grpSpPr>
              <a:xfrm>
                <a:off x="-4594157" y="2516834"/>
                <a:ext cx="1070585" cy="1070585"/>
                <a:chOff x="10232415" y="2527090"/>
                <a:chExt cx="1070585" cy="1070585"/>
              </a:xfrm>
            </p:grpSpPr>
            <p:sp>
              <p:nvSpPr>
                <p:cNvPr id="63" name="Oval 17">
                  <a:extLst>
                    <a:ext uri="{FF2B5EF4-FFF2-40B4-BE49-F238E27FC236}">
                      <a16:creationId xmlns:a16="http://schemas.microsoft.com/office/drawing/2014/main" id="{74FAB698-845E-4663-9ECF-D79F094EDF71}"/>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pic>
              <p:nvPicPr>
                <p:cNvPr id="64" name="Graphic 913" descr="Marker">
                  <a:extLst>
                    <a:ext uri="{FF2B5EF4-FFF2-40B4-BE49-F238E27FC236}">
                      <a16:creationId xmlns:a16="http://schemas.microsoft.com/office/drawing/2014/main" id="{8320620D-18A0-40DD-AE9D-C03FD727D99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20" name="Group 24">
              <a:extLst>
                <a:ext uri="{FF2B5EF4-FFF2-40B4-BE49-F238E27FC236}">
                  <a16:creationId xmlns:a16="http://schemas.microsoft.com/office/drawing/2014/main" id="{5CF7E9BD-F88C-4E27-99F6-B316536885C7}"/>
                </a:ext>
              </a:extLst>
            </p:cNvPr>
            <p:cNvGrpSpPr/>
            <p:nvPr/>
          </p:nvGrpSpPr>
          <p:grpSpPr>
            <a:xfrm>
              <a:off x="6285159" y="5819995"/>
              <a:ext cx="767890" cy="767889"/>
              <a:chOff x="-4594157" y="2516834"/>
              <a:chExt cx="1070585" cy="1070585"/>
            </a:xfrm>
          </p:grpSpPr>
          <p:sp>
            <p:nvSpPr>
              <p:cNvPr id="57" name="Freeform: Shape 411">
                <a:extLst>
                  <a:ext uri="{FF2B5EF4-FFF2-40B4-BE49-F238E27FC236}">
                    <a16:creationId xmlns:a16="http://schemas.microsoft.com/office/drawing/2014/main" id="{1519A75D-CF68-4DDA-95D1-BA4883E56B5C}"/>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rgbClr val="0078D7"/>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grpSp>
            <p:nvGrpSpPr>
              <p:cNvPr id="58" name="Group 26">
                <a:extLst>
                  <a:ext uri="{FF2B5EF4-FFF2-40B4-BE49-F238E27FC236}">
                    <a16:creationId xmlns:a16="http://schemas.microsoft.com/office/drawing/2014/main" id="{D74568F6-F4CB-4D4A-8809-D6EE01E645E7}"/>
                  </a:ext>
                </a:extLst>
              </p:cNvPr>
              <p:cNvGrpSpPr/>
              <p:nvPr/>
            </p:nvGrpSpPr>
            <p:grpSpPr>
              <a:xfrm>
                <a:off x="-4594157" y="2516834"/>
                <a:ext cx="1070585" cy="1070585"/>
                <a:chOff x="10232415" y="2527090"/>
                <a:chExt cx="1070585" cy="1070585"/>
              </a:xfrm>
            </p:grpSpPr>
            <p:sp>
              <p:nvSpPr>
                <p:cNvPr id="59" name="Oval 27">
                  <a:extLst>
                    <a:ext uri="{FF2B5EF4-FFF2-40B4-BE49-F238E27FC236}">
                      <a16:creationId xmlns:a16="http://schemas.microsoft.com/office/drawing/2014/main" id="{A058F731-0C7E-4A11-A7AD-E2A61D8FF25A}"/>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pic>
              <p:nvPicPr>
                <p:cNvPr id="60" name="Graphic 918" descr="Marker">
                  <a:extLst>
                    <a:ext uri="{FF2B5EF4-FFF2-40B4-BE49-F238E27FC236}">
                      <a16:creationId xmlns:a16="http://schemas.microsoft.com/office/drawing/2014/main" id="{6938ED6F-B70C-443F-9A3F-24714EC76BA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21" name="Group 900">
              <a:extLst>
                <a:ext uri="{FF2B5EF4-FFF2-40B4-BE49-F238E27FC236}">
                  <a16:creationId xmlns:a16="http://schemas.microsoft.com/office/drawing/2014/main" id="{59604D17-ED17-42F8-9CCC-FE76EE58EF19}"/>
                </a:ext>
              </a:extLst>
            </p:cNvPr>
            <p:cNvGrpSpPr/>
            <p:nvPr/>
          </p:nvGrpSpPr>
          <p:grpSpPr>
            <a:xfrm>
              <a:off x="9531846" y="5819995"/>
              <a:ext cx="767890" cy="767889"/>
              <a:chOff x="-4594157" y="2516834"/>
              <a:chExt cx="1070585" cy="1070585"/>
            </a:xfrm>
          </p:grpSpPr>
          <p:sp>
            <p:nvSpPr>
              <p:cNvPr id="53" name="Freeform: Shape 411">
                <a:extLst>
                  <a:ext uri="{FF2B5EF4-FFF2-40B4-BE49-F238E27FC236}">
                    <a16:creationId xmlns:a16="http://schemas.microsoft.com/office/drawing/2014/main" id="{7CBE0489-3944-4CCA-BC0D-585AAE413A17}"/>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rgbClr val="0078D7"/>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grpSp>
            <p:nvGrpSpPr>
              <p:cNvPr id="54" name="Group 902">
                <a:extLst>
                  <a:ext uri="{FF2B5EF4-FFF2-40B4-BE49-F238E27FC236}">
                    <a16:creationId xmlns:a16="http://schemas.microsoft.com/office/drawing/2014/main" id="{D6FDF8FE-4D2D-4C94-B5A5-531A861525A4}"/>
                  </a:ext>
                </a:extLst>
              </p:cNvPr>
              <p:cNvGrpSpPr/>
              <p:nvPr/>
            </p:nvGrpSpPr>
            <p:grpSpPr>
              <a:xfrm>
                <a:off x="-4594157" y="2516834"/>
                <a:ext cx="1070585" cy="1070585"/>
                <a:chOff x="10232415" y="2527090"/>
                <a:chExt cx="1070585" cy="1070585"/>
              </a:xfrm>
            </p:grpSpPr>
            <p:sp>
              <p:nvSpPr>
                <p:cNvPr id="55" name="Oval 903">
                  <a:extLst>
                    <a:ext uri="{FF2B5EF4-FFF2-40B4-BE49-F238E27FC236}">
                      <a16:creationId xmlns:a16="http://schemas.microsoft.com/office/drawing/2014/main" id="{69B5C54C-C3DE-4A74-8D3A-36813E4E683A}"/>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endParaRPr>
                </a:p>
              </p:txBody>
            </p:sp>
            <p:pic>
              <p:nvPicPr>
                <p:cNvPr id="56" name="Graphic 923" descr="Marker">
                  <a:extLst>
                    <a:ext uri="{FF2B5EF4-FFF2-40B4-BE49-F238E27FC236}">
                      <a16:creationId xmlns:a16="http://schemas.microsoft.com/office/drawing/2014/main" id="{87A2CEFC-7133-4804-B83E-99B8552E480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22" name="Freeform: Shape 8">
              <a:extLst>
                <a:ext uri="{FF2B5EF4-FFF2-40B4-BE49-F238E27FC236}">
                  <a16:creationId xmlns:a16="http://schemas.microsoft.com/office/drawing/2014/main" id="{1FDCE956-CA31-4F86-87ED-52FFB4A77B1C}"/>
                </a:ext>
              </a:extLst>
            </p:cNvPr>
            <p:cNvSpPr/>
            <p:nvPr/>
          </p:nvSpPr>
          <p:spPr>
            <a:xfrm>
              <a:off x="25451" y="4364739"/>
              <a:ext cx="12442113" cy="105835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0795" cap="flat" cmpd="sng" algn="ctr">
              <a:solidFill>
                <a:srgbClr val="0078D7"/>
              </a:solidFill>
              <a:prstDash val="lg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cs typeface="+mn-cs"/>
              </a:endParaRPr>
            </a:p>
          </p:txBody>
        </p:sp>
        <p:sp>
          <p:nvSpPr>
            <p:cNvPr id="23" name="Freeform: Shape 927">
              <a:extLst>
                <a:ext uri="{FF2B5EF4-FFF2-40B4-BE49-F238E27FC236}">
                  <a16:creationId xmlns:a16="http://schemas.microsoft.com/office/drawing/2014/main" id="{E18ED572-E272-4F45-8970-DAB1CC4A8D48}"/>
                </a:ext>
              </a:extLst>
            </p:cNvPr>
            <p:cNvSpPr/>
            <p:nvPr/>
          </p:nvSpPr>
          <p:spPr>
            <a:xfrm>
              <a:off x="25451" y="3246561"/>
              <a:ext cx="12442113" cy="104033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0795" cap="flat" cmpd="sng" algn="ctr">
              <a:solidFill>
                <a:srgbClr val="0078D7"/>
              </a:solidFill>
              <a:prstDash val="lg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cs typeface="+mn-cs"/>
              </a:endParaRPr>
            </a:p>
          </p:txBody>
        </p:sp>
        <p:grpSp>
          <p:nvGrpSpPr>
            <p:cNvPr id="24" name="그룹 4">
              <a:extLst>
                <a:ext uri="{FF2B5EF4-FFF2-40B4-BE49-F238E27FC236}">
                  <a16:creationId xmlns:a16="http://schemas.microsoft.com/office/drawing/2014/main" id="{BB0352F3-67BE-4579-B1FD-160CC38609E8}"/>
                </a:ext>
              </a:extLst>
            </p:cNvPr>
            <p:cNvGrpSpPr/>
            <p:nvPr/>
          </p:nvGrpSpPr>
          <p:grpSpPr>
            <a:xfrm>
              <a:off x="8301272" y="2409625"/>
              <a:ext cx="1933391" cy="635594"/>
              <a:chOff x="4392188" y="2318645"/>
              <a:chExt cx="1933391" cy="635594"/>
            </a:xfrm>
          </p:grpSpPr>
          <p:sp>
            <p:nvSpPr>
              <p:cNvPr id="51" name="Freeform: Shape 28">
                <a:extLst>
                  <a:ext uri="{FF2B5EF4-FFF2-40B4-BE49-F238E27FC236}">
                    <a16:creationId xmlns:a16="http://schemas.microsoft.com/office/drawing/2014/main" id="{64DB8D61-D19C-4D87-A17D-1C2E3AAFFDBC}"/>
                  </a:ext>
                </a:extLst>
              </p:cNvPr>
              <p:cNvSpPr/>
              <p:nvPr/>
            </p:nvSpPr>
            <p:spPr>
              <a:xfrm>
                <a:off x="4392188" y="2318645"/>
                <a:ext cx="737242" cy="635594"/>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rgbClr val="0078D7"/>
              </a:solidFill>
              <a:ln w="1079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50" charset="-127"/>
                  <a:cs typeface="+mn-cs"/>
                </a:endParaRPr>
              </a:p>
            </p:txBody>
          </p:sp>
          <p:sp>
            <p:nvSpPr>
              <p:cNvPr id="52" name="TextBox 51">
                <a:extLst>
                  <a:ext uri="{FF2B5EF4-FFF2-40B4-BE49-F238E27FC236}">
                    <a16:creationId xmlns:a16="http://schemas.microsoft.com/office/drawing/2014/main" id="{8AAC6F42-70AF-4AB8-9529-B41CBEAC7B00}"/>
                  </a:ext>
                </a:extLst>
              </p:cNvPr>
              <p:cNvSpPr txBox="1"/>
              <p:nvPr/>
            </p:nvSpPr>
            <p:spPr>
              <a:xfrm>
                <a:off x="5170283" y="2483618"/>
                <a:ext cx="1155296" cy="38230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latin typeface="Segoe UI" panose="020B0502040204020203" pitchFamily="34" charset="0"/>
                    <a:ea typeface="맑은 고딕" panose="020B0503020000020004" pitchFamily="50" charset="-127"/>
                  </a:rPr>
                  <a:t>Table API</a:t>
                </a:r>
              </a:p>
            </p:txBody>
          </p:sp>
        </p:grpSp>
        <p:grpSp>
          <p:nvGrpSpPr>
            <p:cNvPr id="25" name="그룹 11">
              <a:extLst>
                <a:ext uri="{FF2B5EF4-FFF2-40B4-BE49-F238E27FC236}">
                  <a16:creationId xmlns:a16="http://schemas.microsoft.com/office/drawing/2014/main" id="{28ADA793-3399-4BE3-92D9-A6CD1F1154A4}"/>
                </a:ext>
              </a:extLst>
            </p:cNvPr>
            <p:cNvGrpSpPr/>
            <p:nvPr/>
          </p:nvGrpSpPr>
          <p:grpSpPr>
            <a:xfrm>
              <a:off x="9737780" y="3956803"/>
              <a:ext cx="921727" cy="495547"/>
              <a:chOff x="4534237" y="3644541"/>
              <a:chExt cx="921727" cy="495547"/>
            </a:xfrm>
          </p:grpSpPr>
          <p:sp>
            <p:nvSpPr>
              <p:cNvPr id="44" name="TextBox 43">
                <a:extLst>
                  <a:ext uri="{FF2B5EF4-FFF2-40B4-BE49-F238E27FC236}">
                    <a16:creationId xmlns:a16="http://schemas.microsoft.com/office/drawing/2014/main" id="{443F75D1-5632-41F1-883F-8652599CF613}"/>
                  </a:ext>
                </a:extLst>
              </p:cNvPr>
              <p:cNvSpPr txBox="1"/>
              <p:nvPr/>
            </p:nvSpPr>
            <p:spPr>
              <a:xfrm>
                <a:off x="4534237" y="3882966"/>
                <a:ext cx="921727" cy="257122"/>
              </a:xfrm>
              <a:prstGeom prst="rect">
                <a:avLst/>
              </a:prstGeom>
              <a:noFill/>
            </p:spPr>
            <p:txBody>
              <a:bodyPr wrap="none" lIns="0" r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panose="020B0502040204020203" pitchFamily="34" charset="0"/>
                    <a:ea typeface="맑은 고딕" panose="020B0503020000020004" pitchFamily="50" charset="-127"/>
                    <a:cs typeface="Segoe UI Semibold" panose="020B0702040204020203" pitchFamily="34" charset="0"/>
                  </a:rPr>
                  <a:t>Column-family</a:t>
                </a:r>
              </a:p>
            </p:txBody>
          </p:sp>
          <p:grpSp>
            <p:nvGrpSpPr>
              <p:cNvPr id="45" name="Group 206">
                <a:extLst>
                  <a:ext uri="{FF2B5EF4-FFF2-40B4-BE49-F238E27FC236}">
                    <a16:creationId xmlns:a16="http://schemas.microsoft.com/office/drawing/2014/main" id="{2581005A-F557-4222-9FA9-B5C52B28BB37}"/>
                  </a:ext>
                </a:extLst>
              </p:cNvPr>
              <p:cNvGrpSpPr/>
              <p:nvPr/>
            </p:nvGrpSpPr>
            <p:grpSpPr>
              <a:xfrm>
                <a:off x="4664161" y="3644541"/>
                <a:ext cx="661879" cy="127127"/>
                <a:chOff x="4937947" y="5178778"/>
                <a:chExt cx="733930" cy="124646"/>
              </a:xfrm>
            </p:grpSpPr>
            <p:cxnSp>
              <p:nvCxnSpPr>
                <p:cNvPr id="46" name="Straight Connector 207">
                  <a:extLst>
                    <a:ext uri="{FF2B5EF4-FFF2-40B4-BE49-F238E27FC236}">
                      <a16:creationId xmlns:a16="http://schemas.microsoft.com/office/drawing/2014/main" id="{A972255F-1512-4E34-A465-B9F898BD04ED}"/>
                    </a:ext>
                  </a:extLst>
                </p:cNvPr>
                <p:cNvCxnSpPr>
                  <a:cxnSpLocks/>
                </p:cNvCxnSpPr>
                <p:nvPr/>
              </p:nvCxnSpPr>
              <p:spPr>
                <a:xfrm>
                  <a:off x="5062593" y="5241101"/>
                  <a:ext cx="187117" cy="0"/>
                </a:xfrm>
                <a:prstGeom prst="line">
                  <a:avLst/>
                </a:prstGeom>
                <a:noFill/>
                <a:ln w="12700" cap="flat" cmpd="sng" algn="ctr">
                  <a:solidFill>
                    <a:srgbClr val="0078D7"/>
                  </a:solidFill>
                  <a:prstDash val="sysDot"/>
                  <a:miter lim="800000"/>
                  <a:headEnd type="none"/>
                  <a:tailEnd type="none"/>
                </a:ln>
                <a:effectLst/>
              </p:spPr>
            </p:cxnSp>
            <p:sp>
              <p:nvSpPr>
                <p:cNvPr id="47" name="Oval 208">
                  <a:extLst>
                    <a:ext uri="{FF2B5EF4-FFF2-40B4-BE49-F238E27FC236}">
                      <a16:creationId xmlns:a16="http://schemas.microsoft.com/office/drawing/2014/main" id="{B2245BBE-0FB7-489D-9CA0-45C276EFA918}"/>
                    </a:ext>
                  </a:extLst>
                </p:cNvPr>
                <p:cNvSpPr/>
                <p:nvPr/>
              </p:nvSpPr>
              <p:spPr bwMode="auto">
                <a:xfrm>
                  <a:off x="4937947" y="5178778"/>
                  <a:ext cx="124646" cy="124646"/>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48" name="Oval 209">
                  <a:extLst>
                    <a:ext uri="{FF2B5EF4-FFF2-40B4-BE49-F238E27FC236}">
                      <a16:creationId xmlns:a16="http://schemas.microsoft.com/office/drawing/2014/main" id="{B9003A92-E4D2-47EC-822E-F6A22562C0F5}"/>
                    </a:ext>
                  </a:extLst>
                </p:cNvPr>
                <p:cNvSpPr/>
                <p:nvPr/>
              </p:nvSpPr>
              <p:spPr bwMode="auto">
                <a:xfrm>
                  <a:off x="5249710" y="5184430"/>
                  <a:ext cx="113342" cy="11334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49" name="Oval 210">
                  <a:extLst>
                    <a:ext uri="{FF2B5EF4-FFF2-40B4-BE49-F238E27FC236}">
                      <a16:creationId xmlns:a16="http://schemas.microsoft.com/office/drawing/2014/main" id="{FFFF8625-8090-4D8C-8CDE-AC25468A1116}"/>
                    </a:ext>
                  </a:extLst>
                </p:cNvPr>
                <p:cNvSpPr/>
                <p:nvPr/>
              </p:nvSpPr>
              <p:spPr bwMode="auto">
                <a:xfrm>
                  <a:off x="5404122" y="5184430"/>
                  <a:ext cx="113342" cy="11334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50" name="Oval 211">
                  <a:extLst>
                    <a:ext uri="{FF2B5EF4-FFF2-40B4-BE49-F238E27FC236}">
                      <a16:creationId xmlns:a16="http://schemas.microsoft.com/office/drawing/2014/main" id="{4C7706E7-11C8-4E87-B95B-325F14A58483}"/>
                    </a:ext>
                  </a:extLst>
                </p:cNvPr>
                <p:cNvSpPr/>
                <p:nvPr/>
              </p:nvSpPr>
              <p:spPr bwMode="auto">
                <a:xfrm>
                  <a:off x="5558535" y="5184430"/>
                  <a:ext cx="113342" cy="11334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grpSp>
        </p:grpSp>
        <p:grpSp>
          <p:nvGrpSpPr>
            <p:cNvPr id="26" name="그룹 13">
              <a:extLst>
                <a:ext uri="{FF2B5EF4-FFF2-40B4-BE49-F238E27FC236}">
                  <a16:creationId xmlns:a16="http://schemas.microsoft.com/office/drawing/2014/main" id="{0D34DF09-8098-481A-86F0-5435AEC5ED2B}"/>
                </a:ext>
              </a:extLst>
            </p:cNvPr>
            <p:cNvGrpSpPr/>
            <p:nvPr/>
          </p:nvGrpSpPr>
          <p:grpSpPr>
            <a:xfrm>
              <a:off x="7639460" y="3490136"/>
              <a:ext cx="682105" cy="788244"/>
              <a:chOff x="8122185" y="3504341"/>
              <a:chExt cx="682105" cy="788244"/>
            </a:xfrm>
          </p:grpSpPr>
          <p:grpSp>
            <p:nvGrpSpPr>
              <p:cNvPr id="33" name="Group 213">
                <a:extLst>
                  <a:ext uri="{FF2B5EF4-FFF2-40B4-BE49-F238E27FC236}">
                    <a16:creationId xmlns:a16="http://schemas.microsoft.com/office/drawing/2014/main" id="{AEA8F18C-2E71-4FA6-A9A4-BFD8B1532510}"/>
                  </a:ext>
                </a:extLst>
              </p:cNvPr>
              <p:cNvGrpSpPr/>
              <p:nvPr/>
            </p:nvGrpSpPr>
            <p:grpSpPr>
              <a:xfrm>
                <a:off x="8122185" y="3504341"/>
                <a:ext cx="682105" cy="438068"/>
                <a:chOff x="4066669" y="5178779"/>
                <a:chExt cx="1357897" cy="892977"/>
              </a:xfrm>
            </p:grpSpPr>
            <p:cxnSp>
              <p:nvCxnSpPr>
                <p:cNvPr id="35" name="Straight Connector 215">
                  <a:extLst>
                    <a:ext uri="{FF2B5EF4-FFF2-40B4-BE49-F238E27FC236}">
                      <a16:creationId xmlns:a16="http://schemas.microsoft.com/office/drawing/2014/main" id="{3EBD226F-8B80-4B30-902A-8470C0E8E8C8}"/>
                    </a:ext>
                  </a:extLst>
                </p:cNvPr>
                <p:cNvCxnSpPr>
                  <a:cxnSpLocks/>
                </p:cNvCxnSpPr>
                <p:nvPr/>
              </p:nvCxnSpPr>
              <p:spPr>
                <a:xfrm>
                  <a:off x="4308965" y="5299925"/>
                  <a:ext cx="895279" cy="0"/>
                </a:xfrm>
                <a:prstGeom prst="line">
                  <a:avLst/>
                </a:prstGeom>
                <a:noFill/>
                <a:ln w="12700" cap="flat" cmpd="sng" algn="ctr">
                  <a:solidFill>
                    <a:srgbClr val="0078D7"/>
                  </a:solidFill>
                  <a:prstDash val="sysDot"/>
                  <a:miter lim="800000"/>
                  <a:headEnd type="none"/>
                  <a:tailEnd type="none"/>
                </a:ln>
                <a:effectLst/>
              </p:spPr>
            </p:cxnSp>
            <p:sp>
              <p:nvSpPr>
                <p:cNvPr id="36" name="Oval 216">
                  <a:extLst>
                    <a:ext uri="{FF2B5EF4-FFF2-40B4-BE49-F238E27FC236}">
                      <a16:creationId xmlns:a16="http://schemas.microsoft.com/office/drawing/2014/main" id="{C16FB169-EA7B-4C9C-999A-881F46818E75}"/>
                    </a:ext>
                  </a:extLst>
                </p:cNvPr>
                <p:cNvSpPr/>
                <p:nvPr/>
              </p:nvSpPr>
              <p:spPr bwMode="auto">
                <a:xfrm>
                  <a:off x="4066669" y="5178779"/>
                  <a:ext cx="242296" cy="242297"/>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37" name="Oval 217">
                  <a:extLst>
                    <a:ext uri="{FF2B5EF4-FFF2-40B4-BE49-F238E27FC236}">
                      <a16:creationId xmlns:a16="http://schemas.microsoft.com/office/drawing/2014/main" id="{ACEE9A69-2F70-4F97-BDC6-136F1AE3B763}"/>
                    </a:ext>
                  </a:extLst>
                </p:cNvPr>
                <p:cNvSpPr/>
                <p:nvPr/>
              </p:nvSpPr>
              <p:spPr bwMode="auto">
                <a:xfrm>
                  <a:off x="5204244" y="5189764"/>
                  <a:ext cx="220322" cy="22032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cxnSp>
              <p:nvCxnSpPr>
                <p:cNvPr id="38" name="Straight Connector 218">
                  <a:extLst>
                    <a:ext uri="{FF2B5EF4-FFF2-40B4-BE49-F238E27FC236}">
                      <a16:creationId xmlns:a16="http://schemas.microsoft.com/office/drawing/2014/main" id="{650820D4-1B34-4551-A058-6C810AF6C41B}"/>
                    </a:ext>
                  </a:extLst>
                </p:cNvPr>
                <p:cNvCxnSpPr>
                  <a:cxnSpLocks/>
                </p:cNvCxnSpPr>
                <p:nvPr/>
              </p:nvCxnSpPr>
              <p:spPr>
                <a:xfrm>
                  <a:off x="4308965" y="5620439"/>
                  <a:ext cx="895279" cy="0"/>
                </a:xfrm>
                <a:prstGeom prst="line">
                  <a:avLst/>
                </a:prstGeom>
                <a:noFill/>
                <a:ln w="12700" cap="flat" cmpd="sng" algn="ctr">
                  <a:solidFill>
                    <a:srgbClr val="0078D7"/>
                  </a:solidFill>
                  <a:prstDash val="sysDot"/>
                  <a:miter lim="800000"/>
                  <a:headEnd type="none"/>
                  <a:tailEnd type="none"/>
                </a:ln>
                <a:effectLst/>
              </p:spPr>
            </p:cxnSp>
            <p:sp>
              <p:nvSpPr>
                <p:cNvPr id="39" name="Oval 219">
                  <a:extLst>
                    <a:ext uri="{FF2B5EF4-FFF2-40B4-BE49-F238E27FC236}">
                      <a16:creationId xmlns:a16="http://schemas.microsoft.com/office/drawing/2014/main" id="{68D29E16-AF03-474E-988D-A4582F765680}"/>
                    </a:ext>
                  </a:extLst>
                </p:cNvPr>
                <p:cNvSpPr/>
                <p:nvPr/>
              </p:nvSpPr>
              <p:spPr bwMode="auto">
                <a:xfrm>
                  <a:off x="4066669" y="5499293"/>
                  <a:ext cx="242296" cy="242297"/>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40" name="Oval 220">
                  <a:extLst>
                    <a:ext uri="{FF2B5EF4-FFF2-40B4-BE49-F238E27FC236}">
                      <a16:creationId xmlns:a16="http://schemas.microsoft.com/office/drawing/2014/main" id="{16A0319C-7F53-405E-A449-E4D9C2A26427}"/>
                    </a:ext>
                  </a:extLst>
                </p:cNvPr>
                <p:cNvSpPr/>
                <p:nvPr/>
              </p:nvSpPr>
              <p:spPr bwMode="auto">
                <a:xfrm>
                  <a:off x="5204244" y="5510278"/>
                  <a:ext cx="220322" cy="22032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cxnSp>
              <p:nvCxnSpPr>
                <p:cNvPr id="41" name="Straight Connector 221">
                  <a:extLst>
                    <a:ext uri="{FF2B5EF4-FFF2-40B4-BE49-F238E27FC236}">
                      <a16:creationId xmlns:a16="http://schemas.microsoft.com/office/drawing/2014/main" id="{312682F5-F35B-48D8-AD16-F0DAF5ADE9C0}"/>
                    </a:ext>
                  </a:extLst>
                </p:cNvPr>
                <p:cNvCxnSpPr>
                  <a:cxnSpLocks/>
                </p:cNvCxnSpPr>
                <p:nvPr/>
              </p:nvCxnSpPr>
              <p:spPr>
                <a:xfrm>
                  <a:off x="4308965" y="5950606"/>
                  <a:ext cx="895279" cy="0"/>
                </a:xfrm>
                <a:prstGeom prst="line">
                  <a:avLst/>
                </a:prstGeom>
                <a:noFill/>
                <a:ln w="12700" cap="flat" cmpd="sng" algn="ctr">
                  <a:solidFill>
                    <a:srgbClr val="0078D7"/>
                  </a:solidFill>
                  <a:prstDash val="sysDot"/>
                  <a:miter lim="800000"/>
                  <a:headEnd type="none"/>
                  <a:tailEnd type="none"/>
                </a:ln>
                <a:effectLst/>
              </p:spPr>
            </p:cxnSp>
            <p:sp>
              <p:nvSpPr>
                <p:cNvPr id="42" name="Oval 222">
                  <a:extLst>
                    <a:ext uri="{FF2B5EF4-FFF2-40B4-BE49-F238E27FC236}">
                      <a16:creationId xmlns:a16="http://schemas.microsoft.com/office/drawing/2014/main" id="{7F35F90A-2AD1-4B05-A982-09896C829321}"/>
                    </a:ext>
                  </a:extLst>
                </p:cNvPr>
                <p:cNvSpPr/>
                <p:nvPr/>
              </p:nvSpPr>
              <p:spPr bwMode="auto">
                <a:xfrm>
                  <a:off x="4066669" y="5829459"/>
                  <a:ext cx="242296" cy="242297"/>
                </a:xfrm>
                <a:prstGeom prst="ellipse">
                  <a:avLst/>
                </a:prstGeom>
                <a:solidFill>
                  <a:srgbClr val="0078D7"/>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sp>
              <p:nvSpPr>
                <p:cNvPr id="43" name="Oval 223">
                  <a:extLst>
                    <a:ext uri="{FF2B5EF4-FFF2-40B4-BE49-F238E27FC236}">
                      <a16:creationId xmlns:a16="http://schemas.microsoft.com/office/drawing/2014/main" id="{0B0A281F-29EA-4D25-B286-C6534498F3D4}"/>
                    </a:ext>
                  </a:extLst>
                </p:cNvPr>
                <p:cNvSpPr/>
                <p:nvPr/>
              </p:nvSpPr>
              <p:spPr bwMode="auto">
                <a:xfrm>
                  <a:off x="5204244" y="5840445"/>
                  <a:ext cx="220322" cy="220322"/>
                </a:xfrm>
                <a:prstGeom prst="ellipse">
                  <a:avLst/>
                </a:prstGeom>
                <a:noFill/>
                <a:ln w="3810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맑은 고딕" panose="020B0503020000020004" pitchFamily="50" charset="-127"/>
                  </a:endParaRPr>
                </a:p>
              </p:txBody>
            </p:sp>
          </p:grpSp>
          <p:sp>
            <p:nvSpPr>
              <p:cNvPr id="34" name="TextBox 33">
                <a:extLst>
                  <a:ext uri="{FF2B5EF4-FFF2-40B4-BE49-F238E27FC236}">
                    <a16:creationId xmlns:a16="http://schemas.microsoft.com/office/drawing/2014/main" id="{D7469E59-5F18-43A0-83DF-2F1C353F31BE}"/>
                  </a:ext>
                </a:extLst>
              </p:cNvPr>
              <p:cNvSpPr txBox="1"/>
              <p:nvPr/>
            </p:nvSpPr>
            <p:spPr>
              <a:xfrm>
                <a:off x="8157064" y="4035463"/>
                <a:ext cx="612347" cy="257122"/>
              </a:xfrm>
              <a:prstGeom prst="rect">
                <a:avLst/>
              </a:prstGeom>
              <a:noFill/>
            </p:spPr>
            <p:txBody>
              <a:bodyPr wrap="none" lIns="0" r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panose="020B0502040204020203" pitchFamily="34" charset="0"/>
                    <a:ea typeface="맑은 고딕" panose="020B0503020000020004" pitchFamily="50" charset="-127"/>
                    <a:cs typeface="Segoe UI Semibold" panose="020B0702040204020203" pitchFamily="34" charset="0"/>
                  </a:rPr>
                  <a:t>Key-value</a:t>
                </a:r>
              </a:p>
            </p:txBody>
          </p:sp>
        </p:grpSp>
        <p:pic>
          <p:nvPicPr>
            <p:cNvPr id="27" name="Picture 4" descr="Image result for cassandra logo">
              <a:extLst>
                <a:ext uri="{FF2B5EF4-FFF2-40B4-BE49-F238E27FC236}">
                  <a16:creationId xmlns:a16="http://schemas.microsoft.com/office/drawing/2014/main" id="{AB5020C9-DB5B-4206-8BDB-01E5B1A274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06628" y="2846723"/>
              <a:ext cx="951634" cy="63789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25">
              <a:extLst>
                <a:ext uri="{FF2B5EF4-FFF2-40B4-BE49-F238E27FC236}">
                  <a16:creationId xmlns:a16="http://schemas.microsoft.com/office/drawing/2014/main" id="{26D7F98E-A916-4897-B89F-B24BD9DB0BDF}"/>
                </a:ext>
              </a:extLst>
            </p:cNvPr>
            <p:cNvGrpSpPr/>
            <p:nvPr/>
          </p:nvGrpSpPr>
          <p:grpSpPr>
            <a:xfrm>
              <a:off x="3661012" y="2458807"/>
              <a:ext cx="1705244" cy="537229"/>
              <a:chOff x="1907932" y="2479150"/>
              <a:chExt cx="1671960" cy="526743"/>
            </a:xfrm>
          </p:grpSpPr>
          <p:pic>
            <p:nvPicPr>
              <p:cNvPr id="31" name="Picture 226">
                <a:extLst>
                  <a:ext uri="{FF2B5EF4-FFF2-40B4-BE49-F238E27FC236}">
                    <a16:creationId xmlns:a16="http://schemas.microsoft.com/office/drawing/2014/main" id="{7D737868-4077-4DF9-A435-137A6AAE8160}"/>
                  </a:ext>
                </a:extLst>
              </p:cNvPr>
              <p:cNvPicPr>
                <a:picLocks noChangeAspect="1"/>
              </p:cNvPicPr>
              <p:nvPr/>
            </p:nvPicPr>
            <p:blipFill>
              <a:blip r:embed="rId8"/>
              <a:stretch>
                <a:fillRect/>
              </a:stretch>
            </p:blipFill>
            <p:spPr>
              <a:xfrm>
                <a:off x="1907932" y="2479150"/>
                <a:ext cx="477971" cy="526743"/>
              </a:xfrm>
              <a:prstGeom prst="rect">
                <a:avLst/>
              </a:prstGeom>
            </p:spPr>
          </p:pic>
          <p:sp>
            <p:nvSpPr>
              <p:cNvPr id="32" name="TextBox 31">
                <a:extLst>
                  <a:ext uri="{FF2B5EF4-FFF2-40B4-BE49-F238E27FC236}">
                    <a16:creationId xmlns:a16="http://schemas.microsoft.com/office/drawing/2014/main" id="{2AF5E345-CC0E-482D-B269-687AE3D2629D}"/>
                  </a:ext>
                </a:extLst>
              </p:cNvPr>
              <p:cNvSpPr txBox="1"/>
              <p:nvPr/>
            </p:nvSpPr>
            <p:spPr>
              <a:xfrm>
                <a:off x="2337244" y="2563634"/>
                <a:ext cx="1242648" cy="374846"/>
              </a:xfrm>
              <a:prstGeom prst="rect">
                <a:avLst/>
              </a:prstGeom>
              <a:noFill/>
            </p:spPr>
            <p:txBody>
              <a:bodyPr wrap="none" rtlCol="0">
                <a:spAutoFit/>
              </a:bodyPr>
              <a:lstStyle/>
              <a:p>
                <a:pPr defTabSz="932597" latinLnBrk="0"/>
                <a:r>
                  <a:rPr lang="en-US" sz="1836">
                    <a:solidFill>
                      <a:prstClr val="black">
                        <a:lumMod val="75000"/>
                        <a:lumOff val="25000"/>
                      </a:prstClr>
                    </a:solidFill>
                    <a:latin typeface="Segoe UI" panose="020B0502040204020203" pitchFamily="34" charset="0"/>
                    <a:ea typeface="맑은 고딕" panose="020B0503020000020004" pitchFamily="50" charset="-127"/>
                    <a:cs typeface="Segoe UI" panose="020B0502040204020203" pitchFamily="34" charset="0"/>
                  </a:rPr>
                  <a:t>MongoDB</a:t>
                </a:r>
              </a:p>
            </p:txBody>
          </p:sp>
        </p:grpSp>
        <p:sp>
          <p:nvSpPr>
            <p:cNvPr id="29" name="직사각형 5">
              <a:extLst>
                <a:ext uri="{FF2B5EF4-FFF2-40B4-BE49-F238E27FC236}">
                  <a16:creationId xmlns:a16="http://schemas.microsoft.com/office/drawing/2014/main" id="{82C61E84-4657-47F6-8AEF-D8D99DCD2990}"/>
                </a:ext>
              </a:extLst>
            </p:cNvPr>
            <p:cNvSpPr/>
            <p:nvPr/>
          </p:nvSpPr>
          <p:spPr>
            <a:xfrm>
              <a:off x="93696" y="2757322"/>
              <a:ext cx="2088000" cy="534469"/>
            </a:xfrm>
            <a:prstGeom prst="rect">
              <a:avLst/>
            </a:prstGeom>
            <a:solidFill>
              <a:srgbClr val="0078D7">
                <a:lumMod val="50000"/>
              </a:srgbClr>
            </a:solidFill>
            <a:ln w="10795" cap="flat" cmpd="sng" algn="ctr">
              <a:solidFill>
                <a:srgbClr val="0078D7">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srgbClr val="FFC000"/>
                  </a:solidFill>
                  <a:effectLst/>
                  <a:uLnTx/>
                  <a:uFillTx/>
                  <a:latin typeface="Segoe UI" panose="020B0502040204020203" pitchFamily="34" charset="0"/>
                  <a:ea typeface="+mn-ea"/>
                  <a:cs typeface="Segoe UI Semibold" panose="020B0702040204020203" pitchFamily="34" charset="0"/>
                </a:rPr>
                <a:t>Multi-API</a:t>
              </a:r>
              <a:endParaRPr kumimoji="0" lang="ko-KR" altLang="en-US" sz="2400" b="1" i="0" u="none" strike="noStrike" kern="0" cap="none" spc="0" normalizeH="0" baseline="0" noProof="0">
                <a:ln>
                  <a:noFill/>
                </a:ln>
                <a:solidFill>
                  <a:srgbClr val="FFC000"/>
                </a:solidFill>
                <a:effectLst/>
                <a:uLnTx/>
                <a:uFillTx/>
                <a:latin typeface="Segoe UI" panose="020B0502040204020203" pitchFamily="34" charset="0"/>
                <a:ea typeface="+mn-ea"/>
                <a:cs typeface="Segoe UI Semibold" panose="020B0702040204020203" pitchFamily="34" charset="0"/>
              </a:endParaRPr>
            </a:p>
          </p:txBody>
        </p:sp>
        <p:sp>
          <p:nvSpPr>
            <p:cNvPr id="30" name="직사각형 92">
              <a:extLst>
                <a:ext uri="{FF2B5EF4-FFF2-40B4-BE49-F238E27FC236}">
                  <a16:creationId xmlns:a16="http://schemas.microsoft.com/office/drawing/2014/main" id="{7F590728-2A91-40C9-91B8-64F594DD7338}"/>
                </a:ext>
              </a:extLst>
            </p:cNvPr>
            <p:cNvSpPr/>
            <p:nvPr/>
          </p:nvSpPr>
          <p:spPr>
            <a:xfrm>
              <a:off x="93696" y="4270186"/>
              <a:ext cx="2088000" cy="534469"/>
            </a:xfrm>
            <a:prstGeom prst="rect">
              <a:avLst/>
            </a:prstGeom>
            <a:solidFill>
              <a:srgbClr val="0078D7">
                <a:lumMod val="50000"/>
              </a:srgbClr>
            </a:solidFill>
            <a:ln w="10795" cap="flat" cmpd="sng" algn="ctr">
              <a:solidFill>
                <a:srgbClr val="0078D7">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a:ln>
                    <a:noFill/>
                  </a:ln>
                  <a:solidFill>
                    <a:srgbClr val="FFC000"/>
                  </a:solidFill>
                  <a:effectLst/>
                  <a:uLnTx/>
                  <a:uFillTx/>
                  <a:latin typeface="Segoe UI" panose="020B0502040204020203" pitchFamily="34" charset="0"/>
                  <a:ea typeface="+mn-ea"/>
                  <a:cs typeface="Segoe UI Semibold" panose="020B0702040204020203" pitchFamily="34" charset="0"/>
                </a:rPr>
                <a:t>Multi-Model</a:t>
              </a:r>
              <a:endParaRPr kumimoji="0" lang="ko-KR" altLang="en-US" sz="2400" b="1" i="0" u="none" strike="noStrike" kern="0" cap="none" spc="0" normalizeH="0" baseline="0" noProof="0">
                <a:ln>
                  <a:noFill/>
                </a:ln>
                <a:solidFill>
                  <a:srgbClr val="FFC000"/>
                </a:solidFill>
                <a:effectLst/>
                <a:uLnTx/>
                <a:uFillTx/>
                <a:latin typeface="Segoe UI" panose="020B0502040204020203" pitchFamily="34" charset="0"/>
                <a:ea typeface="+mn-ea"/>
                <a:cs typeface="Segoe UI Semibold" panose="020B0702040204020203" pitchFamily="34" charset="0"/>
              </a:endParaRPr>
            </a:p>
          </p:txBody>
        </p:sp>
      </p:grpSp>
      <p:sp>
        <p:nvSpPr>
          <p:cNvPr id="94" name="Text Placeholder 3">
            <a:extLst>
              <a:ext uri="{FF2B5EF4-FFF2-40B4-BE49-F238E27FC236}">
                <a16:creationId xmlns:a16="http://schemas.microsoft.com/office/drawing/2014/main" id="{1B5053E5-EA06-4C5C-957A-9EED408EECBD}"/>
              </a:ext>
            </a:extLst>
          </p:cNvPr>
          <p:cNvSpPr txBox="1">
            <a:spLocks/>
          </p:cNvSpPr>
          <p:nvPr/>
        </p:nvSpPr>
        <p:spPr>
          <a:xfrm>
            <a:off x="426423" y="6417333"/>
            <a:ext cx="4145577" cy="204668"/>
          </a:xfrm>
          <a:prstGeom prst="rect">
            <a:avLst/>
          </a:prstGeom>
        </p:spPr>
        <p:txBody>
          <a:bodyPr anchor="b"/>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hlinkClick r:id="rId9"/>
              </a:rPr>
              <a:t>https://azure.microsoft.com/en-us/services/cosmos-db/</a:t>
            </a:r>
            <a:r>
              <a:rPr lang="en-US" sz="1200"/>
              <a:t> </a:t>
            </a:r>
          </a:p>
        </p:txBody>
      </p:sp>
    </p:spTree>
    <p:extLst>
      <p:ext uri="{BB962C8B-B14F-4D97-AF65-F5344CB8AC3E}">
        <p14:creationId xmlns:p14="http://schemas.microsoft.com/office/powerpoint/2010/main" val="406080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1CEAC4DC-CD58-4F06-8EBD-EBCD7A14D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276" y="897276"/>
            <a:ext cx="7053587" cy="5172631"/>
          </a:xfrm>
          <a:prstGeom prst="rect">
            <a:avLst/>
          </a:prstGeom>
        </p:spPr>
      </p:pic>
      <p:sp>
        <p:nvSpPr>
          <p:cNvPr id="10" name="제목 1">
            <a:extLst>
              <a:ext uri="{FF2B5EF4-FFF2-40B4-BE49-F238E27FC236}">
                <a16:creationId xmlns:a16="http://schemas.microsoft.com/office/drawing/2014/main" id="{E9934570-D268-4914-8435-A95CEE445B2F}"/>
              </a:ext>
            </a:extLst>
          </p:cNvPr>
          <p:cNvSpPr>
            <a:spLocks noGrp="1"/>
          </p:cNvSpPr>
          <p:nvPr>
            <p:ph type="ctrTitle"/>
          </p:nvPr>
        </p:nvSpPr>
        <p:spPr>
          <a:xfrm>
            <a:off x="414988" y="248206"/>
            <a:ext cx="10800000" cy="508878"/>
          </a:xfrm>
        </p:spPr>
        <p:txBody>
          <a:bodyPr/>
          <a:lstStyle/>
          <a:p>
            <a:r>
              <a:rPr lang="ko-KR" altLang="en-US" err="1"/>
              <a:t>Database</a:t>
            </a:r>
            <a:r>
              <a:rPr lang="ko-KR" altLang="en-US"/>
              <a:t> </a:t>
            </a:r>
            <a:r>
              <a:rPr lang="ko-KR" altLang="en-US" err="1"/>
              <a:t>Software</a:t>
            </a:r>
            <a:r>
              <a:rPr lang="ko-KR" altLang="en-US"/>
              <a:t> Market</a:t>
            </a:r>
          </a:p>
        </p:txBody>
      </p:sp>
      <p:grpSp>
        <p:nvGrpSpPr>
          <p:cNvPr id="23" name="그룹 22">
            <a:extLst>
              <a:ext uri="{FF2B5EF4-FFF2-40B4-BE49-F238E27FC236}">
                <a16:creationId xmlns:a16="http://schemas.microsoft.com/office/drawing/2014/main" id="{10CD3CE7-99E5-4343-825C-EEB7A636079C}"/>
              </a:ext>
            </a:extLst>
          </p:cNvPr>
          <p:cNvGrpSpPr/>
          <p:nvPr/>
        </p:nvGrpSpPr>
        <p:grpSpPr>
          <a:xfrm>
            <a:off x="256966" y="897276"/>
            <a:ext cx="11588719" cy="5311786"/>
            <a:chOff x="256966" y="897276"/>
            <a:chExt cx="11588719" cy="5311786"/>
          </a:xfrm>
        </p:grpSpPr>
        <p:pic>
          <p:nvPicPr>
            <p:cNvPr id="12" name="그림 11">
              <a:extLst>
                <a:ext uri="{FF2B5EF4-FFF2-40B4-BE49-F238E27FC236}">
                  <a16:creationId xmlns:a16="http://schemas.microsoft.com/office/drawing/2014/main" id="{003A924E-208B-4372-BFC0-69F6F003B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66" y="897276"/>
              <a:ext cx="5558022" cy="3640720"/>
            </a:xfrm>
            <a:prstGeom prst="rect">
              <a:avLst/>
            </a:prstGeom>
          </p:spPr>
        </p:pic>
        <p:pic>
          <p:nvPicPr>
            <p:cNvPr id="18" name="그림 17">
              <a:extLst>
                <a:ext uri="{FF2B5EF4-FFF2-40B4-BE49-F238E27FC236}">
                  <a16:creationId xmlns:a16="http://schemas.microsoft.com/office/drawing/2014/main" id="{8A6AEFE4-E321-41E6-9125-DB49125F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232" y="2740781"/>
              <a:ext cx="6292453" cy="3468281"/>
            </a:xfrm>
            <a:prstGeom prst="rect">
              <a:avLst/>
            </a:prstGeom>
          </p:spPr>
        </p:pic>
      </p:grpSp>
      <p:pic>
        <p:nvPicPr>
          <p:cNvPr id="20" name="그림 19">
            <a:extLst>
              <a:ext uri="{FF2B5EF4-FFF2-40B4-BE49-F238E27FC236}">
                <a16:creationId xmlns:a16="http://schemas.microsoft.com/office/drawing/2014/main" id="{A858839C-F202-4A85-9916-4A5143C9F6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1508" y="0"/>
            <a:ext cx="7361789" cy="4680422"/>
          </a:xfrm>
          <a:prstGeom prst="rect">
            <a:avLst/>
          </a:prstGeom>
        </p:spPr>
      </p:pic>
      <p:pic>
        <p:nvPicPr>
          <p:cNvPr id="22" name="그림 21">
            <a:extLst>
              <a:ext uri="{FF2B5EF4-FFF2-40B4-BE49-F238E27FC236}">
                <a16:creationId xmlns:a16="http://schemas.microsoft.com/office/drawing/2014/main" id="{CB82E426-818E-43D4-BF10-3BCD39E78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4467" y="808356"/>
            <a:ext cx="8623065" cy="5515259"/>
          </a:xfrm>
          <a:prstGeom prst="rect">
            <a:avLst/>
          </a:prstGeom>
        </p:spPr>
      </p:pic>
    </p:spTree>
    <p:extLst>
      <p:ext uri="{BB962C8B-B14F-4D97-AF65-F5344CB8AC3E}">
        <p14:creationId xmlns:p14="http://schemas.microsoft.com/office/powerpoint/2010/main" val="17123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CE6874-82D9-4E56-B4D4-DAA6D01991D4}"/>
              </a:ext>
            </a:extLst>
          </p:cNvPr>
          <p:cNvSpPr>
            <a:spLocks noGrp="1"/>
          </p:cNvSpPr>
          <p:nvPr>
            <p:ph type="ctrTitle"/>
          </p:nvPr>
        </p:nvSpPr>
        <p:spPr/>
        <p:txBody>
          <a:bodyPr/>
          <a:lstStyle/>
          <a:p>
            <a:r>
              <a:rPr lang="ko-KR" altLang="en-US"/>
              <a:t>가상 머신 서비스</a:t>
            </a:r>
          </a:p>
        </p:txBody>
      </p:sp>
      <p:pic>
        <p:nvPicPr>
          <p:cNvPr id="3" name="Picture 4" descr="Azure VM을 나타내는 아이콘">
            <a:extLst>
              <a:ext uri="{FF2B5EF4-FFF2-40B4-BE49-F238E27FC236}">
                <a16:creationId xmlns:a16="http://schemas.microsoft.com/office/drawing/2014/main" id="{8EAD9E27-4F87-4FD2-8E5F-CD7ADFCFF65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42" y="1478894"/>
            <a:ext cx="757112" cy="757112"/>
          </a:xfrm>
          <a:prstGeom prst="rect">
            <a:avLst/>
          </a:prstGeom>
        </p:spPr>
      </p:pic>
      <p:pic>
        <p:nvPicPr>
          <p:cNvPr id="4" name="Picture 6" descr="VM 축척 세트를 나타내는 아이콘">
            <a:extLst>
              <a:ext uri="{FF2B5EF4-FFF2-40B4-BE49-F238E27FC236}">
                <a16:creationId xmlns:a16="http://schemas.microsoft.com/office/drawing/2014/main" id="{DDB7D8FC-8728-4849-9FD6-047F9F828F2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545" y="2542713"/>
            <a:ext cx="1007106" cy="879084"/>
          </a:xfrm>
          <a:prstGeom prst="rect">
            <a:avLst/>
          </a:prstGeom>
        </p:spPr>
      </p:pic>
      <p:pic>
        <p:nvPicPr>
          <p:cNvPr id="5" name="Picture 7" descr="앱 서비스를 나타내는 아이콘">
            <a:extLst>
              <a:ext uri="{FF2B5EF4-FFF2-40B4-BE49-F238E27FC236}">
                <a16:creationId xmlns:a16="http://schemas.microsoft.com/office/drawing/2014/main" id="{9EFCEDE7-262B-4266-A22C-BC27B847683C}"/>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276" y="3825411"/>
            <a:ext cx="853644" cy="812800"/>
          </a:xfrm>
          <a:prstGeom prst="rect">
            <a:avLst/>
          </a:prstGeom>
        </p:spPr>
      </p:pic>
      <p:pic>
        <p:nvPicPr>
          <p:cNvPr id="6" name="Picture 8" descr="Functions를 나타내는 아이콘">
            <a:extLst>
              <a:ext uri="{FF2B5EF4-FFF2-40B4-BE49-F238E27FC236}">
                <a16:creationId xmlns:a16="http://schemas.microsoft.com/office/drawing/2014/main" id="{9C543937-E664-435A-9B4A-52E18D5D4541}"/>
              </a:ext>
              <a:ext uri="{C183D7F6-B498-43B3-948B-1728B52AA6E4}">
                <adec:decorative xmlns:adec="http://schemas.microsoft.com/office/drawing/2017/decorative" val="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045" y="5002747"/>
            <a:ext cx="890106" cy="890106"/>
          </a:xfrm>
          <a:prstGeom prst="rect">
            <a:avLst/>
          </a:prstGeom>
        </p:spPr>
      </p:pic>
      <p:sp>
        <p:nvSpPr>
          <p:cNvPr id="7" name="Text Placeholder 2">
            <a:extLst>
              <a:ext uri="{FF2B5EF4-FFF2-40B4-BE49-F238E27FC236}">
                <a16:creationId xmlns:a16="http://schemas.microsoft.com/office/drawing/2014/main" id="{77019891-6565-4294-9BE5-A1817D697533}"/>
              </a:ext>
            </a:extLst>
          </p:cNvPr>
          <p:cNvSpPr txBox="1">
            <a:spLocks/>
          </p:cNvSpPr>
          <p:nvPr/>
        </p:nvSpPr>
        <p:spPr>
          <a:xfrm>
            <a:off x="2150366" y="1409203"/>
            <a:ext cx="9547263" cy="445660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latinLnBrk="0">
              <a:spcBef>
                <a:spcPts val="0"/>
              </a:spcBef>
              <a:spcAft>
                <a:spcPts val="1800"/>
              </a:spcAft>
            </a:pPr>
            <a:r>
              <a:rPr lang="ko-KR" err="1">
                <a:latin typeface="나눔스퀘어 Bold" panose="020B0600000101010101" pitchFamily="50" charset="-127"/>
                <a:ea typeface="나눔스퀘어 Bold" panose="020B0600000101010101" pitchFamily="50" charset="-127"/>
              </a:rPr>
              <a:t>Azure</a:t>
            </a:r>
            <a:r>
              <a:rPr lang="ko-KR">
                <a:latin typeface="나눔스퀘어 Bold" panose="020B0600000101010101" pitchFamily="50" charset="-127"/>
                <a:ea typeface="나눔스퀘어 Bold" panose="020B0600000101010101" pitchFamily="50" charset="-127"/>
              </a:rPr>
              <a:t> </a:t>
            </a:r>
            <a:r>
              <a:rPr lang="ko-KR" err="1">
                <a:latin typeface="나눔스퀘어 Bold" panose="020B0600000101010101" pitchFamily="50" charset="-127"/>
                <a:ea typeface="나눔스퀘어 Bold" panose="020B0600000101010101" pitchFamily="50" charset="-127"/>
              </a:rPr>
              <a:t>VM은</a:t>
            </a:r>
            <a:r>
              <a:rPr lang="ko-KR">
                <a:latin typeface="나눔스퀘어 Bold" panose="020B0600000101010101" pitchFamily="50" charset="-127"/>
                <a:ea typeface="나눔스퀘어 Bold" panose="020B0600000101010101" pitchFamily="50" charset="-127"/>
              </a:rPr>
              <a:t> </a:t>
            </a:r>
            <a:r>
              <a:rPr lang="ko-KR" err="1">
                <a:latin typeface="나눔스퀘어" panose="020B0600000101010101" pitchFamily="50" charset="-127"/>
                <a:ea typeface="나눔스퀘어" panose="020B0600000101010101" pitchFamily="50" charset="-127"/>
              </a:rPr>
              <a:t>IaaS</a:t>
            </a:r>
            <a:r>
              <a:rPr lang="ko-KR">
                <a:latin typeface="나눔스퀘어" panose="020B0600000101010101" pitchFamily="50" charset="-127"/>
                <a:ea typeface="나눔스퀘어" panose="020B0600000101010101" pitchFamily="50" charset="-127"/>
              </a:rPr>
              <a:t>(서비스형 인프라)</a:t>
            </a:r>
            <a:r>
              <a:rPr lang="ko-KR" err="1">
                <a:latin typeface="나눔스퀘어" panose="020B0600000101010101" pitchFamily="50" charset="-127"/>
                <a:ea typeface="나눔스퀘어" panose="020B0600000101010101" pitchFamily="50" charset="-127"/>
              </a:rPr>
              <a:t>를</a:t>
            </a:r>
            <a:r>
              <a:rPr lang="ko-KR">
                <a:latin typeface="나눔스퀘어" panose="020B0600000101010101" pitchFamily="50" charset="-127"/>
                <a:ea typeface="나눔스퀘어" panose="020B0600000101010101" pitchFamily="50" charset="-127"/>
              </a:rPr>
              <a:t> 사용하여 클라우드에서 컴퓨팅 파워를 제공합니다.</a:t>
            </a:r>
          </a:p>
          <a:p>
            <a:pPr marL="457200" indent="-457200" latinLnBrk="0">
              <a:spcBef>
                <a:spcPts val="0"/>
              </a:spcBef>
              <a:spcAft>
                <a:spcPts val="1800"/>
              </a:spcAft>
            </a:pPr>
            <a:r>
              <a:rPr lang="en-US" altLang="ko-KR">
                <a:latin typeface="나눔스퀘어 Bold" panose="020B0600000101010101" pitchFamily="50" charset="-127"/>
                <a:ea typeface="나눔스퀘어 Bold" panose="020B0600000101010101" pitchFamily="50" charset="-127"/>
              </a:rPr>
              <a:t>VM Scale Sets</a:t>
            </a:r>
            <a:r>
              <a:rPr lang="ko-KR">
                <a:latin typeface="나눔스퀘어" panose="020B0600000101010101" pitchFamily="50" charset="-127"/>
                <a:ea typeface="나눔스퀘어" panose="020B0600000101010101" pitchFamily="50" charset="-127"/>
              </a:rPr>
              <a:t>는 동일한 </a:t>
            </a:r>
            <a:r>
              <a:rPr lang="ko-KR" err="1">
                <a:latin typeface="나눔스퀘어" panose="020B0600000101010101" pitchFamily="50" charset="-127"/>
                <a:ea typeface="나눔스퀘어" panose="020B0600000101010101" pitchFamily="50" charset="-127"/>
              </a:rPr>
              <a:t>VM의</a:t>
            </a:r>
            <a:r>
              <a:rPr lang="ko-KR">
                <a:latin typeface="나눔스퀘어" panose="020B0600000101010101" pitchFamily="50" charset="-127"/>
                <a:ea typeface="나눔스퀘어" panose="020B0600000101010101" pitchFamily="50" charset="-127"/>
              </a:rPr>
              <a:t> 자동 크기 조정을 위해 설계되었습니다.</a:t>
            </a:r>
          </a:p>
          <a:p>
            <a:pPr marL="457200" indent="-457200" latinLnBrk="0">
              <a:spcBef>
                <a:spcPts val="0"/>
              </a:spcBef>
              <a:spcAft>
                <a:spcPts val="1800"/>
              </a:spcAft>
            </a:pPr>
            <a:r>
              <a:rPr lang="en-US" altLang="ko-KR">
                <a:latin typeface="나눔스퀘어 Bold" panose="020B0600000101010101" pitchFamily="50" charset="-127"/>
                <a:ea typeface="나눔스퀘어 Bold" panose="020B0600000101010101" pitchFamily="50" charset="-127"/>
              </a:rPr>
              <a:t>App Services</a:t>
            </a:r>
            <a:r>
              <a:rPr lang="ko-KR">
                <a:latin typeface="나눔스퀘어" panose="020B0600000101010101" pitchFamily="50" charset="-127"/>
                <a:ea typeface="나눔스퀘어" panose="020B0600000101010101" pitchFamily="50" charset="-127"/>
              </a:rPr>
              <a:t>는 </a:t>
            </a:r>
            <a:r>
              <a:rPr lang="ko-KR" err="1">
                <a:latin typeface="나눔스퀘어" panose="020B0600000101010101" pitchFamily="50" charset="-127"/>
                <a:ea typeface="나눔스퀘어" panose="020B0600000101010101" pitchFamily="50" charset="-127"/>
              </a:rPr>
              <a:t>엔터프라이즈급</a:t>
            </a:r>
            <a:r>
              <a:rPr lang="ko-KR">
                <a:latin typeface="나눔스퀘어" panose="020B0600000101010101" pitchFamily="50" charset="-127"/>
                <a:ea typeface="나눔스퀘어" panose="020B0600000101010101" pitchFamily="50" charset="-127"/>
              </a:rPr>
              <a:t> 웹, 모바일 및 API 앱을 빌드, 배포 및 확장할 수 있는 </a:t>
            </a:r>
            <a:r>
              <a:rPr lang="ko-KR" err="1">
                <a:latin typeface="나눔스퀘어" panose="020B0600000101010101" pitchFamily="50" charset="-127"/>
                <a:ea typeface="나눔스퀘어" panose="020B0600000101010101" pitchFamily="50" charset="-127"/>
              </a:rPr>
              <a:t>PaaS</a:t>
            </a:r>
            <a:r>
              <a:rPr lang="ko-KR">
                <a:latin typeface="나눔스퀘어" panose="020B0600000101010101" pitchFamily="50" charset="-127"/>
                <a:ea typeface="나눔스퀘어" panose="020B0600000101010101" pitchFamily="50" charset="-127"/>
              </a:rPr>
              <a:t>(서비스형 플랫폼)입니다. </a:t>
            </a:r>
          </a:p>
          <a:p>
            <a:pPr marL="457200" indent="-457200" latinLnBrk="0">
              <a:spcBef>
                <a:spcPts val="0"/>
              </a:spcBef>
              <a:spcAft>
                <a:spcPts val="1800"/>
              </a:spcAft>
            </a:pPr>
            <a:r>
              <a:rPr lang="en-US" altLang="ko-KR">
                <a:latin typeface="나눔스퀘어 Bold" panose="020B0600000101010101" pitchFamily="50" charset="-127"/>
                <a:ea typeface="나눔스퀘어 Bold" panose="020B0600000101010101" pitchFamily="50" charset="-127"/>
              </a:rPr>
              <a:t>Functions</a:t>
            </a:r>
            <a:r>
              <a:rPr lang="ko-KR">
                <a:latin typeface="나눔스퀘어" panose="020B0600000101010101" pitchFamily="50" charset="-127"/>
                <a:ea typeface="나눔스퀘어" panose="020B0600000101010101" pitchFamily="50" charset="-127"/>
              </a:rPr>
              <a:t>는 이벤트를 기반으로 계산 작업을 수행합니다.</a:t>
            </a:r>
          </a:p>
          <a:p>
            <a:pPr latinLnBrk="0">
              <a:spcAft>
                <a:spcPts val="1800"/>
              </a:spcAft>
            </a:pPr>
            <a:endParaRPr lang="en-US">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260042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BA132F-8072-436E-935C-0B28B0BD075C}"/>
              </a:ext>
            </a:extLst>
          </p:cNvPr>
          <p:cNvSpPr>
            <a:spLocks noGrp="1"/>
          </p:cNvSpPr>
          <p:nvPr>
            <p:ph type="ctrTitle"/>
          </p:nvPr>
        </p:nvSpPr>
        <p:spPr/>
        <p:txBody>
          <a:bodyPr/>
          <a:lstStyle/>
          <a:p>
            <a:r>
              <a:rPr lang="ko-KR" altLang="en-US"/>
              <a:t>빅 데이터 및 분석</a:t>
            </a:r>
          </a:p>
        </p:txBody>
      </p:sp>
      <p:pic>
        <p:nvPicPr>
          <p:cNvPr id="3" name="Picture 4" descr="Azure SQL 데이터 웨어하우스를 나타내는 아이콘">
            <a:extLst>
              <a:ext uri="{FF2B5EF4-FFF2-40B4-BE49-F238E27FC236}">
                <a16:creationId xmlns:a16="http://schemas.microsoft.com/office/drawing/2014/main" id="{9881EA67-7B60-48B6-A80E-A5A4E625FB0A}"/>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20" y="1278503"/>
            <a:ext cx="1255470" cy="1109202"/>
          </a:xfrm>
          <a:prstGeom prst="rect">
            <a:avLst/>
          </a:prstGeom>
        </p:spPr>
      </p:pic>
      <p:pic>
        <p:nvPicPr>
          <p:cNvPr id="4" name="Picture 8" descr=" Data Lake Analytics">
            <a:extLst>
              <a:ext uri="{FF2B5EF4-FFF2-40B4-BE49-F238E27FC236}">
                <a16:creationId xmlns:a16="http://schemas.microsoft.com/office/drawing/2014/main" id="{F7F22812-FFFB-4A53-A13D-F829BF144AEE}"/>
              </a:ext>
            </a:extLst>
          </p:cNvPr>
          <p:cNvPicPr>
            <a:picLocks noChangeAspect="1"/>
          </p:cNvPicPr>
          <p:nvPr/>
        </p:nvPicPr>
        <p:blipFill>
          <a:blip r:embed="rId3"/>
          <a:stretch>
            <a:fillRect/>
          </a:stretch>
        </p:blipFill>
        <p:spPr>
          <a:xfrm>
            <a:off x="896655" y="4965741"/>
            <a:ext cx="772854" cy="845401"/>
          </a:xfrm>
          <a:prstGeom prst="rect">
            <a:avLst/>
          </a:prstGeom>
        </p:spPr>
      </p:pic>
      <p:pic>
        <p:nvPicPr>
          <p:cNvPr id="5" name="Picture 2" descr="HDinsight 아이콘">
            <a:extLst>
              <a:ext uri="{FF2B5EF4-FFF2-40B4-BE49-F238E27FC236}">
                <a16:creationId xmlns:a16="http://schemas.microsoft.com/office/drawing/2014/main" id="{034C3C58-06F0-4FFB-A928-FE1E39F0160D}"/>
              </a:ext>
            </a:extLst>
          </p:cNvPr>
          <p:cNvPicPr>
            <a:picLocks noChangeAspect="1"/>
          </p:cNvPicPr>
          <p:nvPr/>
        </p:nvPicPr>
        <p:blipFill>
          <a:blip r:embed="rId4"/>
          <a:stretch>
            <a:fillRect/>
          </a:stretch>
        </p:blipFill>
        <p:spPr>
          <a:xfrm>
            <a:off x="781095" y="3138576"/>
            <a:ext cx="1092217" cy="1092217"/>
          </a:xfrm>
          <a:prstGeom prst="rect">
            <a:avLst/>
          </a:prstGeom>
        </p:spPr>
      </p:pic>
      <p:sp>
        <p:nvSpPr>
          <p:cNvPr id="6" name="Text Placeholder 6">
            <a:extLst>
              <a:ext uri="{FF2B5EF4-FFF2-40B4-BE49-F238E27FC236}">
                <a16:creationId xmlns:a16="http://schemas.microsoft.com/office/drawing/2014/main" id="{A828AA8E-F1A9-4C4A-BC5D-27935DC40D61}"/>
              </a:ext>
            </a:extLst>
          </p:cNvPr>
          <p:cNvSpPr txBox="1">
            <a:spLocks/>
          </p:cNvSpPr>
          <p:nvPr/>
        </p:nvSpPr>
        <p:spPr>
          <a:xfrm>
            <a:off x="1931553" y="1424540"/>
            <a:ext cx="9673357" cy="4136966"/>
          </a:xfrm>
          <a:prstGeom prst="rect">
            <a:avLst/>
          </a:prstGeom>
        </p:spPr>
        <p:txBody>
          <a:bodyPr vert="horz" wrap="square" lIns="0" tIns="0" rIns="0" bIns="0" rtlCol="0" anchor="t">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latinLnBrk="0">
              <a:buFont typeface="Segoe UI"/>
              <a:buChar char="•"/>
            </a:pPr>
            <a:r>
              <a:rPr lang="ko-KR">
                <a:latin typeface="나눔스퀘어" panose="020B0600000101010101" pitchFamily="50" charset="-127"/>
                <a:ea typeface="나눔스퀘어" panose="020B0600000101010101" pitchFamily="50" charset="-127"/>
                <a:cs typeface="Segoe UI Semilight"/>
              </a:rPr>
              <a:t>Azure SQL Data Warehouse는 대규모 병렬 처리를 활용하여 페타바이트 규모의 데이터 에서 복잡한 쿼리를 신속하게 실행하는 클라우드 기반 엔터프라이즈 데이터 웨어하우스입니다.</a:t>
            </a:r>
          </a:p>
          <a:p>
            <a:pPr marL="457200" indent="-457200" latinLnBrk="0">
              <a:buFont typeface="Segoe UI"/>
              <a:buChar char="•"/>
            </a:pPr>
            <a:r>
              <a:rPr lang="ko-KR">
                <a:latin typeface="나눔스퀘어" panose="020B0600000101010101" pitchFamily="50" charset="-127"/>
                <a:ea typeface="나눔스퀘어" panose="020B0600000101010101" pitchFamily="50" charset="-127"/>
                <a:cs typeface="Segoe UI Semilight"/>
              </a:rPr>
              <a:t>Azure HDInsight는 엔터프라이즈를 위한 완전 관리형 오픈 소스 분석 서비스입니다. 방대한 양의 데이터를 더 쉽고 빠르며 비용 효율적으로 처리하는 클라우드 서비스입니다.</a:t>
            </a:r>
          </a:p>
          <a:p>
            <a:pPr marL="457200" indent="-457200" latinLnBrk="0">
              <a:buFont typeface="Segoe UI"/>
              <a:buChar char="•"/>
            </a:pPr>
            <a:r>
              <a:rPr lang="ko-KR">
                <a:latin typeface="나눔스퀘어" panose="020B0600000101010101" pitchFamily="50" charset="-127"/>
                <a:ea typeface="나눔스퀘어" panose="020B0600000101010101" pitchFamily="50" charset="-127"/>
                <a:cs typeface="Segoe UI Semilight"/>
              </a:rPr>
              <a:t>Azure Data Lake Analytics는 빅 데이터를 간소화하는 주문형 분석 작업 서비스입니다. 하드웨어를 배포하고 튜닝하는 대신 쿼리를 작성하여 데이터를 변환하고 중요한 통찰력을 추출합니다.</a:t>
            </a:r>
          </a:p>
        </p:txBody>
      </p:sp>
    </p:spTree>
    <p:extLst>
      <p:ext uri="{BB962C8B-B14F-4D97-AF65-F5344CB8AC3E}">
        <p14:creationId xmlns:p14="http://schemas.microsoft.com/office/powerpoint/2010/main" val="3449455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D1DA79-FDE0-4AAC-8824-CFE775D57D5B}"/>
              </a:ext>
            </a:extLst>
          </p:cNvPr>
          <p:cNvSpPr>
            <a:spLocks noGrp="1"/>
          </p:cNvSpPr>
          <p:nvPr>
            <p:ph type="ctrTitle"/>
          </p:nvPr>
        </p:nvSpPr>
        <p:spPr/>
        <p:txBody>
          <a:bodyPr>
            <a:normAutofit/>
          </a:bodyPr>
          <a:lstStyle/>
          <a:p>
            <a:r>
              <a:rPr lang="en-US" altLang="ko-KR"/>
              <a:t>Azure IoT</a:t>
            </a:r>
            <a:endParaRPr lang="ko-KR" altLang="en-US"/>
          </a:p>
        </p:txBody>
      </p:sp>
      <p:sp>
        <p:nvSpPr>
          <p:cNvPr id="9" name="텍스트 개체 틀 8">
            <a:extLst>
              <a:ext uri="{FF2B5EF4-FFF2-40B4-BE49-F238E27FC236}">
                <a16:creationId xmlns:a16="http://schemas.microsoft.com/office/drawing/2014/main" id="{00D652B1-F5EC-4347-986E-B4B42FF2FF05}"/>
              </a:ext>
            </a:extLst>
          </p:cNvPr>
          <p:cNvSpPr>
            <a:spLocks noGrp="1"/>
          </p:cNvSpPr>
          <p:nvPr>
            <p:ph type="body" sz="quarter" idx="10"/>
          </p:nvPr>
        </p:nvSpPr>
        <p:spPr/>
        <p:txBody>
          <a:bodyPr/>
          <a:lstStyle/>
          <a:p>
            <a:r>
              <a:rPr lang="ko-KR" altLang="en-US"/>
              <a:t>오픈 소스 </a:t>
            </a:r>
            <a:r>
              <a:rPr lang="en-US" altLang="ko-KR"/>
              <a:t>SDK</a:t>
            </a:r>
            <a:r>
              <a:rPr lang="ko-KR" altLang="en-US"/>
              <a:t>와 여러 프로토콜을 지원하는 유연한 개방형 </a:t>
            </a:r>
            <a:r>
              <a:rPr lang="en-US" altLang="ko-KR"/>
              <a:t>CaaS</a:t>
            </a:r>
            <a:br>
              <a:rPr lang="en-US" altLang="ko-KR"/>
            </a:br>
            <a:r>
              <a:rPr lang="en-US" altLang="ko-KR"/>
              <a:t>(Cloud Platform as a Service)</a:t>
            </a:r>
            <a:endParaRPr lang="ko-KR" altLang="en-US"/>
          </a:p>
        </p:txBody>
      </p:sp>
      <p:pic>
        <p:nvPicPr>
          <p:cNvPr id="4" name="Picture 2" descr="High-level diagram of IoT Edge">
            <a:extLst>
              <a:ext uri="{FF2B5EF4-FFF2-40B4-BE49-F238E27FC236}">
                <a16:creationId xmlns:a16="http://schemas.microsoft.com/office/drawing/2014/main" id="{2B77472B-7179-4020-BC70-A2AA59B00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732" y="3921825"/>
            <a:ext cx="4242818" cy="226900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descr="스크린샷이(가) 표시된 사진&#10;&#10;자동 생성된 설명">
            <a:extLst>
              <a:ext uri="{FF2B5EF4-FFF2-40B4-BE49-F238E27FC236}">
                <a16:creationId xmlns:a16="http://schemas.microsoft.com/office/drawing/2014/main" id="{0186C757-607C-4DDC-9D78-9ADE24C55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914" y="1420757"/>
            <a:ext cx="4855712" cy="2158094"/>
          </a:xfrm>
          <a:prstGeom prst="rect">
            <a:avLst/>
          </a:prstGeom>
        </p:spPr>
      </p:pic>
      <p:sp>
        <p:nvSpPr>
          <p:cNvPr id="6" name="직사각형 5">
            <a:extLst>
              <a:ext uri="{FF2B5EF4-FFF2-40B4-BE49-F238E27FC236}">
                <a16:creationId xmlns:a16="http://schemas.microsoft.com/office/drawing/2014/main" id="{671A1BCA-A1F8-4CC7-91F8-E39A5E136FD0}"/>
              </a:ext>
            </a:extLst>
          </p:cNvPr>
          <p:cNvSpPr/>
          <p:nvPr/>
        </p:nvSpPr>
        <p:spPr>
          <a:xfrm>
            <a:off x="8907141" y="3921824"/>
            <a:ext cx="1869871" cy="369332"/>
          </a:xfrm>
          <a:prstGeom prst="rect">
            <a:avLst/>
          </a:prstGeom>
        </p:spPr>
        <p:txBody>
          <a:bodyPr wrap="none">
            <a:spAutoFit/>
          </a:bodyPr>
          <a:lstStyle/>
          <a:p>
            <a:r>
              <a:rPr lang="en-US" altLang="ko-KR" b="1">
                <a:solidFill>
                  <a:srgbClr val="0070C0"/>
                </a:solidFill>
                <a:latin typeface="Malgun Gothic" panose="020B0503020000020004" pitchFamily="50" charset="-127"/>
                <a:ea typeface="Malgun Gothic" panose="020B0503020000020004" pitchFamily="50" charset="-127"/>
              </a:rPr>
              <a:t>Azure IoT Edge</a:t>
            </a:r>
            <a:endParaRPr lang="ko-KR" altLang="en-US">
              <a:solidFill>
                <a:srgbClr val="0070C0"/>
              </a:solidFill>
            </a:endParaRPr>
          </a:p>
        </p:txBody>
      </p:sp>
      <p:sp>
        <p:nvSpPr>
          <p:cNvPr id="7" name="직사각형 6">
            <a:extLst>
              <a:ext uri="{FF2B5EF4-FFF2-40B4-BE49-F238E27FC236}">
                <a16:creationId xmlns:a16="http://schemas.microsoft.com/office/drawing/2014/main" id="{34DD6458-7E66-4212-90A5-DA7F668FB01B}"/>
              </a:ext>
            </a:extLst>
          </p:cNvPr>
          <p:cNvSpPr/>
          <p:nvPr/>
        </p:nvSpPr>
        <p:spPr>
          <a:xfrm>
            <a:off x="7860307" y="1077783"/>
            <a:ext cx="1792927" cy="369332"/>
          </a:xfrm>
          <a:prstGeom prst="rect">
            <a:avLst/>
          </a:prstGeom>
        </p:spPr>
        <p:txBody>
          <a:bodyPr wrap="none">
            <a:spAutoFit/>
          </a:bodyPr>
          <a:lstStyle/>
          <a:p>
            <a:r>
              <a:rPr lang="en-US" altLang="ko-KR" b="1">
                <a:solidFill>
                  <a:srgbClr val="0070C0"/>
                </a:solidFill>
                <a:latin typeface="Malgun Gothic" panose="020B0503020000020004" pitchFamily="50" charset="-127"/>
                <a:ea typeface="Malgun Gothic" panose="020B0503020000020004" pitchFamily="50" charset="-127"/>
              </a:rPr>
              <a:t>Azure IoT Hub</a:t>
            </a:r>
            <a:endParaRPr lang="ko-KR" altLang="en-US">
              <a:solidFill>
                <a:srgbClr val="0070C0"/>
              </a:solidFill>
            </a:endParaRPr>
          </a:p>
        </p:txBody>
      </p:sp>
      <p:sp>
        <p:nvSpPr>
          <p:cNvPr id="8" name="TextBox 7">
            <a:extLst>
              <a:ext uri="{FF2B5EF4-FFF2-40B4-BE49-F238E27FC236}">
                <a16:creationId xmlns:a16="http://schemas.microsoft.com/office/drawing/2014/main" id="{9C071F0F-8565-427B-BBBE-C679756CF613}"/>
              </a:ext>
            </a:extLst>
          </p:cNvPr>
          <p:cNvSpPr txBox="1"/>
          <p:nvPr/>
        </p:nvSpPr>
        <p:spPr>
          <a:xfrm>
            <a:off x="398969" y="2033467"/>
            <a:ext cx="5697031" cy="2914580"/>
          </a:xfrm>
          <a:prstGeom prst="rect">
            <a:avLst/>
          </a:prstGeom>
          <a:noFill/>
        </p:spPr>
        <p:txBody>
          <a:bodyPr wrap="square" lIns="179285" tIns="0" rIns="0" bIns="0" rtlCol="0">
            <a:spAutoFit/>
          </a:bodyPr>
          <a:lstStyle/>
          <a:p>
            <a:pPr marL="285750" indent="-285750" defTabSz="914188" fontAlgn="base" latinLnBrk="0">
              <a:lnSpc>
                <a:spcPct val="200000"/>
              </a:lnSpc>
              <a:spcBef>
                <a:spcPts val="600"/>
              </a:spcBef>
              <a:buSzPct val="75000"/>
              <a:buFont typeface="Arial" panose="020B0604020202020204" pitchFamily="34" charset="0"/>
              <a:buChar char="•"/>
            </a:pPr>
            <a:r>
              <a:rPr lang="ko-KR" altLang="en-US" kern="0">
                <a:latin typeface="Segoe UI"/>
                <a:cs typeface="Segoe UI Light" panose="020B0502040204020203" pitchFamily="34" charset="0"/>
              </a:rPr>
              <a:t>수십억 개의 </a:t>
            </a:r>
            <a:r>
              <a:rPr lang="en-US" altLang="ko-KR" kern="0">
                <a:latin typeface="Segoe UI"/>
                <a:cs typeface="Segoe UI Light" panose="020B0502040204020203" pitchFamily="34" charset="0"/>
              </a:rPr>
              <a:t>IoT </a:t>
            </a:r>
            <a:r>
              <a:rPr lang="ko-KR" altLang="en-US" kern="0">
                <a:latin typeface="Segoe UI"/>
                <a:cs typeface="Segoe UI Light" panose="020B0502040204020203" pitchFamily="34" charset="0"/>
              </a:rPr>
              <a:t>장치와 양방향 통신 구축</a:t>
            </a:r>
            <a:endParaRPr lang="en-US" altLang="ko-KR" kern="0">
              <a:latin typeface="Segoe UI"/>
              <a:cs typeface="Segoe UI Light" panose="020B0502040204020203" pitchFamily="34" charset="0"/>
            </a:endParaRPr>
          </a:p>
          <a:p>
            <a:pPr marL="285750" indent="-285750" defTabSz="914188" fontAlgn="base" latinLnBrk="0">
              <a:lnSpc>
                <a:spcPct val="200000"/>
              </a:lnSpc>
              <a:spcBef>
                <a:spcPts val="600"/>
              </a:spcBef>
              <a:buSzPct val="75000"/>
              <a:buFont typeface="Arial" panose="020B0604020202020204" pitchFamily="34" charset="0"/>
              <a:buChar char="•"/>
            </a:pPr>
            <a:r>
              <a:rPr lang="ko-KR" altLang="en-US" kern="0">
                <a:latin typeface="Segoe UI"/>
                <a:cs typeface="Segoe UI Light" panose="020B0502040204020203" pitchFamily="34" charset="0"/>
              </a:rPr>
              <a:t>보안이 향상된 </a:t>
            </a:r>
            <a:r>
              <a:rPr lang="en-US" altLang="ko-KR" kern="0">
                <a:latin typeface="Segoe UI"/>
                <a:cs typeface="Segoe UI Light" panose="020B0502040204020203" pitchFamily="34" charset="0"/>
              </a:rPr>
              <a:t>IoT </a:t>
            </a:r>
            <a:r>
              <a:rPr lang="ko-KR" altLang="en-US" kern="0">
                <a:latin typeface="Segoe UI"/>
                <a:cs typeface="Segoe UI Light" panose="020B0502040204020203" pitchFamily="34" charset="0"/>
              </a:rPr>
              <a:t>솔루션을 위한 디바이스별 인증</a:t>
            </a:r>
            <a:endParaRPr lang="en-US" altLang="ko-KR" kern="0">
              <a:latin typeface="Segoe UI"/>
              <a:cs typeface="Segoe UI Light" panose="020B0502040204020203" pitchFamily="34" charset="0"/>
            </a:endParaRPr>
          </a:p>
          <a:p>
            <a:pPr marL="285750" indent="-285750" defTabSz="914188" fontAlgn="base" latinLnBrk="0">
              <a:lnSpc>
                <a:spcPct val="200000"/>
              </a:lnSpc>
              <a:spcBef>
                <a:spcPts val="600"/>
              </a:spcBef>
              <a:buSzPct val="75000"/>
              <a:buFont typeface="Arial" panose="020B0604020202020204" pitchFamily="34" charset="0"/>
              <a:buChar char="•"/>
            </a:pPr>
            <a:r>
              <a:rPr lang="en-US" altLang="ko-KR" kern="0">
                <a:latin typeface="Segoe UI"/>
                <a:cs typeface="Segoe UI Light" panose="020B0502040204020203" pitchFamily="34" charset="0"/>
              </a:rPr>
              <a:t>IoT </a:t>
            </a:r>
            <a:r>
              <a:rPr lang="ko-KR" altLang="en-US" kern="0">
                <a:latin typeface="Segoe UI"/>
                <a:cs typeface="Segoe UI Light" panose="020B0502040204020203" pitchFamily="34" charset="0"/>
              </a:rPr>
              <a:t>디바이스 프로비저닝 및 등록을 자동화하여 </a:t>
            </a:r>
            <a:r>
              <a:rPr lang="en-US" altLang="ko-KR" kern="0">
                <a:latin typeface="Segoe UI"/>
                <a:cs typeface="Segoe UI Light" panose="020B0502040204020203" pitchFamily="34" charset="0"/>
              </a:rPr>
              <a:t>IoT </a:t>
            </a:r>
            <a:r>
              <a:rPr lang="ko-KR" altLang="en-US" kern="0">
                <a:latin typeface="Segoe UI"/>
                <a:cs typeface="Segoe UI Light" panose="020B0502040204020203" pitchFamily="34" charset="0"/>
              </a:rPr>
              <a:t>배포 시간 단축</a:t>
            </a:r>
            <a:endParaRPr lang="en-US" altLang="ko-KR" kern="0">
              <a:latin typeface="Segoe UI"/>
              <a:cs typeface="Segoe UI Light" panose="020B0502040204020203" pitchFamily="34" charset="0"/>
            </a:endParaRPr>
          </a:p>
          <a:p>
            <a:pPr marL="285750" indent="-285750" defTabSz="914188" fontAlgn="base" latinLnBrk="0">
              <a:lnSpc>
                <a:spcPct val="200000"/>
              </a:lnSpc>
              <a:spcBef>
                <a:spcPts val="600"/>
              </a:spcBef>
              <a:buSzPct val="75000"/>
              <a:buFont typeface="Arial" panose="020B0604020202020204" pitchFamily="34" charset="0"/>
              <a:buChar char="•"/>
            </a:pPr>
            <a:r>
              <a:rPr lang="ko-KR" altLang="en-US" kern="0">
                <a:latin typeface="Segoe UI"/>
                <a:cs typeface="Segoe UI Light" panose="020B0502040204020203" pitchFamily="34" charset="0"/>
              </a:rPr>
              <a:t>클라우드의 기능을 에지 디바이스까지 확장</a:t>
            </a:r>
          </a:p>
        </p:txBody>
      </p:sp>
    </p:spTree>
    <p:extLst>
      <p:ext uri="{BB962C8B-B14F-4D97-AF65-F5344CB8AC3E}">
        <p14:creationId xmlns:p14="http://schemas.microsoft.com/office/powerpoint/2010/main" val="117703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91667E-6 4.07407E-6 L 2.91667E-6 0.03055 " pathEditMode="relative" rAng="0" ptsTypes="AA">
                                      <p:cBhvr>
                                        <p:cTn id="9" dur="500" spd="-100000" fill="hold"/>
                                        <p:tgtEl>
                                          <p:spTgt spid="8"/>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a:t>Azure </a:t>
            </a:r>
            <a:r>
              <a:rPr lang="ko-KR" altLang="en-US"/>
              <a:t>주요 서비스</a:t>
            </a:r>
          </a:p>
        </p:txBody>
      </p:sp>
      <p:sp>
        <p:nvSpPr>
          <p:cNvPr id="3" name="부제목 2"/>
          <p:cNvSpPr>
            <a:spLocks noGrp="1"/>
          </p:cNvSpPr>
          <p:nvPr>
            <p:ph type="subTitle" idx="1"/>
          </p:nvPr>
        </p:nvSpPr>
        <p:spPr/>
        <p:txBody>
          <a:bodyPr>
            <a:normAutofit/>
          </a:bodyPr>
          <a:lstStyle/>
          <a:p>
            <a:r>
              <a:rPr lang="en-US" altLang="ko-KR"/>
              <a:t>PaaS – Management &amp; Security</a:t>
            </a:r>
          </a:p>
        </p:txBody>
      </p:sp>
    </p:spTree>
    <p:extLst>
      <p:ext uri="{BB962C8B-B14F-4D97-AF65-F5344CB8AC3E}">
        <p14:creationId xmlns:p14="http://schemas.microsoft.com/office/powerpoint/2010/main" val="220710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D14A7B0-C4A7-446E-AB42-9BC0E64FC4AF}"/>
              </a:ext>
            </a:extLst>
          </p:cNvPr>
          <p:cNvSpPr>
            <a:spLocks noGrp="1"/>
          </p:cNvSpPr>
          <p:nvPr>
            <p:ph type="ctrTitle"/>
          </p:nvPr>
        </p:nvSpPr>
        <p:spPr/>
        <p:txBody>
          <a:bodyPr/>
          <a:lstStyle/>
          <a:p>
            <a:r>
              <a:rPr lang="en-US" altLang="ko-KR"/>
              <a:t>Azure </a:t>
            </a:r>
            <a:r>
              <a:rPr lang="ko-KR" altLang="en-US"/>
              <a:t>관리 </a:t>
            </a:r>
            <a:r>
              <a:rPr lang="en-US" altLang="ko-KR"/>
              <a:t>&amp; </a:t>
            </a:r>
            <a:r>
              <a:rPr lang="ko-KR" altLang="en-US"/>
              <a:t>보안 기능</a:t>
            </a:r>
          </a:p>
        </p:txBody>
      </p:sp>
      <p:sp>
        <p:nvSpPr>
          <p:cNvPr id="5" name="Rectangle 64">
            <a:extLst>
              <a:ext uri="{FF2B5EF4-FFF2-40B4-BE49-F238E27FC236}">
                <a16:creationId xmlns:a16="http://schemas.microsoft.com/office/drawing/2014/main" id="{818C79D2-FCA7-4769-97D3-1A09886798C8}"/>
              </a:ext>
            </a:extLst>
          </p:cNvPr>
          <p:cNvSpPr/>
          <p:nvPr/>
        </p:nvSpPr>
        <p:spPr>
          <a:xfrm>
            <a:off x="2790465" y="3081158"/>
            <a:ext cx="3710967" cy="646331"/>
          </a:xfrm>
          <a:prstGeom prst="rect">
            <a:avLst/>
          </a:prstGeom>
        </p:spPr>
        <p:txBody>
          <a:bodyPr wrap="square">
            <a:spAutoFit/>
          </a:bodyPr>
          <a:lstStyle/>
          <a:p>
            <a:pPr latinLnBrk="0">
              <a:defRPr/>
            </a:pPr>
            <a:r>
              <a:rPr lang="en-US" sz="1200">
                <a:solidFill>
                  <a:srgbClr val="0078D7"/>
                </a:solidFill>
                <a:latin typeface="Segoe UI"/>
              </a:rPr>
              <a:t>Azure Backup</a:t>
            </a:r>
          </a:p>
          <a:p>
            <a:pPr latinLnBrk="0">
              <a:defRPr/>
            </a:pPr>
            <a:r>
              <a:rPr lang="ko-KR" altLang="en-US" sz="1200">
                <a:solidFill>
                  <a:srgbClr val="3E3D4D"/>
                </a:solidFill>
                <a:latin typeface="Segoe UI"/>
              </a:rPr>
              <a:t>안전한 </a:t>
            </a:r>
            <a:r>
              <a:rPr lang="en-US" altLang="ko-KR" sz="1200">
                <a:solidFill>
                  <a:srgbClr val="3E3D4D"/>
                </a:solidFill>
                <a:latin typeface="Segoe UI"/>
              </a:rPr>
              <a:t>Azure</a:t>
            </a:r>
            <a:r>
              <a:rPr lang="ko-KR" altLang="en-US" sz="1200">
                <a:solidFill>
                  <a:srgbClr val="3E3D4D"/>
                </a:solidFill>
                <a:latin typeface="Segoe UI"/>
              </a:rPr>
              <a:t>로 백업하여 가상머신</a:t>
            </a:r>
            <a:r>
              <a:rPr lang="en-US" altLang="ko-KR" sz="1200">
                <a:solidFill>
                  <a:srgbClr val="3E3D4D"/>
                </a:solidFill>
                <a:latin typeface="Segoe UI"/>
              </a:rPr>
              <a:t>, </a:t>
            </a:r>
            <a:r>
              <a:rPr lang="ko-KR" altLang="en-US" sz="1200">
                <a:solidFill>
                  <a:srgbClr val="3E3D4D"/>
                </a:solidFill>
                <a:latin typeface="Segoe UI"/>
              </a:rPr>
              <a:t>데이터 또는 엔터프라이즈 워크로드를 보호</a:t>
            </a:r>
            <a:endParaRPr lang="en-US" sz="1200">
              <a:solidFill>
                <a:srgbClr val="3E3D4D"/>
              </a:solidFill>
              <a:latin typeface="Segoe UI"/>
            </a:endParaRPr>
          </a:p>
        </p:txBody>
      </p:sp>
      <p:grpSp>
        <p:nvGrpSpPr>
          <p:cNvPr id="6" name="Group 65">
            <a:extLst>
              <a:ext uri="{FF2B5EF4-FFF2-40B4-BE49-F238E27FC236}">
                <a16:creationId xmlns:a16="http://schemas.microsoft.com/office/drawing/2014/main" id="{03ABA3E7-CD11-4A2F-BFC0-714E47B491E7}"/>
              </a:ext>
            </a:extLst>
          </p:cNvPr>
          <p:cNvGrpSpPr/>
          <p:nvPr/>
        </p:nvGrpSpPr>
        <p:grpSpPr>
          <a:xfrm>
            <a:off x="2143763" y="3753086"/>
            <a:ext cx="9495463" cy="646331"/>
            <a:chOff x="2555099" y="4716937"/>
            <a:chExt cx="9495463" cy="646331"/>
          </a:xfrm>
        </p:grpSpPr>
        <p:sp>
          <p:nvSpPr>
            <p:cNvPr id="7" name="Rectangle 66">
              <a:extLst>
                <a:ext uri="{FF2B5EF4-FFF2-40B4-BE49-F238E27FC236}">
                  <a16:creationId xmlns:a16="http://schemas.microsoft.com/office/drawing/2014/main" id="{29723568-783C-4A1B-8133-F21233A5E347}"/>
                </a:ext>
              </a:extLst>
            </p:cNvPr>
            <p:cNvSpPr/>
            <p:nvPr/>
          </p:nvSpPr>
          <p:spPr>
            <a:xfrm>
              <a:off x="3205006" y="4797111"/>
              <a:ext cx="3710967" cy="461665"/>
            </a:xfrm>
            <a:prstGeom prst="rect">
              <a:avLst/>
            </a:prstGeom>
          </p:spPr>
          <p:txBody>
            <a:bodyPr wrap="square">
              <a:spAutoFit/>
            </a:bodyPr>
            <a:lstStyle/>
            <a:p>
              <a:pPr latinLnBrk="0">
                <a:defRPr/>
              </a:pPr>
              <a:r>
                <a:rPr lang="en-US" sz="1200">
                  <a:solidFill>
                    <a:srgbClr val="0078D7"/>
                  </a:solidFill>
                  <a:latin typeface="Segoe UI"/>
                </a:rPr>
                <a:t>Azure Resource Manager</a:t>
              </a:r>
            </a:p>
            <a:p>
              <a:pPr latinLnBrk="0">
                <a:defRPr/>
              </a:pPr>
              <a:r>
                <a:rPr lang="en-US" sz="1200">
                  <a:solidFill>
                    <a:srgbClr val="3E3D4D"/>
                  </a:solidFill>
                  <a:latin typeface="Segoe UI"/>
                </a:rPr>
                <a:t>Azure </a:t>
              </a:r>
              <a:r>
                <a:rPr lang="ko-KR" altLang="en-US" sz="1200">
                  <a:solidFill>
                    <a:srgbClr val="3E3D4D"/>
                  </a:solidFill>
                  <a:latin typeface="Segoe UI"/>
                </a:rPr>
                <a:t>상의 리소스를 조직화</a:t>
              </a:r>
              <a:r>
                <a:rPr lang="en-US" altLang="ko-KR" sz="1200">
                  <a:solidFill>
                    <a:srgbClr val="3E3D4D"/>
                  </a:solidFill>
                  <a:latin typeface="Segoe UI"/>
                </a:rPr>
                <a:t>, </a:t>
              </a:r>
              <a:r>
                <a:rPr lang="ko-KR" altLang="en-US" sz="1200">
                  <a:solidFill>
                    <a:srgbClr val="3E3D4D"/>
                  </a:solidFill>
                  <a:latin typeface="Segoe UI"/>
                </a:rPr>
                <a:t>배포 및 제어</a:t>
              </a:r>
              <a:endParaRPr lang="en-US" sz="1200">
                <a:solidFill>
                  <a:srgbClr val="3E3D4D"/>
                </a:solidFill>
                <a:latin typeface="Segoe UI"/>
              </a:endParaRPr>
            </a:p>
          </p:txBody>
        </p:sp>
        <p:sp>
          <p:nvSpPr>
            <p:cNvPr id="8" name="Rectangle 67">
              <a:extLst>
                <a:ext uri="{FF2B5EF4-FFF2-40B4-BE49-F238E27FC236}">
                  <a16:creationId xmlns:a16="http://schemas.microsoft.com/office/drawing/2014/main" id="{4229D8F6-D5C9-4344-82FC-67B31E019E36}"/>
                </a:ext>
              </a:extLst>
            </p:cNvPr>
            <p:cNvSpPr/>
            <p:nvPr/>
          </p:nvSpPr>
          <p:spPr>
            <a:xfrm>
              <a:off x="8421820" y="4716937"/>
              <a:ext cx="3628742" cy="646331"/>
            </a:xfrm>
            <a:prstGeom prst="rect">
              <a:avLst/>
            </a:prstGeom>
          </p:spPr>
          <p:txBody>
            <a:bodyPr wrap="square">
              <a:spAutoFit/>
            </a:bodyPr>
            <a:lstStyle/>
            <a:p>
              <a:pPr latinLnBrk="0">
                <a:defRPr/>
              </a:pPr>
              <a:r>
                <a:rPr lang="en-US" sz="1200">
                  <a:solidFill>
                    <a:srgbClr val="0078D7"/>
                  </a:solidFill>
                  <a:latin typeface="Segoe UI"/>
                </a:rPr>
                <a:t>Cost Management</a:t>
              </a:r>
            </a:p>
            <a:p>
              <a:pPr latinLnBrk="0">
                <a:defRPr/>
              </a:pPr>
              <a:r>
                <a:rPr lang="ko-KR" altLang="en-US" sz="1200">
                  <a:solidFill>
                    <a:srgbClr val="3E3D4D"/>
                  </a:solidFill>
                  <a:latin typeface="Segoe UI"/>
                </a:rPr>
                <a:t>고객의 미래 투자를 가속화하기 위해 클라우드 비용 모니터</a:t>
              </a:r>
              <a:r>
                <a:rPr lang="en-US" altLang="ko-KR" sz="1200">
                  <a:solidFill>
                    <a:srgbClr val="3E3D4D"/>
                  </a:solidFill>
                  <a:latin typeface="Segoe UI"/>
                </a:rPr>
                <a:t>, </a:t>
              </a:r>
              <a:r>
                <a:rPr lang="ko-KR" altLang="en-US" sz="1200">
                  <a:solidFill>
                    <a:srgbClr val="3E3D4D"/>
                  </a:solidFill>
                  <a:latin typeface="Segoe UI"/>
                </a:rPr>
                <a:t>할당 및 최적화</a:t>
              </a:r>
              <a:endParaRPr lang="en-US" sz="1200">
                <a:solidFill>
                  <a:srgbClr val="3E3D4D"/>
                </a:solidFill>
                <a:latin typeface="Segoe UI"/>
              </a:endParaRPr>
            </a:p>
          </p:txBody>
        </p:sp>
        <p:pic>
          <p:nvPicPr>
            <p:cNvPr id="9" name="Picture 4" descr="Image result for azure cost management icon">
              <a:extLst>
                <a:ext uri="{FF2B5EF4-FFF2-40B4-BE49-F238E27FC236}">
                  <a16:creationId xmlns:a16="http://schemas.microsoft.com/office/drawing/2014/main" id="{3884FF28-2FA5-4A43-9D69-5B16A7D5EB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9495" y="4794652"/>
              <a:ext cx="822806" cy="4319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azure resource manager">
              <a:extLst>
                <a:ext uri="{FF2B5EF4-FFF2-40B4-BE49-F238E27FC236}">
                  <a16:creationId xmlns:a16="http://schemas.microsoft.com/office/drawing/2014/main" id="{D9212BCC-32DF-4DBE-8A2D-13BBD0F0E0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099" y="4741442"/>
              <a:ext cx="496214" cy="49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70">
            <a:extLst>
              <a:ext uri="{FF2B5EF4-FFF2-40B4-BE49-F238E27FC236}">
                <a16:creationId xmlns:a16="http://schemas.microsoft.com/office/drawing/2014/main" id="{B8B043A8-B5C8-47D7-AB7F-07966CBCC895}"/>
              </a:ext>
            </a:extLst>
          </p:cNvPr>
          <p:cNvGrpSpPr/>
          <p:nvPr/>
        </p:nvGrpSpPr>
        <p:grpSpPr>
          <a:xfrm>
            <a:off x="1910171" y="3078483"/>
            <a:ext cx="9849474" cy="646331"/>
            <a:chOff x="2321507" y="4048990"/>
            <a:chExt cx="9849474" cy="646331"/>
          </a:xfrm>
        </p:grpSpPr>
        <p:sp>
          <p:nvSpPr>
            <p:cNvPr id="12" name="Rectangle 71">
              <a:extLst>
                <a:ext uri="{FF2B5EF4-FFF2-40B4-BE49-F238E27FC236}">
                  <a16:creationId xmlns:a16="http://schemas.microsoft.com/office/drawing/2014/main" id="{5BF30F69-ED5E-4DCF-9DBC-8A07D6409B77}"/>
                </a:ext>
              </a:extLst>
            </p:cNvPr>
            <p:cNvSpPr/>
            <p:nvPr/>
          </p:nvSpPr>
          <p:spPr>
            <a:xfrm>
              <a:off x="8460014" y="4048990"/>
              <a:ext cx="3710967" cy="646331"/>
            </a:xfrm>
            <a:prstGeom prst="rect">
              <a:avLst/>
            </a:prstGeom>
          </p:spPr>
          <p:txBody>
            <a:bodyPr wrap="square">
              <a:spAutoFit/>
            </a:bodyPr>
            <a:lstStyle/>
            <a:p>
              <a:pPr latinLnBrk="0">
                <a:defRPr/>
              </a:pPr>
              <a:r>
                <a:rPr lang="en-US" sz="1200">
                  <a:solidFill>
                    <a:srgbClr val="0078D7"/>
                  </a:solidFill>
                  <a:latin typeface="Segoe UI"/>
                </a:rPr>
                <a:t>Azure Site Recovery</a:t>
              </a:r>
            </a:p>
            <a:p>
              <a:pPr latinLnBrk="0">
                <a:defRPr/>
              </a:pPr>
              <a:r>
                <a:rPr lang="ko-KR" altLang="en-US" sz="1200">
                  <a:solidFill>
                    <a:srgbClr val="3E3D4D"/>
                  </a:solidFill>
                  <a:latin typeface="Segoe UI"/>
                </a:rPr>
                <a:t>재해복구 위한 </a:t>
              </a:r>
              <a:r>
                <a:rPr lang="en-US" altLang="ko-KR" sz="1200">
                  <a:solidFill>
                    <a:srgbClr val="3E3D4D"/>
                  </a:solidFill>
                  <a:latin typeface="Segoe UI"/>
                </a:rPr>
                <a:t>Azure </a:t>
              </a:r>
              <a:r>
                <a:rPr lang="ko-KR" altLang="en-US" sz="1200">
                  <a:solidFill>
                    <a:srgbClr val="3E3D4D"/>
                  </a:solidFill>
                  <a:latin typeface="Segoe UI"/>
                </a:rPr>
                <a:t>또는 </a:t>
              </a:r>
              <a:r>
                <a:rPr lang="en-US" altLang="ko-KR" sz="1200">
                  <a:solidFill>
                    <a:srgbClr val="3E3D4D"/>
                  </a:solidFill>
                  <a:latin typeface="Segoe UI"/>
                </a:rPr>
                <a:t>on-prem</a:t>
              </a:r>
              <a:r>
                <a:rPr lang="ko-KR" altLang="en-US" sz="1200">
                  <a:solidFill>
                    <a:srgbClr val="3E3D4D"/>
                  </a:solidFill>
                  <a:latin typeface="Segoe UI"/>
                </a:rPr>
                <a:t>으로의 </a:t>
              </a:r>
              <a:r>
                <a:rPr lang="en-US" altLang="ko-KR" sz="1200">
                  <a:solidFill>
                    <a:srgbClr val="3E3D4D"/>
                  </a:solidFill>
                  <a:latin typeface="Segoe UI"/>
                </a:rPr>
                <a:t>Failover/back </a:t>
              </a:r>
              <a:r>
                <a:rPr lang="ko-KR" altLang="en-US" sz="1200">
                  <a:solidFill>
                    <a:srgbClr val="3E3D4D"/>
                  </a:solidFill>
                  <a:latin typeface="Segoe UI"/>
                </a:rPr>
                <a:t>자동화 또는 데이터센터 마이그레이션</a:t>
              </a:r>
              <a:endParaRPr lang="en-US" sz="1200">
                <a:solidFill>
                  <a:srgbClr val="3E3D4D"/>
                </a:solidFill>
                <a:latin typeface="Segoe UI"/>
              </a:endParaRPr>
            </a:p>
          </p:txBody>
        </p:sp>
        <p:grpSp>
          <p:nvGrpSpPr>
            <p:cNvPr id="13" name="Group 72">
              <a:extLst>
                <a:ext uri="{FF2B5EF4-FFF2-40B4-BE49-F238E27FC236}">
                  <a16:creationId xmlns:a16="http://schemas.microsoft.com/office/drawing/2014/main" id="{26C4E0E4-4E29-457A-9353-D0C606B8A69E}"/>
                </a:ext>
              </a:extLst>
            </p:cNvPr>
            <p:cNvGrpSpPr/>
            <p:nvPr/>
          </p:nvGrpSpPr>
          <p:grpSpPr>
            <a:xfrm>
              <a:off x="2321507" y="4101344"/>
              <a:ext cx="6232927" cy="564015"/>
              <a:chOff x="2321507" y="4101344"/>
              <a:chExt cx="6232927" cy="564015"/>
            </a:xfrm>
          </p:grpSpPr>
          <p:pic>
            <p:nvPicPr>
              <p:cNvPr id="14" name="Picture 10" descr="Image result for azure backup">
                <a:extLst>
                  <a:ext uri="{FF2B5EF4-FFF2-40B4-BE49-F238E27FC236}">
                    <a16:creationId xmlns:a16="http://schemas.microsoft.com/office/drawing/2014/main" id="{CAD8E96B-A996-4F82-B038-6A13203F83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507" y="4169455"/>
                <a:ext cx="944579" cy="4959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azure site recovery">
                <a:extLst>
                  <a:ext uri="{FF2B5EF4-FFF2-40B4-BE49-F238E27FC236}">
                    <a16:creationId xmlns:a16="http://schemas.microsoft.com/office/drawing/2014/main" id="{A3A2A28F-4CD2-4FA8-A035-5E5E271660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0054" y="4101344"/>
                <a:ext cx="864380" cy="4538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75">
            <a:extLst>
              <a:ext uri="{FF2B5EF4-FFF2-40B4-BE49-F238E27FC236}">
                <a16:creationId xmlns:a16="http://schemas.microsoft.com/office/drawing/2014/main" id="{6B38536A-A731-4C50-8E8D-8DE6A77476E1}"/>
              </a:ext>
            </a:extLst>
          </p:cNvPr>
          <p:cNvGrpSpPr/>
          <p:nvPr/>
        </p:nvGrpSpPr>
        <p:grpSpPr>
          <a:xfrm>
            <a:off x="1897388" y="4381568"/>
            <a:ext cx="9741838" cy="555082"/>
            <a:chOff x="2308724" y="5346069"/>
            <a:chExt cx="9741838" cy="555082"/>
          </a:xfrm>
        </p:grpSpPr>
        <p:sp>
          <p:nvSpPr>
            <p:cNvPr id="17" name="Rectangle 76">
              <a:extLst>
                <a:ext uri="{FF2B5EF4-FFF2-40B4-BE49-F238E27FC236}">
                  <a16:creationId xmlns:a16="http://schemas.microsoft.com/office/drawing/2014/main" id="{E41F87AF-6AD5-489F-AFDF-3168DF30EB6E}"/>
                </a:ext>
              </a:extLst>
            </p:cNvPr>
            <p:cNvSpPr/>
            <p:nvPr/>
          </p:nvSpPr>
          <p:spPr>
            <a:xfrm>
              <a:off x="8421820" y="5379883"/>
              <a:ext cx="3628742" cy="461665"/>
            </a:xfrm>
            <a:prstGeom prst="rect">
              <a:avLst/>
            </a:prstGeom>
          </p:spPr>
          <p:txBody>
            <a:bodyPr wrap="square">
              <a:spAutoFit/>
            </a:bodyPr>
            <a:lstStyle/>
            <a:p>
              <a:pPr latinLnBrk="0">
                <a:defRPr/>
              </a:pPr>
              <a:r>
                <a:rPr lang="en-US" sz="1200">
                  <a:solidFill>
                    <a:srgbClr val="0078D7"/>
                  </a:solidFill>
                  <a:latin typeface="Segoe UI"/>
                </a:rPr>
                <a:t>Azure Monitor</a:t>
              </a:r>
            </a:p>
            <a:p>
              <a:pPr latinLnBrk="0">
                <a:defRPr/>
              </a:pPr>
              <a:r>
                <a:rPr lang="ko-KR" altLang="en-US" sz="1200">
                  <a:solidFill>
                    <a:srgbClr val="3E3D4D"/>
                  </a:solidFill>
                  <a:latin typeface="Segoe UI"/>
                </a:rPr>
                <a:t>단일 위치에서 세분화된 실시간 데이터 모니터링</a:t>
              </a:r>
              <a:endParaRPr lang="en-US" sz="1200">
                <a:solidFill>
                  <a:srgbClr val="3E3D4D"/>
                </a:solidFill>
                <a:latin typeface="Segoe UI"/>
              </a:endParaRPr>
            </a:p>
          </p:txBody>
        </p:sp>
        <p:sp>
          <p:nvSpPr>
            <p:cNvPr id="18" name="Rectangle 77">
              <a:extLst>
                <a:ext uri="{FF2B5EF4-FFF2-40B4-BE49-F238E27FC236}">
                  <a16:creationId xmlns:a16="http://schemas.microsoft.com/office/drawing/2014/main" id="{046E4857-10DA-482C-B2BC-3303878712D9}"/>
                </a:ext>
              </a:extLst>
            </p:cNvPr>
            <p:cNvSpPr/>
            <p:nvPr/>
          </p:nvSpPr>
          <p:spPr>
            <a:xfrm>
              <a:off x="3201800" y="5439486"/>
              <a:ext cx="4072697" cy="461665"/>
            </a:xfrm>
            <a:prstGeom prst="rect">
              <a:avLst/>
            </a:prstGeom>
          </p:spPr>
          <p:txBody>
            <a:bodyPr wrap="square">
              <a:spAutoFit/>
            </a:bodyPr>
            <a:lstStyle/>
            <a:p>
              <a:pPr latinLnBrk="0">
                <a:defRPr/>
              </a:pPr>
              <a:r>
                <a:rPr lang="en-US" sz="1200">
                  <a:solidFill>
                    <a:srgbClr val="0078D7"/>
                  </a:solidFill>
                  <a:latin typeface="Segoe UI"/>
                </a:rPr>
                <a:t>Cloud Shell</a:t>
              </a:r>
            </a:p>
            <a:p>
              <a:pPr latinLnBrk="0">
                <a:defRPr/>
              </a:pPr>
              <a:r>
                <a:rPr lang="en-US" sz="1200">
                  <a:solidFill>
                    <a:srgbClr val="3E3D4D"/>
                  </a:solidFill>
                  <a:latin typeface="Segoe UI"/>
                </a:rPr>
                <a:t>Azure </a:t>
              </a:r>
              <a:r>
                <a:rPr lang="ko-KR" altLang="en-US" sz="1200">
                  <a:solidFill>
                    <a:srgbClr val="3E3D4D"/>
                  </a:solidFill>
                  <a:latin typeface="Segoe UI"/>
                </a:rPr>
                <a:t>상의</a:t>
              </a:r>
              <a:r>
                <a:rPr lang="en-US" altLang="ko-KR" sz="1200">
                  <a:solidFill>
                    <a:srgbClr val="3E3D4D"/>
                  </a:solidFill>
                  <a:latin typeface="Segoe UI"/>
                </a:rPr>
                <a:t>, Azure</a:t>
              </a:r>
              <a:r>
                <a:rPr lang="ko-KR" altLang="en-US" sz="1200">
                  <a:solidFill>
                    <a:srgbClr val="3E3D4D"/>
                  </a:solidFill>
                  <a:latin typeface="Segoe UI"/>
                </a:rPr>
                <a:t>를 위한 </a:t>
              </a:r>
              <a:r>
                <a:rPr lang="en-US" sz="1200">
                  <a:solidFill>
                    <a:srgbClr val="3E3D4D"/>
                  </a:solidFill>
                  <a:latin typeface="Segoe UI"/>
                </a:rPr>
                <a:t>Microsoft</a:t>
              </a:r>
              <a:r>
                <a:rPr lang="ko-KR" altLang="en-US" sz="1200">
                  <a:solidFill>
                    <a:srgbClr val="3E3D4D"/>
                  </a:solidFill>
                  <a:latin typeface="Segoe UI"/>
                </a:rPr>
                <a:t>의 관리형 </a:t>
              </a:r>
              <a:r>
                <a:rPr lang="en-US" altLang="ko-KR" sz="1200">
                  <a:solidFill>
                    <a:srgbClr val="3E3D4D"/>
                  </a:solidFill>
                  <a:latin typeface="Segoe UI"/>
                </a:rPr>
                <a:t>Admin</a:t>
              </a:r>
              <a:r>
                <a:rPr lang="ko-KR" altLang="en-US" sz="1200">
                  <a:solidFill>
                    <a:srgbClr val="3E3D4D"/>
                  </a:solidFill>
                  <a:latin typeface="Segoe UI"/>
                </a:rPr>
                <a:t> 머신</a:t>
              </a:r>
              <a:endParaRPr lang="en-US" sz="1200">
                <a:solidFill>
                  <a:srgbClr val="3E3D4D"/>
                </a:solidFill>
                <a:latin typeface="Segoe UI"/>
              </a:endParaRPr>
            </a:p>
          </p:txBody>
        </p:sp>
        <p:pic>
          <p:nvPicPr>
            <p:cNvPr id="19" name="Picture 78">
              <a:extLst>
                <a:ext uri="{FF2B5EF4-FFF2-40B4-BE49-F238E27FC236}">
                  <a16:creationId xmlns:a16="http://schemas.microsoft.com/office/drawing/2014/main" id="{EEC4F0EE-0C5D-461E-AEB1-94675D7B74ED}"/>
                </a:ext>
              </a:extLst>
            </p:cNvPr>
            <p:cNvPicPr>
              <a:picLocks noChangeAspect="1"/>
            </p:cNvPicPr>
            <p:nvPr/>
          </p:nvPicPr>
          <p:blipFill>
            <a:blip r:embed="rId6"/>
            <a:stretch>
              <a:fillRect/>
            </a:stretch>
          </p:blipFill>
          <p:spPr>
            <a:xfrm>
              <a:off x="7888722" y="5409031"/>
              <a:ext cx="449609" cy="449609"/>
            </a:xfrm>
            <a:prstGeom prst="rect">
              <a:avLst/>
            </a:prstGeom>
          </p:spPr>
        </p:pic>
        <p:pic>
          <p:nvPicPr>
            <p:cNvPr id="20" name="Picture 14" descr="Image result for azure cloud shell">
              <a:extLst>
                <a:ext uri="{FF2B5EF4-FFF2-40B4-BE49-F238E27FC236}">
                  <a16:creationId xmlns:a16="http://schemas.microsoft.com/office/drawing/2014/main" id="{77933D08-F3E7-41DA-B127-2159DF7BFB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8724" y="5346069"/>
              <a:ext cx="942036" cy="54578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81">
            <a:extLst>
              <a:ext uri="{FF2B5EF4-FFF2-40B4-BE49-F238E27FC236}">
                <a16:creationId xmlns:a16="http://schemas.microsoft.com/office/drawing/2014/main" id="{8A67862E-A081-4374-8F6F-6209977BD878}"/>
              </a:ext>
            </a:extLst>
          </p:cNvPr>
          <p:cNvSpPr/>
          <p:nvPr/>
        </p:nvSpPr>
        <p:spPr>
          <a:xfrm>
            <a:off x="2790466" y="1504151"/>
            <a:ext cx="3597577" cy="461665"/>
          </a:xfrm>
          <a:prstGeom prst="rect">
            <a:avLst/>
          </a:prstGeom>
        </p:spPr>
        <p:txBody>
          <a:bodyPr wrap="square">
            <a:spAutoFit/>
          </a:bodyPr>
          <a:lstStyle/>
          <a:p>
            <a:pPr latinLnBrk="0">
              <a:defRPr/>
            </a:pPr>
            <a:r>
              <a:rPr lang="en-US" sz="1200">
                <a:solidFill>
                  <a:srgbClr val="0078D7"/>
                </a:solidFill>
                <a:latin typeface="Segoe UI"/>
              </a:rPr>
              <a:t>Azure Active Directory</a:t>
            </a:r>
          </a:p>
          <a:p>
            <a:pPr latinLnBrk="0">
              <a:defRPr/>
            </a:pPr>
            <a:r>
              <a:rPr lang="ko-KR" altLang="en-US" sz="1200">
                <a:solidFill>
                  <a:srgbClr val="3E3D4D"/>
                </a:solidFill>
                <a:latin typeface="Segoe UI"/>
              </a:rPr>
              <a:t>클라우드 기반 디렉토리 및 </a:t>
            </a:r>
            <a:r>
              <a:rPr lang="en-US" altLang="ko-KR" sz="1200">
                <a:solidFill>
                  <a:srgbClr val="3E3D4D"/>
                </a:solidFill>
                <a:latin typeface="Segoe UI"/>
              </a:rPr>
              <a:t>ID</a:t>
            </a:r>
            <a:r>
              <a:rPr lang="ko-KR" altLang="en-US" sz="1200">
                <a:solidFill>
                  <a:srgbClr val="3E3D4D"/>
                </a:solidFill>
                <a:latin typeface="Segoe UI"/>
              </a:rPr>
              <a:t> 관리</a:t>
            </a:r>
            <a:endParaRPr lang="en-US" sz="1200">
              <a:solidFill>
                <a:srgbClr val="3E3D4D"/>
              </a:solidFill>
              <a:latin typeface="Segoe UI"/>
            </a:endParaRPr>
          </a:p>
        </p:txBody>
      </p:sp>
      <p:sp>
        <p:nvSpPr>
          <p:cNvPr id="22" name="Rectangle 82">
            <a:extLst>
              <a:ext uri="{FF2B5EF4-FFF2-40B4-BE49-F238E27FC236}">
                <a16:creationId xmlns:a16="http://schemas.microsoft.com/office/drawing/2014/main" id="{1B71D08B-BF6D-47EB-B7F8-A6A37EBDFCFF}"/>
              </a:ext>
            </a:extLst>
          </p:cNvPr>
          <p:cNvSpPr/>
          <p:nvPr/>
        </p:nvSpPr>
        <p:spPr>
          <a:xfrm>
            <a:off x="2819648" y="5588852"/>
            <a:ext cx="3683070" cy="646331"/>
          </a:xfrm>
          <a:prstGeom prst="rect">
            <a:avLst/>
          </a:prstGeom>
        </p:spPr>
        <p:txBody>
          <a:bodyPr wrap="square">
            <a:spAutoFit/>
          </a:bodyPr>
          <a:lstStyle/>
          <a:p>
            <a:pPr latinLnBrk="0">
              <a:defRPr/>
            </a:pPr>
            <a:r>
              <a:rPr lang="en-US" sz="1200">
                <a:solidFill>
                  <a:srgbClr val="0078D7"/>
                </a:solidFill>
                <a:latin typeface="Segoe UI"/>
              </a:rPr>
              <a:t>Azure Advisor</a:t>
            </a:r>
          </a:p>
          <a:p>
            <a:pPr latinLnBrk="0">
              <a:defRPr/>
            </a:pPr>
            <a:r>
              <a:rPr lang="ko-KR" altLang="en-US" sz="1200">
                <a:solidFill>
                  <a:srgbClr val="3E3D4D"/>
                </a:solidFill>
                <a:latin typeface="Segoe UI"/>
              </a:rPr>
              <a:t>네 가지의 다른 영역에서 최적화 </a:t>
            </a:r>
            <a:r>
              <a:rPr lang="en-US" altLang="ko-KR" sz="1200">
                <a:solidFill>
                  <a:srgbClr val="3E3D4D"/>
                </a:solidFill>
                <a:latin typeface="Segoe UI"/>
              </a:rPr>
              <a:t>: </a:t>
            </a:r>
            <a:br>
              <a:rPr lang="en-US" altLang="ko-KR" sz="1200">
                <a:solidFill>
                  <a:srgbClr val="3E3D4D"/>
                </a:solidFill>
                <a:latin typeface="Segoe UI"/>
              </a:rPr>
            </a:br>
            <a:r>
              <a:rPr lang="ko-KR" altLang="en-US" sz="1200">
                <a:solidFill>
                  <a:srgbClr val="3E3D4D"/>
                </a:solidFill>
                <a:latin typeface="Segoe UI"/>
              </a:rPr>
              <a:t>고가용성</a:t>
            </a:r>
            <a:r>
              <a:rPr lang="en-US" altLang="ko-KR" sz="1200">
                <a:solidFill>
                  <a:srgbClr val="3E3D4D"/>
                </a:solidFill>
                <a:latin typeface="Segoe UI"/>
              </a:rPr>
              <a:t>, </a:t>
            </a:r>
            <a:r>
              <a:rPr lang="ko-KR" altLang="en-US" sz="1200">
                <a:solidFill>
                  <a:srgbClr val="3E3D4D"/>
                </a:solidFill>
                <a:latin typeface="Segoe UI"/>
              </a:rPr>
              <a:t>성능</a:t>
            </a:r>
            <a:r>
              <a:rPr lang="en-US" altLang="ko-KR" sz="1200">
                <a:solidFill>
                  <a:srgbClr val="3E3D4D"/>
                </a:solidFill>
                <a:latin typeface="Segoe UI"/>
              </a:rPr>
              <a:t>, </a:t>
            </a:r>
            <a:r>
              <a:rPr lang="ko-KR" altLang="en-US" sz="1200">
                <a:solidFill>
                  <a:srgbClr val="3E3D4D"/>
                </a:solidFill>
                <a:latin typeface="Segoe UI"/>
              </a:rPr>
              <a:t>보안 및 비용</a:t>
            </a:r>
            <a:endParaRPr lang="en-US" sz="1200">
              <a:solidFill>
                <a:srgbClr val="3E3D4D"/>
              </a:solidFill>
              <a:latin typeface="Segoe UI"/>
            </a:endParaRPr>
          </a:p>
        </p:txBody>
      </p:sp>
      <p:pic>
        <p:nvPicPr>
          <p:cNvPr id="23" name="Picture 83">
            <a:extLst>
              <a:ext uri="{FF2B5EF4-FFF2-40B4-BE49-F238E27FC236}">
                <a16:creationId xmlns:a16="http://schemas.microsoft.com/office/drawing/2014/main" id="{4036F04E-FCE9-4526-9DD3-92D000607683}"/>
              </a:ext>
            </a:extLst>
          </p:cNvPr>
          <p:cNvPicPr>
            <a:picLocks noChangeAspect="1"/>
          </p:cNvPicPr>
          <p:nvPr/>
        </p:nvPicPr>
        <p:blipFill>
          <a:blip r:embed="rId8"/>
          <a:stretch>
            <a:fillRect/>
          </a:stretch>
        </p:blipFill>
        <p:spPr>
          <a:xfrm>
            <a:off x="2222641" y="1466736"/>
            <a:ext cx="475529" cy="536494"/>
          </a:xfrm>
          <a:prstGeom prst="rect">
            <a:avLst/>
          </a:prstGeom>
        </p:spPr>
      </p:pic>
      <p:pic>
        <p:nvPicPr>
          <p:cNvPr id="24" name="Picture 32" descr="Image result for azure advisor">
            <a:extLst>
              <a:ext uri="{FF2B5EF4-FFF2-40B4-BE49-F238E27FC236}">
                <a16:creationId xmlns:a16="http://schemas.microsoft.com/office/drawing/2014/main" id="{AE10DA37-BF75-4EFF-8939-48E2AFFB0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7693" y="5676329"/>
            <a:ext cx="897861" cy="47137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86">
            <a:extLst>
              <a:ext uri="{FF2B5EF4-FFF2-40B4-BE49-F238E27FC236}">
                <a16:creationId xmlns:a16="http://schemas.microsoft.com/office/drawing/2014/main" id="{E7834420-622B-4806-9D69-DF87D94C5D7C}"/>
              </a:ext>
            </a:extLst>
          </p:cNvPr>
          <p:cNvSpPr/>
          <p:nvPr/>
        </p:nvSpPr>
        <p:spPr>
          <a:xfrm>
            <a:off x="7888937" y="1492501"/>
            <a:ext cx="3714171" cy="461665"/>
          </a:xfrm>
          <a:prstGeom prst="rect">
            <a:avLst/>
          </a:prstGeom>
        </p:spPr>
        <p:txBody>
          <a:bodyPr wrap="square">
            <a:spAutoFit/>
          </a:bodyPr>
          <a:lstStyle/>
          <a:p>
            <a:pPr latinLnBrk="0">
              <a:defRPr/>
            </a:pPr>
            <a:r>
              <a:rPr lang="en-US" sz="1200">
                <a:solidFill>
                  <a:srgbClr val="0078D7"/>
                </a:solidFill>
                <a:latin typeface="Segoe UI"/>
              </a:rPr>
              <a:t>Azure Key Vault</a:t>
            </a:r>
          </a:p>
          <a:p>
            <a:pPr latinLnBrk="0">
              <a:defRPr/>
            </a:pPr>
            <a:r>
              <a:rPr lang="ko-KR" altLang="en-US" sz="1200">
                <a:solidFill>
                  <a:srgbClr val="3E3D4D"/>
                </a:solidFill>
                <a:latin typeface="Segoe UI"/>
              </a:rPr>
              <a:t>패스워드 및 키를 안전하게 보호</a:t>
            </a:r>
            <a:endParaRPr lang="en-US" sz="1200">
              <a:solidFill>
                <a:srgbClr val="3E3D4D"/>
              </a:solidFill>
              <a:latin typeface="Segoe UI"/>
            </a:endParaRPr>
          </a:p>
        </p:txBody>
      </p:sp>
      <p:sp>
        <p:nvSpPr>
          <p:cNvPr id="26" name="Rectangle 87">
            <a:extLst>
              <a:ext uri="{FF2B5EF4-FFF2-40B4-BE49-F238E27FC236}">
                <a16:creationId xmlns:a16="http://schemas.microsoft.com/office/drawing/2014/main" id="{82CF90EE-671E-4771-92C2-D9901B37792E}"/>
              </a:ext>
            </a:extLst>
          </p:cNvPr>
          <p:cNvSpPr/>
          <p:nvPr/>
        </p:nvSpPr>
        <p:spPr>
          <a:xfrm>
            <a:off x="8010484" y="1991294"/>
            <a:ext cx="3683070" cy="646331"/>
          </a:xfrm>
          <a:prstGeom prst="rect">
            <a:avLst/>
          </a:prstGeom>
        </p:spPr>
        <p:txBody>
          <a:bodyPr wrap="square">
            <a:spAutoFit/>
          </a:bodyPr>
          <a:lstStyle/>
          <a:p>
            <a:pPr latinLnBrk="0">
              <a:defRPr/>
            </a:pPr>
            <a:r>
              <a:rPr lang="en-US" sz="1200">
                <a:solidFill>
                  <a:srgbClr val="0078D7"/>
                </a:solidFill>
                <a:latin typeface="Segoe UI"/>
              </a:rPr>
              <a:t>Encryption</a:t>
            </a:r>
          </a:p>
          <a:p>
            <a:pPr latinLnBrk="0">
              <a:defRPr/>
            </a:pPr>
            <a:r>
              <a:rPr lang="en-US" altLang="ko-KR" sz="1200">
                <a:solidFill>
                  <a:srgbClr val="3E3D4D"/>
                </a:solidFill>
                <a:latin typeface="Segoe UI"/>
              </a:rPr>
              <a:t>Azure SQL </a:t>
            </a:r>
            <a:r>
              <a:rPr lang="ko-KR" altLang="en-US" sz="1200">
                <a:solidFill>
                  <a:srgbClr val="3E3D4D"/>
                </a:solidFill>
                <a:latin typeface="Segoe UI"/>
              </a:rPr>
              <a:t>데이터베이스</a:t>
            </a:r>
            <a:r>
              <a:rPr lang="en-US" altLang="ko-KR" sz="1200">
                <a:solidFill>
                  <a:srgbClr val="3E3D4D"/>
                </a:solidFill>
                <a:latin typeface="Segoe UI"/>
              </a:rPr>
              <a:t>, VM</a:t>
            </a:r>
            <a:r>
              <a:rPr lang="ko-KR" altLang="en-US" sz="1200">
                <a:solidFill>
                  <a:srgbClr val="3E3D4D"/>
                </a:solidFill>
                <a:latin typeface="Segoe UI"/>
              </a:rPr>
              <a:t> 디스크 및 스토리지에 대한 내장된 암호화</a:t>
            </a:r>
            <a:endParaRPr lang="en-US" sz="1200">
              <a:solidFill>
                <a:srgbClr val="3E3D4D"/>
              </a:solidFill>
              <a:latin typeface="Segoe UI"/>
            </a:endParaRPr>
          </a:p>
        </p:txBody>
      </p:sp>
      <p:pic>
        <p:nvPicPr>
          <p:cNvPr id="27" name="Picture 88">
            <a:extLst>
              <a:ext uri="{FF2B5EF4-FFF2-40B4-BE49-F238E27FC236}">
                <a16:creationId xmlns:a16="http://schemas.microsoft.com/office/drawing/2014/main" id="{9B9E00D8-CA52-42A7-9B7A-C88C529B39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0901" y="2117073"/>
            <a:ext cx="437849" cy="437852"/>
          </a:xfrm>
          <a:prstGeom prst="rect">
            <a:avLst/>
          </a:prstGeom>
          <a:noFill/>
          <a:ln>
            <a:noFill/>
          </a:ln>
        </p:spPr>
      </p:pic>
      <p:pic>
        <p:nvPicPr>
          <p:cNvPr id="28" name="Picture 34" descr="Image result for azure key vault">
            <a:extLst>
              <a:ext uri="{FF2B5EF4-FFF2-40B4-BE49-F238E27FC236}">
                <a16:creationId xmlns:a16="http://schemas.microsoft.com/office/drawing/2014/main" id="{030132B3-7972-4026-B3DC-EB7E8C58F6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3581" y="1490142"/>
            <a:ext cx="439490" cy="43949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90">
            <a:extLst>
              <a:ext uri="{FF2B5EF4-FFF2-40B4-BE49-F238E27FC236}">
                <a16:creationId xmlns:a16="http://schemas.microsoft.com/office/drawing/2014/main" id="{C4A68237-B610-439E-9AB3-A254A528A2A0}"/>
              </a:ext>
            </a:extLst>
          </p:cNvPr>
          <p:cNvGrpSpPr/>
          <p:nvPr/>
        </p:nvGrpSpPr>
        <p:grpSpPr>
          <a:xfrm>
            <a:off x="2226247" y="2024829"/>
            <a:ext cx="3955938" cy="646331"/>
            <a:chOff x="2637583" y="2382460"/>
            <a:chExt cx="3955938" cy="646331"/>
          </a:xfrm>
        </p:grpSpPr>
        <p:sp>
          <p:nvSpPr>
            <p:cNvPr id="30" name="Rectangle 91">
              <a:extLst>
                <a:ext uri="{FF2B5EF4-FFF2-40B4-BE49-F238E27FC236}">
                  <a16:creationId xmlns:a16="http://schemas.microsoft.com/office/drawing/2014/main" id="{0C12CADB-606A-4FE3-A92D-8F5263FB6D2F}"/>
                </a:ext>
              </a:extLst>
            </p:cNvPr>
            <p:cNvSpPr/>
            <p:nvPr/>
          </p:nvSpPr>
          <p:spPr>
            <a:xfrm>
              <a:off x="3201802" y="2382460"/>
              <a:ext cx="3391719" cy="646331"/>
            </a:xfrm>
            <a:prstGeom prst="rect">
              <a:avLst/>
            </a:prstGeom>
          </p:spPr>
          <p:txBody>
            <a:bodyPr wrap="square">
              <a:spAutoFit/>
            </a:bodyPr>
            <a:lstStyle/>
            <a:p>
              <a:pPr latinLnBrk="0">
                <a:defRPr/>
              </a:pPr>
              <a:r>
                <a:rPr lang="en-US" sz="1200">
                  <a:solidFill>
                    <a:srgbClr val="0078D7"/>
                  </a:solidFill>
                  <a:latin typeface="Segoe UI"/>
                </a:rPr>
                <a:t>Azure Security Center</a:t>
              </a:r>
            </a:p>
            <a:p>
              <a:pPr latinLnBrk="0">
                <a:defRPr/>
              </a:pPr>
              <a:r>
                <a:rPr lang="ko-KR" altLang="en-US" sz="1200">
                  <a:solidFill>
                    <a:srgbClr val="3E3D4D"/>
                  </a:solidFill>
                  <a:latin typeface="Segoe UI"/>
                </a:rPr>
                <a:t>향상된 가시성 기반으로 위협을 예방</a:t>
              </a:r>
              <a:r>
                <a:rPr lang="en-US" altLang="ko-KR" sz="1200">
                  <a:solidFill>
                    <a:srgbClr val="3E3D4D"/>
                  </a:solidFill>
                  <a:latin typeface="Segoe UI"/>
                </a:rPr>
                <a:t>, </a:t>
              </a:r>
              <a:r>
                <a:rPr lang="ko-KR" altLang="en-US" sz="1200">
                  <a:solidFill>
                    <a:srgbClr val="3E3D4D"/>
                  </a:solidFill>
                  <a:latin typeface="Segoe UI"/>
                </a:rPr>
                <a:t>탐지 및 대응</a:t>
              </a:r>
              <a:endParaRPr lang="en-US" sz="1200">
                <a:solidFill>
                  <a:srgbClr val="3E3D4D"/>
                </a:solidFill>
                <a:latin typeface="Segoe UI"/>
              </a:endParaRPr>
            </a:p>
          </p:txBody>
        </p:sp>
        <p:pic>
          <p:nvPicPr>
            <p:cNvPr id="31" name="Picture 38" descr="Image result for azure security center">
              <a:extLst>
                <a:ext uri="{FF2B5EF4-FFF2-40B4-BE49-F238E27FC236}">
                  <a16:creationId xmlns:a16="http://schemas.microsoft.com/office/drawing/2014/main" id="{9C06F258-5751-4DB2-A8C4-38BBC034F4C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37583" y="2469664"/>
              <a:ext cx="471923" cy="4719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95">
            <a:extLst>
              <a:ext uri="{FF2B5EF4-FFF2-40B4-BE49-F238E27FC236}">
                <a16:creationId xmlns:a16="http://schemas.microsoft.com/office/drawing/2014/main" id="{4E916614-6F7A-45FB-9AEB-986B86EBD67C}"/>
              </a:ext>
            </a:extLst>
          </p:cNvPr>
          <p:cNvGrpSpPr/>
          <p:nvPr/>
        </p:nvGrpSpPr>
        <p:grpSpPr>
          <a:xfrm>
            <a:off x="2076136" y="4918802"/>
            <a:ext cx="9130556" cy="646331"/>
            <a:chOff x="2487472" y="5889309"/>
            <a:chExt cx="9130556" cy="646331"/>
          </a:xfrm>
        </p:grpSpPr>
        <p:sp>
          <p:nvSpPr>
            <p:cNvPr id="33" name="Rectangle 96">
              <a:extLst>
                <a:ext uri="{FF2B5EF4-FFF2-40B4-BE49-F238E27FC236}">
                  <a16:creationId xmlns:a16="http://schemas.microsoft.com/office/drawing/2014/main" id="{61F1A238-FA3E-42C1-A4F3-61F0BE6CA906}"/>
                </a:ext>
              </a:extLst>
            </p:cNvPr>
            <p:cNvSpPr/>
            <p:nvPr/>
          </p:nvSpPr>
          <p:spPr>
            <a:xfrm>
              <a:off x="8440363" y="5889309"/>
              <a:ext cx="3177665" cy="646331"/>
            </a:xfrm>
            <a:prstGeom prst="rect">
              <a:avLst/>
            </a:prstGeom>
          </p:spPr>
          <p:txBody>
            <a:bodyPr wrap="square">
              <a:spAutoFit/>
            </a:bodyPr>
            <a:lstStyle/>
            <a:p>
              <a:pPr latinLnBrk="0">
                <a:defRPr/>
              </a:pPr>
              <a:r>
                <a:rPr lang="en-US" sz="1200">
                  <a:solidFill>
                    <a:srgbClr val="0078D7"/>
                  </a:solidFill>
                  <a:latin typeface="Segoe UI"/>
                </a:rPr>
                <a:t>Azure Monitor - Log Analytics </a:t>
              </a:r>
            </a:p>
            <a:p>
              <a:pPr latinLnBrk="0">
                <a:defRPr/>
              </a:pPr>
              <a:r>
                <a:rPr lang="ko-KR" altLang="en-US" sz="1200">
                  <a:solidFill>
                    <a:srgbClr val="3E3D4D"/>
                  </a:solidFill>
                  <a:latin typeface="Segoe UI"/>
                </a:rPr>
                <a:t>온프레미스 및 클라우드로부터 </a:t>
              </a:r>
              <a:br>
                <a:rPr lang="en-US" altLang="ko-KR" sz="1200">
                  <a:solidFill>
                    <a:srgbClr val="3E3D4D"/>
                  </a:solidFill>
                  <a:latin typeface="Segoe UI"/>
                </a:rPr>
              </a:br>
              <a:r>
                <a:rPr lang="ko-KR" altLang="en-US" sz="1200">
                  <a:solidFill>
                    <a:srgbClr val="3E3D4D"/>
                  </a:solidFill>
                  <a:latin typeface="Segoe UI"/>
                </a:rPr>
                <a:t>로그 데이터를 수집</a:t>
              </a:r>
              <a:r>
                <a:rPr lang="en-US" altLang="ko-KR" sz="1200">
                  <a:solidFill>
                    <a:srgbClr val="3E3D4D"/>
                  </a:solidFill>
                  <a:latin typeface="Segoe UI"/>
                </a:rPr>
                <a:t>, </a:t>
              </a:r>
              <a:r>
                <a:rPr lang="ko-KR" altLang="en-US" sz="1200">
                  <a:solidFill>
                    <a:srgbClr val="3E3D4D"/>
                  </a:solidFill>
                  <a:latin typeface="Segoe UI"/>
                </a:rPr>
                <a:t>검색 및 가시화</a:t>
              </a:r>
              <a:endParaRPr lang="en-US" altLang="ko-KR" sz="1200">
                <a:solidFill>
                  <a:srgbClr val="3E3D4D"/>
                </a:solidFill>
                <a:latin typeface="Segoe UI"/>
              </a:endParaRPr>
            </a:p>
          </p:txBody>
        </p:sp>
        <p:grpSp>
          <p:nvGrpSpPr>
            <p:cNvPr id="34" name="Group 97">
              <a:extLst>
                <a:ext uri="{FF2B5EF4-FFF2-40B4-BE49-F238E27FC236}">
                  <a16:creationId xmlns:a16="http://schemas.microsoft.com/office/drawing/2014/main" id="{64694209-5E2D-4424-AA91-99D88767A785}"/>
                </a:ext>
              </a:extLst>
            </p:cNvPr>
            <p:cNvGrpSpPr/>
            <p:nvPr/>
          </p:nvGrpSpPr>
          <p:grpSpPr>
            <a:xfrm>
              <a:off x="2487472" y="6000266"/>
              <a:ext cx="6032731" cy="488310"/>
              <a:chOff x="2487472" y="6000266"/>
              <a:chExt cx="6032731" cy="488310"/>
            </a:xfrm>
          </p:grpSpPr>
          <p:sp>
            <p:nvSpPr>
              <p:cNvPr id="35" name="Rectangle 98">
                <a:extLst>
                  <a:ext uri="{FF2B5EF4-FFF2-40B4-BE49-F238E27FC236}">
                    <a16:creationId xmlns:a16="http://schemas.microsoft.com/office/drawing/2014/main" id="{CE9966DF-7429-4816-8F0C-9AF56392B17F}"/>
                  </a:ext>
                </a:extLst>
              </p:cNvPr>
              <p:cNvSpPr/>
              <p:nvPr/>
            </p:nvSpPr>
            <p:spPr>
              <a:xfrm>
                <a:off x="3201801" y="6000266"/>
                <a:ext cx="4121982" cy="461665"/>
              </a:xfrm>
              <a:prstGeom prst="rect">
                <a:avLst/>
              </a:prstGeom>
            </p:spPr>
            <p:txBody>
              <a:bodyPr wrap="square">
                <a:spAutoFit/>
              </a:bodyPr>
              <a:lstStyle/>
              <a:p>
                <a:pPr latinLnBrk="0">
                  <a:defRPr/>
                </a:pPr>
                <a:r>
                  <a:rPr lang="en-US" sz="1200">
                    <a:solidFill>
                      <a:srgbClr val="0078D7"/>
                    </a:solidFill>
                    <a:latin typeface="Segoe UI"/>
                  </a:rPr>
                  <a:t>Azure Policy </a:t>
                </a:r>
              </a:p>
              <a:p>
                <a:pPr latinLnBrk="0">
                  <a:defRPr/>
                </a:pPr>
                <a:r>
                  <a:rPr lang="ko-KR" altLang="en-US" sz="1200">
                    <a:solidFill>
                      <a:srgbClr val="3E3D4D"/>
                    </a:solidFill>
                    <a:latin typeface="Segoe UI"/>
                  </a:rPr>
                  <a:t>대규모 </a:t>
                </a:r>
                <a:r>
                  <a:rPr lang="en-US" sz="1200">
                    <a:solidFill>
                      <a:srgbClr val="3E3D4D"/>
                    </a:solidFill>
                    <a:latin typeface="Segoe UI"/>
                  </a:rPr>
                  <a:t>Azure </a:t>
                </a:r>
                <a:r>
                  <a:rPr lang="ko-KR" altLang="en-US" sz="1200">
                    <a:solidFill>
                      <a:srgbClr val="3E3D4D"/>
                    </a:solidFill>
                    <a:latin typeface="Segoe UI"/>
                  </a:rPr>
                  <a:t>리소스에 대한 제어 및 거버넌스</a:t>
                </a:r>
                <a:endParaRPr lang="en-US" sz="1200">
                  <a:solidFill>
                    <a:srgbClr val="3E3D4D"/>
                  </a:solidFill>
                  <a:latin typeface="Segoe UI"/>
                </a:endParaRPr>
              </a:p>
            </p:txBody>
          </p:sp>
          <p:pic>
            <p:nvPicPr>
              <p:cNvPr id="36" name="Picture 2" descr="Image result for azure log analytics">
                <a:extLst>
                  <a:ext uri="{FF2B5EF4-FFF2-40B4-BE49-F238E27FC236}">
                    <a16:creationId xmlns:a16="http://schemas.microsoft.com/office/drawing/2014/main" id="{8849EB23-E66E-493C-9093-FAE1DEE0D70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17287" y="6001709"/>
                <a:ext cx="802916" cy="4215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0">
                <a:extLst>
                  <a:ext uri="{FF2B5EF4-FFF2-40B4-BE49-F238E27FC236}">
                    <a16:creationId xmlns:a16="http://schemas.microsoft.com/office/drawing/2014/main" id="{FCC4E21F-80E8-4F4E-A675-C3449F44B37D}"/>
                  </a:ext>
                </a:extLst>
              </p:cNvPr>
              <p:cNvPicPr>
                <a:picLocks noChangeAspect="1"/>
              </p:cNvPicPr>
              <p:nvPr/>
            </p:nvPicPr>
            <p:blipFill rotWithShape="1">
              <a:blip r:embed="rId14"/>
              <a:srcRect l="7493" t="6746" r="-1"/>
              <a:stretch/>
            </p:blipFill>
            <p:spPr>
              <a:xfrm>
                <a:off x="2487472" y="6000266"/>
                <a:ext cx="687126" cy="488310"/>
              </a:xfrm>
              <a:prstGeom prst="rect">
                <a:avLst/>
              </a:prstGeom>
            </p:spPr>
          </p:pic>
        </p:grpSp>
      </p:grpSp>
      <p:cxnSp>
        <p:nvCxnSpPr>
          <p:cNvPr id="38" name="Straight Connector 101">
            <a:extLst>
              <a:ext uri="{FF2B5EF4-FFF2-40B4-BE49-F238E27FC236}">
                <a16:creationId xmlns:a16="http://schemas.microsoft.com/office/drawing/2014/main" id="{25F1E027-98EB-452A-A6E2-24CDB6E32144}"/>
              </a:ext>
            </a:extLst>
          </p:cNvPr>
          <p:cNvCxnSpPr/>
          <p:nvPr/>
        </p:nvCxnSpPr>
        <p:spPr>
          <a:xfrm>
            <a:off x="56406" y="2899979"/>
            <a:ext cx="11511533" cy="0"/>
          </a:xfrm>
          <a:prstGeom prst="line">
            <a:avLst/>
          </a:prstGeom>
          <a:noFill/>
          <a:ln w="12700" cap="flat" cmpd="sng" algn="ctr">
            <a:solidFill>
              <a:srgbClr val="FFFFFF"/>
            </a:solidFill>
            <a:prstDash val="solid"/>
            <a:headEnd type="none"/>
            <a:tailEnd type="none"/>
          </a:ln>
          <a:effectLst/>
        </p:spPr>
      </p:cxnSp>
      <p:sp>
        <p:nvSpPr>
          <p:cNvPr id="39" name="Rectangle 102">
            <a:extLst>
              <a:ext uri="{FF2B5EF4-FFF2-40B4-BE49-F238E27FC236}">
                <a16:creationId xmlns:a16="http://schemas.microsoft.com/office/drawing/2014/main" id="{0F2B79FA-6788-478B-8F44-863B676892C1}"/>
              </a:ext>
            </a:extLst>
          </p:cNvPr>
          <p:cNvSpPr/>
          <p:nvPr/>
        </p:nvSpPr>
        <p:spPr bwMode="auto">
          <a:xfrm>
            <a:off x="468620" y="1378882"/>
            <a:ext cx="1223481" cy="1415753"/>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보안</a:t>
            </a:r>
            <a:endParaRPr kumimoji="0" lang="en-GB"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0" name="Rectangle 103">
            <a:extLst>
              <a:ext uri="{FF2B5EF4-FFF2-40B4-BE49-F238E27FC236}">
                <a16:creationId xmlns:a16="http://schemas.microsoft.com/office/drawing/2014/main" id="{8C786A83-6729-48C4-82D7-F81CA44F50D7}"/>
              </a:ext>
            </a:extLst>
          </p:cNvPr>
          <p:cNvSpPr/>
          <p:nvPr/>
        </p:nvSpPr>
        <p:spPr bwMode="auto">
          <a:xfrm>
            <a:off x="468620" y="3050133"/>
            <a:ext cx="1223481" cy="313424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관리</a:t>
            </a:r>
            <a:endParaRPr kumimoji="0" lang="en-GB"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41" name="Straight Connector 104">
            <a:extLst>
              <a:ext uri="{FF2B5EF4-FFF2-40B4-BE49-F238E27FC236}">
                <a16:creationId xmlns:a16="http://schemas.microsoft.com/office/drawing/2014/main" id="{204565CF-B3EE-437E-8639-F6BC32FE1BCB}"/>
              </a:ext>
            </a:extLst>
          </p:cNvPr>
          <p:cNvCxnSpPr/>
          <p:nvPr/>
        </p:nvCxnSpPr>
        <p:spPr>
          <a:xfrm>
            <a:off x="56406" y="1228730"/>
            <a:ext cx="11511533" cy="0"/>
          </a:xfrm>
          <a:prstGeom prst="line">
            <a:avLst/>
          </a:prstGeom>
          <a:noFill/>
          <a:ln w="1270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1447047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10A803-A62C-40B4-9D3F-D43847EA3947}"/>
              </a:ext>
            </a:extLst>
          </p:cNvPr>
          <p:cNvSpPr>
            <a:spLocks noGrp="1"/>
          </p:cNvSpPr>
          <p:nvPr>
            <p:ph type="ctrTitle"/>
          </p:nvPr>
        </p:nvSpPr>
        <p:spPr/>
        <p:txBody>
          <a:bodyPr>
            <a:normAutofit/>
          </a:bodyPr>
          <a:lstStyle/>
          <a:p>
            <a:r>
              <a:rPr lang="en-US" altLang="ko-KR"/>
              <a:t>Azure Active Directory</a:t>
            </a:r>
            <a:endParaRPr lang="ko-KR" altLang="en-US"/>
          </a:p>
        </p:txBody>
      </p:sp>
      <p:sp>
        <p:nvSpPr>
          <p:cNvPr id="93" name="텍스트 개체 틀 92">
            <a:extLst>
              <a:ext uri="{FF2B5EF4-FFF2-40B4-BE49-F238E27FC236}">
                <a16:creationId xmlns:a16="http://schemas.microsoft.com/office/drawing/2014/main" id="{AA489C2B-5F74-4F64-A93D-0F63E0026CA3}"/>
              </a:ext>
            </a:extLst>
          </p:cNvPr>
          <p:cNvSpPr>
            <a:spLocks noGrp="1"/>
          </p:cNvSpPr>
          <p:nvPr>
            <p:ph type="body" sz="quarter" idx="10"/>
          </p:nvPr>
        </p:nvSpPr>
        <p:spPr/>
        <p:txBody>
          <a:bodyPr/>
          <a:lstStyle/>
          <a:p>
            <a:r>
              <a:rPr lang="ko-KR" altLang="en-US" err="1"/>
              <a:t>온프레미스</a:t>
            </a:r>
            <a:r>
              <a:rPr lang="en-US" altLang="ko-KR"/>
              <a:t>, </a:t>
            </a:r>
            <a:r>
              <a:rPr lang="ko-KR" altLang="en-US"/>
              <a:t>클라우드</a:t>
            </a:r>
            <a:r>
              <a:rPr lang="en-US" altLang="ko-KR"/>
              <a:t>, </a:t>
            </a:r>
            <a:r>
              <a:rPr lang="ko-KR" altLang="en-US"/>
              <a:t>하이브리드 환경과 호환되는 </a:t>
            </a:r>
            <a:r>
              <a:rPr lang="en-US" altLang="ko-KR"/>
              <a:t>Identity </a:t>
            </a:r>
            <a:r>
              <a:rPr lang="ko-KR" altLang="en-US"/>
              <a:t>서비스</a:t>
            </a:r>
          </a:p>
        </p:txBody>
      </p:sp>
      <p:sp>
        <p:nvSpPr>
          <p:cNvPr id="3" name="Text Placeholder 3">
            <a:extLst>
              <a:ext uri="{FF2B5EF4-FFF2-40B4-BE49-F238E27FC236}">
                <a16:creationId xmlns:a16="http://schemas.microsoft.com/office/drawing/2014/main" id="{FA7DBFBA-D8E2-4FC4-B46D-61B2C35F23E8}"/>
              </a:ext>
            </a:extLst>
          </p:cNvPr>
          <p:cNvSpPr txBox="1">
            <a:spLocks/>
          </p:cNvSpPr>
          <p:nvPr/>
        </p:nvSpPr>
        <p:spPr>
          <a:xfrm>
            <a:off x="484612" y="1906403"/>
            <a:ext cx="6814546" cy="3677930"/>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a:lnSpc>
                <a:spcPct val="100000"/>
              </a:lnSpc>
              <a:spcBef>
                <a:spcPts val="600"/>
              </a:spcBef>
              <a:buClr>
                <a:srgbClr val="000000"/>
              </a:buClr>
              <a:tabLst>
                <a:tab pos="457200" algn="l"/>
              </a:tabLst>
            </a:pPr>
            <a:r>
              <a:rPr lang="ko-KR" altLang="en-US" sz="1800">
                <a:latin typeface="+mn-ea"/>
              </a:rPr>
              <a:t>엔터프라이즈 수준의 </a:t>
            </a:r>
            <a:r>
              <a:rPr lang="en-US" altLang="ko-KR" sz="1800">
                <a:latin typeface="+mn-ea"/>
              </a:rPr>
              <a:t>Identity</a:t>
            </a:r>
            <a:r>
              <a:rPr lang="ko-KR" altLang="en-US" sz="1800">
                <a:latin typeface="+mn-ea"/>
              </a:rPr>
              <a:t>와 </a:t>
            </a:r>
            <a:br>
              <a:rPr lang="en-US" altLang="ko-KR" sz="1800">
                <a:latin typeface="+mn-ea"/>
              </a:rPr>
            </a:br>
            <a:r>
              <a:rPr lang="ko-KR" altLang="en-US" sz="1800">
                <a:latin typeface="+mn-ea"/>
              </a:rPr>
              <a:t>클라우드에 대한 액세스 관리를 제공하는 멀티 테넌트 서비스</a:t>
            </a:r>
          </a:p>
          <a:p>
            <a:pPr marL="231775" indent="-231775">
              <a:lnSpc>
                <a:spcPct val="100000"/>
              </a:lnSpc>
              <a:spcBef>
                <a:spcPts val="600"/>
              </a:spcBef>
              <a:buClr>
                <a:srgbClr val="000000"/>
              </a:buClr>
              <a:tabLst>
                <a:tab pos="457200" algn="l"/>
              </a:tabLst>
            </a:pPr>
            <a:r>
              <a:rPr lang="ko-KR" altLang="en-US" sz="1800">
                <a:latin typeface="+mn-ea"/>
              </a:rPr>
              <a:t>글로벌 규모</a:t>
            </a:r>
            <a:r>
              <a:rPr lang="en-US" altLang="ko-KR" sz="1800">
                <a:latin typeface="+mn-ea"/>
              </a:rPr>
              <a:t>, </a:t>
            </a:r>
            <a:r>
              <a:rPr lang="ko-KR" altLang="en-US" sz="1800">
                <a:latin typeface="+mn-ea"/>
              </a:rPr>
              <a:t>신뢰성</a:t>
            </a:r>
            <a:r>
              <a:rPr lang="en-US" altLang="ko-KR" sz="1800">
                <a:latin typeface="+mn-ea"/>
              </a:rPr>
              <a:t>, </a:t>
            </a:r>
            <a:r>
              <a:rPr lang="ko-KR" altLang="en-US" sz="1800">
                <a:latin typeface="+mn-ea"/>
              </a:rPr>
              <a:t>가용성을 지원</a:t>
            </a:r>
          </a:p>
          <a:p>
            <a:pPr marL="231775" indent="-231775">
              <a:lnSpc>
                <a:spcPct val="100000"/>
              </a:lnSpc>
              <a:spcBef>
                <a:spcPts val="600"/>
              </a:spcBef>
              <a:buClr>
                <a:srgbClr val="000000"/>
              </a:buClr>
              <a:tabLst>
                <a:tab pos="457200" algn="l"/>
              </a:tabLst>
            </a:pPr>
            <a:r>
              <a:rPr lang="en-US" altLang="ko-KR" sz="1800">
                <a:latin typeface="+mn-ea"/>
              </a:rPr>
              <a:t>Azure AD Premium</a:t>
            </a:r>
            <a:r>
              <a:rPr lang="ko-KR" altLang="en-US" sz="1800">
                <a:latin typeface="+mn-ea"/>
              </a:rPr>
              <a:t> 에서 </a:t>
            </a:r>
            <a:br>
              <a:rPr lang="en-US" altLang="ko-KR" sz="1800">
                <a:latin typeface="+mn-ea"/>
              </a:rPr>
            </a:br>
            <a:r>
              <a:rPr lang="en-US" altLang="ko-KR" sz="1800">
                <a:latin typeface="+mn-ea"/>
              </a:rPr>
              <a:t>99.99% SLA </a:t>
            </a:r>
            <a:r>
              <a:rPr lang="ko-KR" altLang="en-US" sz="1800">
                <a:latin typeface="+mn-ea"/>
              </a:rPr>
              <a:t>보장</a:t>
            </a:r>
          </a:p>
          <a:p>
            <a:pPr marL="231775" indent="-231775">
              <a:lnSpc>
                <a:spcPct val="100000"/>
              </a:lnSpc>
              <a:spcBef>
                <a:spcPts val="600"/>
              </a:spcBef>
              <a:buClr>
                <a:srgbClr val="000000"/>
              </a:buClr>
              <a:tabLst>
                <a:tab pos="457200" algn="l"/>
              </a:tabLst>
            </a:pPr>
            <a:endParaRPr lang="en-US" altLang="ko-KR" sz="1800">
              <a:latin typeface="+mn-ea"/>
            </a:endParaRPr>
          </a:p>
          <a:p>
            <a:pPr marL="231775" indent="-231775">
              <a:lnSpc>
                <a:spcPct val="100000"/>
              </a:lnSpc>
              <a:spcBef>
                <a:spcPts val="600"/>
              </a:spcBef>
              <a:buClr>
                <a:srgbClr val="000000"/>
              </a:buClr>
              <a:tabLst>
                <a:tab pos="457200" algn="l"/>
              </a:tabLst>
            </a:pPr>
            <a:r>
              <a:rPr lang="ko-KR" altLang="en-US" sz="1800">
                <a:latin typeface="+mn-ea"/>
              </a:rPr>
              <a:t>온</a:t>
            </a:r>
            <a:r>
              <a:rPr lang="en-US" altLang="ko-KR" sz="1800">
                <a:latin typeface="+mn-ea"/>
              </a:rPr>
              <a:t>-</a:t>
            </a:r>
            <a:r>
              <a:rPr lang="ko-KR" altLang="en-US" sz="1800">
                <a:latin typeface="+mn-ea"/>
              </a:rPr>
              <a:t>프레미스 </a:t>
            </a:r>
            <a:r>
              <a:rPr lang="en-US" altLang="ko-KR" sz="1800">
                <a:latin typeface="+mn-ea"/>
              </a:rPr>
              <a:t>Active Directory</a:t>
            </a:r>
            <a:r>
              <a:rPr lang="ko-KR" altLang="en-US" sz="1800">
                <a:latin typeface="+mn-ea"/>
              </a:rPr>
              <a:t>를 클라우드로 확장</a:t>
            </a:r>
          </a:p>
          <a:p>
            <a:pPr marL="231775" indent="-231775">
              <a:lnSpc>
                <a:spcPct val="100000"/>
              </a:lnSpc>
              <a:spcBef>
                <a:spcPts val="600"/>
              </a:spcBef>
              <a:buClr>
                <a:srgbClr val="000000"/>
              </a:buClr>
              <a:tabLst>
                <a:tab pos="457200" algn="l"/>
              </a:tabLst>
            </a:pPr>
            <a:r>
              <a:rPr lang="ko-KR" altLang="en-US" sz="1800">
                <a:latin typeface="+mn-ea"/>
              </a:rPr>
              <a:t>클라우드 응용 프로그램 간 </a:t>
            </a:r>
            <a:r>
              <a:rPr lang="en-US" altLang="ko-KR" sz="1800">
                <a:latin typeface="+mn-ea"/>
              </a:rPr>
              <a:t>SSO </a:t>
            </a:r>
            <a:r>
              <a:rPr lang="ko-KR" altLang="en-US" sz="1800">
                <a:latin typeface="+mn-ea"/>
              </a:rPr>
              <a:t>제공</a:t>
            </a:r>
          </a:p>
          <a:p>
            <a:pPr marL="231775" indent="-231775">
              <a:lnSpc>
                <a:spcPct val="100000"/>
              </a:lnSpc>
              <a:spcBef>
                <a:spcPts val="600"/>
              </a:spcBef>
              <a:buClr>
                <a:srgbClr val="000000"/>
              </a:buClr>
              <a:tabLst>
                <a:tab pos="457200" algn="l"/>
              </a:tabLst>
            </a:pPr>
            <a:r>
              <a:rPr lang="ko-KR" altLang="en-US" sz="1800">
                <a:latin typeface="+mn-ea"/>
              </a:rPr>
              <a:t>다단계 인증을 활성화하여 위험 요소 감소</a:t>
            </a:r>
          </a:p>
          <a:p>
            <a:pPr marL="231775" indent="-231775">
              <a:lnSpc>
                <a:spcPct val="100000"/>
              </a:lnSpc>
              <a:spcBef>
                <a:spcPts val="600"/>
              </a:spcBef>
              <a:buClr>
                <a:srgbClr val="000000"/>
              </a:buClr>
              <a:tabLst>
                <a:tab pos="457200" algn="l"/>
              </a:tabLst>
            </a:pPr>
            <a:r>
              <a:rPr lang="ko-KR" altLang="en-US" sz="1800">
                <a:latin typeface="+mn-ea"/>
              </a:rPr>
              <a:t>엔터프라이즈용 통합 응용 프로그램을 만들어야 하는 </a:t>
            </a:r>
            <a:br>
              <a:rPr lang="en-US" altLang="ko-KR" sz="1800">
                <a:latin typeface="+mn-ea"/>
              </a:rPr>
            </a:br>
            <a:r>
              <a:rPr lang="ko-KR" altLang="en-US" sz="1800">
                <a:latin typeface="+mn-ea"/>
              </a:rPr>
              <a:t>개발자의 통합 디렉터리 요구 사항 지원</a:t>
            </a:r>
          </a:p>
        </p:txBody>
      </p:sp>
      <p:grpSp>
        <p:nvGrpSpPr>
          <p:cNvPr id="5" name="Group 1">
            <a:extLst>
              <a:ext uri="{FF2B5EF4-FFF2-40B4-BE49-F238E27FC236}">
                <a16:creationId xmlns:a16="http://schemas.microsoft.com/office/drawing/2014/main" id="{A3A49D2C-4DD3-4EC3-8D1B-B33D4FD8B69A}"/>
              </a:ext>
            </a:extLst>
          </p:cNvPr>
          <p:cNvGrpSpPr/>
          <p:nvPr/>
        </p:nvGrpSpPr>
        <p:grpSpPr>
          <a:xfrm>
            <a:off x="5002131" y="2342148"/>
            <a:ext cx="6581838" cy="2878345"/>
            <a:chOff x="270627" y="1476141"/>
            <a:chExt cx="11313342" cy="4947509"/>
          </a:xfrm>
        </p:grpSpPr>
        <p:cxnSp>
          <p:nvCxnSpPr>
            <p:cNvPr id="6" name="Straight Connector 96">
              <a:extLst>
                <a:ext uri="{FF2B5EF4-FFF2-40B4-BE49-F238E27FC236}">
                  <a16:creationId xmlns:a16="http://schemas.microsoft.com/office/drawing/2014/main" id="{ABE9CEA5-AF18-45C0-903F-F6887EE347E5}"/>
                </a:ext>
              </a:extLst>
            </p:cNvPr>
            <p:cNvCxnSpPr/>
            <p:nvPr/>
          </p:nvCxnSpPr>
          <p:spPr>
            <a:xfrm>
              <a:off x="8738439" y="3655366"/>
              <a:ext cx="267227" cy="0"/>
            </a:xfrm>
            <a:prstGeom prst="line">
              <a:avLst/>
            </a:prstGeom>
            <a:noFill/>
            <a:ln w="25400" cap="flat" cmpd="sng" algn="ctr">
              <a:solidFill>
                <a:srgbClr val="BAD80A"/>
              </a:solidFill>
              <a:prstDash val="solid"/>
            </a:ln>
            <a:effectLst/>
          </p:spPr>
        </p:cxnSp>
        <p:sp>
          <p:nvSpPr>
            <p:cNvPr id="7" name="Rectangle 97">
              <a:extLst>
                <a:ext uri="{FF2B5EF4-FFF2-40B4-BE49-F238E27FC236}">
                  <a16:creationId xmlns:a16="http://schemas.microsoft.com/office/drawing/2014/main" id="{09FA32D9-0193-40D4-8F36-9E98D5BC0A66}"/>
                </a:ext>
              </a:extLst>
            </p:cNvPr>
            <p:cNvSpPr/>
            <p:nvPr/>
          </p:nvSpPr>
          <p:spPr bwMode="auto">
            <a:xfrm>
              <a:off x="8890390" y="2826362"/>
              <a:ext cx="2693579" cy="1770096"/>
            </a:xfrm>
            <a:prstGeom prst="rect">
              <a:avLst/>
            </a:prstGeom>
            <a:solidFill>
              <a:srgbClr val="00BCF2"/>
            </a:solidFill>
            <a:ln w="19050" cap="flat" cmpd="sng" algn="ctr">
              <a:noFill/>
              <a:prstDash val="dash"/>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8" name="Group 98">
              <a:extLst>
                <a:ext uri="{FF2B5EF4-FFF2-40B4-BE49-F238E27FC236}">
                  <a16:creationId xmlns:a16="http://schemas.microsoft.com/office/drawing/2014/main" id="{C4209CB9-627F-4153-A172-4452297A61F1}"/>
                </a:ext>
              </a:extLst>
            </p:cNvPr>
            <p:cNvGrpSpPr/>
            <p:nvPr/>
          </p:nvGrpSpPr>
          <p:grpSpPr>
            <a:xfrm>
              <a:off x="9032735" y="2895829"/>
              <a:ext cx="2448223" cy="1529145"/>
              <a:chOff x="9539601" y="4668622"/>
              <a:chExt cx="2598472" cy="1622989"/>
            </a:xfrm>
          </p:grpSpPr>
          <p:sp>
            <p:nvSpPr>
              <p:cNvPr id="91" name="TextBox 90">
                <a:extLst>
                  <a:ext uri="{FF2B5EF4-FFF2-40B4-BE49-F238E27FC236}">
                    <a16:creationId xmlns:a16="http://schemas.microsoft.com/office/drawing/2014/main" id="{7CFD31EA-4C03-49CA-B3E5-82E901835A78}"/>
                  </a:ext>
                </a:extLst>
              </p:cNvPr>
              <p:cNvSpPr txBox="1"/>
              <p:nvPr/>
            </p:nvSpPr>
            <p:spPr>
              <a:xfrm>
                <a:off x="9785372" y="6140007"/>
                <a:ext cx="2106933" cy="151604"/>
              </a:xfrm>
              <a:prstGeom prst="rect">
                <a:avLst/>
              </a:prstGeom>
              <a:noFill/>
            </p:spPr>
            <p:txBody>
              <a:bodyPr wrap="square" lIns="0" tIns="0" rIns="0" bIns="0" rtlCol="0">
                <a:spAutoFit/>
              </a:bodyPr>
              <a:lstStyle/>
              <a:p>
                <a:pPr algn="ctr" defTabSz="1171012" latinLnBrk="0">
                  <a:lnSpc>
                    <a:spcPct val="90000"/>
                  </a:lnSpc>
                  <a:spcBef>
                    <a:spcPct val="20000"/>
                  </a:spcBef>
                  <a:buSzPct val="80000"/>
                </a:pPr>
                <a:r>
                  <a:rPr lang="en-US" sz="6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3</a:t>
                </a:r>
                <a:r>
                  <a:rPr lang="en-US" sz="600" baseline="300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rd</a:t>
                </a:r>
                <a:r>
                  <a:rPr lang="en-US" sz="6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Party </a:t>
                </a:r>
                <a:r>
                  <a:rPr lang="ko-KR" altLang="en-US" sz="600" err="1">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r>
                  <a:rPr lang="ko-KR" altLang="en-US" sz="6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앱</a:t>
                </a:r>
                <a:endParaRPr lang="en-US" sz="6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 name="Freeform 128">
                <a:extLst>
                  <a:ext uri="{FF2B5EF4-FFF2-40B4-BE49-F238E27FC236}">
                    <a16:creationId xmlns:a16="http://schemas.microsoft.com/office/drawing/2014/main" id="{C5641486-EB2D-41BE-A6F1-711FBE97F55F}"/>
                  </a:ext>
                </a:extLst>
              </p:cNvPr>
              <p:cNvSpPr>
                <a:spLocks noChangeAspect="1"/>
              </p:cNvSpPr>
              <p:nvPr/>
            </p:nvSpPr>
            <p:spPr bwMode="black">
              <a:xfrm>
                <a:off x="9539601" y="4668622"/>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rgbClr val="00BCF2"/>
                </a:solidFill>
              </a:ln>
            </p:spPr>
            <p:txBody>
              <a:bodyPr vert="horz" wrap="square" lIns="86152" tIns="43076" rIns="86152" bIns="43076" numCol="1" anchor="t" anchorCtr="0" compatLnSpc="1">
                <a:prstTxWarp prst="textNoShape">
                  <a:avLst/>
                </a:prstTxWarp>
              </a:bodyPr>
              <a:lstStyle/>
              <a:p>
                <a:pPr defTabSz="878471" latinLnBrk="0"/>
                <a:endParaRPr lang="en-US" sz="7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9" name="Rectangle 101">
              <a:extLst>
                <a:ext uri="{FF2B5EF4-FFF2-40B4-BE49-F238E27FC236}">
                  <a16:creationId xmlns:a16="http://schemas.microsoft.com/office/drawing/2014/main" id="{BF6407C0-4CA3-43EC-B8EA-06CF0B84692E}"/>
                </a:ext>
              </a:extLst>
            </p:cNvPr>
            <p:cNvSpPr/>
            <p:nvPr/>
          </p:nvSpPr>
          <p:spPr bwMode="auto">
            <a:xfrm>
              <a:off x="8890387" y="1476141"/>
              <a:ext cx="2693582" cy="1257665"/>
            </a:xfrm>
            <a:prstGeom prst="rect">
              <a:avLst/>
            </a:prstGeom>
            <a:solidFill>
              <a:srgbClr val="00BCF2"/>
            </a:solidFill>
            <a:ln w="19050" cap="flat" cmpd="sng" algn="ctr">
              <a:noFill/>
              <a:prstDash val="dash"/>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 name="TextBox 9">
              <a:extLst>
                <a:ext uri="{FF2B5EF4-FFF2-40B4-BE49-F238E27FC236}">
                  <a16:creationId xmlns:a16="http://schemas.microsoft.com/office/drawing/2014/main" id="{6AEDDA3A-47DA-40A7-92C8-C39C53048FF1}"/>
                </a:ext>
              </a:extLst>
            </p:cNvPr>
            <p:cNvSpPr txBox="1"/>
            <p:nvPr/>
          </p:nvSpPr>
          <p:spPr>
            <a:xfrm>
              <a:off x="9266005" y="2465614"/>
              <a:ext cx="2244064" cy="142838"/>
            </a:xfrm>
            <a:prstGeom prst="rect">
              <a:avLst/>
            </a:prstGeom>
            <a:noFill/>
          </p:spPr>
          <p:txBody>
            <a:bodyPr wrap="square" lIns="0" tIns="0" rIns="0" bIns="0" rtlCol="0">
              <a:spAutoFit/>
            </a:bodyPr>
            <a:lstStyle/>
            <a:p>
              <a:pPr algn="ctr" defTabSz="1171012" latinLnBrk="0">
                <a:lnSpc>
                  <a:spcPct val="90000"/>
                </a:lnSpc>
                <a:spcBef>
                  <a:spcPct val="20000"/>
                </a:spcBef>
                <a:buSzPct val="80000"/>
              </a:pPr>
              <a:r>
                <a:rPr lang="ko-KR" altLang="en-US" sz="600">
                  <a:gradFill>
                    <a:gsLst>
                      <a:gs pos="15000">
                        <a:srgbClr val="EFEFEF"/>
                      </a:gs>
                      <a:gs pos="51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a:t>
              </a:r>
              <a:r>
                <a:rPr lang="ko-KR" altLang="en-US" sz="600" err="1">
                  <a:gradFill>
                    <a:gsLst>
                      <a:gs pos="15000">
                        <a:srgbClr val="EFEFEF"/>
                      </a:gs>
                      <a:gs pos="51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r>
                <a:rPr lang="ko-KR" altLang="en-US" sz="600">
                  <a:gradFill>
                    <a:gsLst>
                      <a:gs pos="15000">
                        <a:srgbClr val="EFEFEF"/>
                      </a:gs>
                      <a:gs pos="51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응용 프로그램</a:t>
              </a:r>
              <a:endParaRPr lang="en-US" sz="600">
                <a:gradFill>
                  <a:gsLst>
                    <a:gs pos="15000">
                      <a:srgbClr val="EFEFEF"/>
                    </a:gs>
                    <a:gs pos="51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1" name="Group 103">
              <a:extLst>
                <a:ext uri="{FF2B5EF4-FFF2-40B4-BE49-F238E27FC236}">
                  <a16:creationId xmlns:a16="http://schemas.microsoft.com/office/drawing/2014/main" id="{5124E5CA-DAF8-48B7-AB76-B9173B316DDE}"/>
                </a:ext>
              </a:extLst>
            </p:cNvPr>
            <p:cNvGrpSpPr/>
            <p:nvPr/>
          </p:nvGrpSpPr>
          <p:grpSpPr>
            <a:xfrm>
              <a:off x="9032735" y="1578845"/>
              <a:ext cx="1995068" cy="769402"/>
              <a:chOff x="9592905" y="1695077"/>
              <a:chExt cx="1876521" cy="723684"/>
            </a:xfrm>
          </p:grpSpPr>
          <p:sp>
            <p:nvSpPr>
              <p:cNvPr id="88" name="Freeform 17">
                <a:extLst>
                  <a:ext uri="{FF2B5EF4-FFF2-40B4-BE49-F238E27FC236}">
                    <a16:creationId xmlns:a16="http://schemas.microsoft.com/office/drawing/2014/main" id="{045344E5-70AA-43C1-8A18-0798607B08ED}"/>
                  </a:ext>
                </a:extLst>
              </p:cNvPr>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 name="Freeform 115">
                <a:extLst>
                  <a:ext uri="{FF2B5EF4-FFF2-40B4-BE49-F238E27FC236}">
                    <a16:creationId xmlns:a16="http://schemas.microsoft.com/office/drawing/2014/main" id="{C70BF53D-9DE6-4BB3-9809-5A4EB41B805F}"/>
                  </a:ext>
                </a:extLst>
              </p:cNvPr>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 name="Freeform 5">
                <a:extLst>
                  <a:ext uri="{FF2B5EF4-FFF2-40B4-BE49-F238E27FC236}">
                    <a16:creationId xmlns:a16="http://schemas.microsoft.com/office/drawing/2014/main" id="{249CAB09-C318-4E49-B2C7-7AD438F5734B}"/>
                  </a:ext>
                </a:extLst>
              </p:cNvPr>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4458" tIns="42229" rIns="84458" bIns="42229" numCol="1" anchor="t" anchorCtr="0" compatLnSpc="1">
                <a:prstTxWarp prst="textNoShape">
                  <a:avLst/>
                </a:prstTxWarp>
              </a:bodyPr>
              <a:lstStyle/>
              <a:p>
                <a:pPr defTabSz="861386"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12" name="Group 107">
              <a:extLst>
                <a:ext uri="{FF2B5EF4-FFF2-40B4-BE49-F238E27FC236}">
                  <a16:creationId xmlns:a16="http://schemas.microsoft.com/office/drawing/2014/main" id="{E83281F6-B492-4F70-BDB5-4B43444E76F7}"/>
                </a:ext>
              </a:extLst>
            </p:cNvPr>
            <p:cNvGrpSpPr/>
            <p:nvPr/>
          </p:nvGrpSpPr>
          <p:grpSpPr>
            <a:xfrm>
              <a:off x="3189181" y="1682623"/>
              <a:ext cx="5339015" cy="2327151"/>
              <a:chOff x="3384901" y="1919409"/>
              <a:chExt cx="5666673" cy="2469969"/>
            </a:xfrm>
          </p:grpSpPr>
          <p:sp>
            <p:nvSpPr>
              <p:cNvPr id="86" name="Freeform 128">
                <a:extLst>
                  <a:ext uri="{FF2B5EF4-FFF2-40B4-BE49-F238E27FC236}">
                    <a16:creationId xmlns:a16="http://schemas.microsoft.com/office/drawing/2014/main" id="{4D319A89-E757-4469-8B0B-C7A629D61519}"/>
                  </a:ext>
                </a:extLst>
              </p:cNvPr>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 name="Freeform 128">
                <a:extLst>
                  <a:ext uri="{FF2B5EF4-FFF2-40B4-BE49-F238E27FC236}">
                    <a16:creationId xmlns:a16="http://schemas.microsoft.com/office/drawing/2014/main" id="{0FDFAFC3-F8CF-4FCD-B89D-C7FC2020286A}"/>
                  </a:ext>
                </a:extLst>
              </p:cNvPr>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rgbClr val="00BCF2"/>
                </a:solid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13" name="Picture 110">
              <a:extLst>
                <a:ext uri="{FF2B5EF4-FFF2-40B4-BE49-F238E27FC236}">
                  <a16:creationId xmlns:a16="http://schemas.microsoft.com/office/drawing/2014/main" id="{AE002C75-6E9B-4EC8-88E8-2F256FABF5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7361" y="2530557"/>
              <a:ext cx="1410806" cy="1410806"/>
            </a:xfrm>
            <a:prstGeom prst="rect">
              <a:avLst/>
            </a:prstGeom>
          </p:spPr>
        </p:pic>
        <p:grpSp>
          <p:nvGrpSpPr>
            <p:cNvPr id="14" name="Group 111">
              <a:extLst>
                <a:ext uri="{FF2B5EF4-FFF2-40B4-BE49-F238E27FC236}">
                  <a16:creationId xmlns:a16="http://schemas.microsoft.com/office/drawing/2014/main" id="{9C4D3372-75B1-40EF-8C26-B1B2C3463D86}"/>
                </a:ext>
              </a:extLst>
            </p:cNvPr>
            <p:cNvGrpSpPr/>
            <p:nvPr/>
          </p:nvGrpSpPr>
          <p:grpSpPr>
            <a:xfrm>
              <a:off x="4700328" y="4802851"/>
              <a:ext cx="2550121" cy="1620799"/>
              <a:chOff x="3458391" y="4892436"/>
              <a:chExt cx="2706624" cy="1720268"/>
            </a:xfrm>
          </p:grpSpPr>
          <p:sp>
            <p:nvSpPr>
              <p:cNvPr id="78" name="Rectangle 112">
                <a:extLst>
                  <a:ext uri="{FF2B5EF4-FFF2-40B4-BE49-F238E27FC236}">
                    <a16:creationId xmlns:a16="http://schemas.microsoft.com/office/drawing/2014/main" id="{C8303FA2-65BD-4018-84CB-C56F7A5FD322}"/>
                  </a:ext>
                </a:extLst>
              </p:cNvPr>
              <p:cNvSpPr/>
              <p:nvPr/>
            </p:nvSpPr>
            <p:spPr bwMode="auto">
              <a:xfrm>
                <a:off x="3458391" y="4892436"/>
                <a:ext cx="2706624" cy="1720268"/>
              </a:xfrm>
              <a:prstGeom prst="rect">
                <a:avLst/>
              </a:prstGeom>
              <a:solidFill>
                <a:srgbClr val="00BCF2"/>
              </a:solidFill>
              <a:ln w="19050" cap="flat" cmpd="sng" algn="ctr">
                <a:noFill/>
                <a:prstDash val="dash"/>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79" name="Group 113">
                <a:extLst>
                  <a:ext uri="{FF2B5EF4-FFF2-40B4-BE49-F238E27FC236}">
                    <a16:creationId xmlns:a16="http://schemas.microsoft.com/office/drawing/2014/main" id="{85EB5155-2B53-4377-9455-ED7D707E005E}"/>
                  </a:ext>
                </a:extLst>
              </p:cNvPr>
              <p:cNvGrpSpPr/>
              <p:nvPr/>
            </p:nvGrpSpPr>
            <p:grpSpPr>
              <a:xfrm>
                <a:off x="3755359" y="5289026"/>
                <a:ext cx="2112688" cy="1207954"/>
                <a:chOff x="3770482" y="5289026"/>
                <a:chExt cx="2112688" cy="1207954"/>
              </a:xfrm>
            </p:grpSpPr>
            <p:sp>
              <p:nvSpPr>
                <p:cNvPr id="80" name="TextBox 79">
                  <a:extLst>
                    <a:ext uri="{FF2B5EF4-FFF2-40B4-BE49-F238E27FC236}">
                      <a16:creationId xmlns:a16="http://schemas.microsoft.com/office/drawing/2014/main" id="{993FDE4D-5D9B-4A41-9973-32F56A7990E4}"/>
                    </a:ext>
                  </a:extLst>
                </p:cNvPr>
                <p:cNvSpPr txBox="1"/>
                <p:nvPr/>
              </p:nvSpPr>
              <p:spPr>
                <a:xfrm>
                  <a:off x="3776238" y="6345376"/>
                  <a:ext cx="2106932" cy="151604"/>
                </a:xfrm>
                <a:prstGeom prst="rect">
                  <a:avLst/>
                </a:prstGeom>
                <a:noFill/>
              </p:spPr>
              <p:txBody>
                <a:bodyPr wrap="square" lIns="0" tIns="0" rIns="0" bIns="0" rtlCol="0">
                  <a:spAutoFit/>
                </a:bodyPr>
                <a:lstStyle/>
                <a:p>
                  <a:pPr marL="0" marR="0" lvl="0" indent="0" algn="ctr" defTabSz="1171012" eaLnBrk="1" fontAlgn="auto" latinLnBrk="0" hangingPunct="1">
                    <a:lnSpc>
                      <a:spcPct val="90000"/>
                    </a:lnSpc>
                    <a:spcBef>
                      <a:spcPct val="20000"/>
                    </a:spcBef>
                    <a:spcAft>
                      <a:spcPts val="0"/>
                    </a:spcAft>
                    <a:buClrTx/>
                    <a:buSzPct val="80000"/>
                    <a:buFontTx/>
                    <a:buNone/>
                    <a:tabLst/>
                    <a:defRPr/>
                  </a:pPr>
                  <a:r>
                    <a:rPr kumimoji="0" lang="en-US" sz="600" b="0" i="0" u="none" strike="noStrike" kern="0" cap="none" spc="0" normalizeH="0" baseline="0" noProof="0">
                      <a:ln>
                        <a:noFill/>
                      </a:ln>
                      <a:gradFill>
                        <a:gsLst>
                          <a:gs pos="21429">
                            <a:srgbClr val="EFEFEF"/>
                          </a:gs>
                          <a:gs pos="42000">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PC</a:t>
                  </a:r>
                  <a:r>
                    <a:rPr kumimoji="0" lang="ko-KR" altLang="en-US" sz="600" b="0" i="0" u="none" strike="noStrike" kern="0" cap="none" spc="0" normalizeH="0" baseline="0" noProof="0">
                      <a:ln>
                        <a:noFill/>
                      </a:ln>
                      <a:gradFill>
                        <a:gsLst>
                          <a:gs pos="21429">
                            <a:srgbClr val="EFEFEF"/>
                          </a:gs>
                          <a:gs pos="42000">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디바이스</a:t>
                  </a:r>
                  <a:endParaRPr kumimoji="0" lang="en-US" sz="600" b="0" i="0" u="none" strike="noStrike" kern="0" cap="none" spc="0" normalizeH="0" baseline="0" noProof="0">
                    <a:ln>
                      <a:noFill/>
                    </a:ln>
                    <a:gradFill>
                      <a:gsLst>
                        <a:gs pos="21429">
                          <a:srgbClr val="EFEFEF"/>
                        </a:gs>
                        <a:gs pos="42000">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81" name="Group 115">
                  <a:extLst>
                    <a:ext uri="{FF2B5EF4-FFF2-40B4-BE49-F238E27FC236}">
                      <a16:creationId xmlns:a16="http://schemas.microsoft.com/office/drawing/2014/main" id="{E85594A7-9C5D-47B7-8187-2CB080A65EF0}"/>
                    </a:ext>
                  </a:extLst>
                </p:cNvPr>
                <p:cNvGrpSpPr/>
                <p:nvPr/>
              </p:nvGrpSpPr>
              <p:grpSpPr>
                <a:xfrm>
                  <a:off x="3770482" y="5289026"/>
                  <a:ext cx="2112688" cy="667362"/>
                  <a:chOff x="3617870" y="5289026"/>
                  <a:chExt cx="2112688" cy="667362"/>
                </a:xfrm>
              </p:grpSpPr>
              <p:sp>
                <p:nvSpPr>
                  <p:cNvPr id="82" name="Freeform 6">
                    <a:extLst>
                      <a:ext uri="{FF2B5EF4-FFF2-40B4-BE49-F238E27FC236}">
                        <a16:creationId xmlns:a16="http://schemas.microsoft.com/office/drawing/2014/main" id="{E5C508AD-8126-41A1-92D9-F331C9BF486D}"/>
                      </a:ext>
                    </a:extLst>
                  </p:cNvPr>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p>
                    <a:pPr marL="0" marR="0" lvl="0" indent="0"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3" name="Freeform 27">
                    <a:extLst>
                      <a:ext uri="{FF2B5EF4-FFF2-40B4-BE49-F238E27FC236}">
                        <a16:creationId xmlns:a16="http://schemas.microsoft.com/office/drawing/2014/main" id="{66E8F3BB-2A6A-418E-92A1-AA494942C99D}"/>
                      </a:ext>
                    </a:extLst>
                  </p:cNvPr>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86152" tIns="43076" rIns="86152" bIns="43076" numCol="1" anchor="t" anchorCtr="0" compatLnSpc="1">
                    <a:prstTxWarp prst="textNoShape">
                      <a:avLst/>
                    </a:prstTxWarp>
                  </a:bodyPr>
                  <a:lstStyle/>
                  <a:p>
                    <a:pPr marL="0" marR="0" lvl="0" indent="0"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 name="Freeform 27">
                    <a:extLst>
                      <a:ext uri="{FF2B5EF4-FFF2-40B4-BE49-F238E27FC236}">
                        <a16:creationId xmlns:a16="http://schemas.microsoft.com/office/drawing/2014/main" id="{A53162EA-788E-4599-BA51-867951E4F225}"/>
                      </a:ext>
                    </a:extLst>
                  </p:cNvPr>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86152" tIns="43076" rIns="86152" bIns="43076" numCol="1" anchor="t" anchorCtr="0" compatLnSpc="1">
                    <a:prstTxWarp prst="textNoShape">
                      <a:avLst/>
                    </a:prstTxWarp>
                  </a:bodyPr>
                  <a:lstStyle/>
                  <a:p>
                    <a:pPr marL="0" marR="0" lvl="0" indent="0"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 name="Freeform 27">
                    <a:extLst>
                      <a:ext uri="{FF2B5EF4-FFF2-40B4-BE49-F238E27FC236}">
                        <a16:creationId xmlns:a16="http://schemas.microsoft.com/office/drawing/2014/main" id="{49DAC819-669D-4C2B-9C08-A6E05475A206}"/>
                      </a:ext>
                    </a:extLst>
                  </p:cNvPr>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86152" tIns="43076" rIns="86152" bIns="43076" numCol="1" anchor="t" anchorCtr="0" compatLnSpc="1">
                    <a:prstTxWarp prst="textNoShape">
                      <a:avLst/>
                    </a:prstTxWarp>
                  </a:bodyPr>
                  <a:lstStyle/>
                  <a:p>
                    <a:pPr marL="0" marR="0" lvl="0" indent="0"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grpSp>
        <p:sp>
          <p:nvSpPr>
            <p:cNvPr id="15" name="Freeform 130">
              <a:extLst>
                <a:ext uri="{FF2B5EF4-FFF2-40B4-BE49-F238E27FC236}">
                  <a16:creationId xmlns:a16="http://schemas.microsoft.com/office/drawing/2014/main" id="{C2637BB1-2ED9-4230-A01C-D06B2A4CB23F}"/>
                </a:ext>
              </a:extLst>
            </p:cNvPr>
            <p:cNvSpPr/>
            <p:nvPr/>
          </p:nvSpPr>
          <p:spPr bwMode="auto">
            <a:xfrm>
              <a:off x="2970477" y="3014577"/>
              <a:ext cx="2593557" cy="4649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BAD80A"/>
              </a:solidFill>
              <a:prstDash val="sysDot"/>
              <a:headEnd type="triangle" w="med" len="med"/>
              <a:tailEnd type="triangl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6" name="Group 121">
              <a:extLst>
                <a:ext uri="{FF2B5EF4-FFF2-40B4-BE49-F238E27FC236}">
                  <a16:creationId xmlns:a16="http://schemas.microsoft.com/office/drawing/2014/main" id="{323930B6-7A9D-4B1F-86C0-FED1CC4418E9}"/>
                </a:ext>
              </a:extLst>
            </p:cNvPr>
            <p:cNvGrpSpPr/>
            <p:nvPr/>
          </p:nvGrpSpPr>
          <p:grpSpPr>
            <a:xfrm rot="900000">
              <a:off x="3239471" y="2604565"/>
              <a:ext cx="755559" cy="746108"/>
              <a:chOff x="3242937" y="2319398"/>
              <a:chExt cx="796924" cy="786956"/>
            </a:xfrm>
          </p:grpSpPr>
          <p:sp>
            <p:nvSpPr>
              <p:cNvPr id="76" name="Oval 122">
                <a:extLst>
                  <a:ext uri="{FF2B5EF4-FFF2-40B4-BE49-F238E27FC236}">
                    <a16:creationId xmlns:a16="http://schemas.microsoft.com/office/drawing/2014/main" id="{0E71F5D5-FAA6-4B0E-958B-820739DCA0CC}"/>
                  </a:ext>
                </a:extLst>
              </p:cNvPr>
              <p:cNvSpPr/>
              <p:nvPr/>
            </p:nvSpPr>
            <p:spPr bwMode="auto">
              <a:xfrm>
                <a:off x="3247921" y="2319398"/>
                <a:ext cx="786956" cy="786956"/>
              </a:xfrm>
              <a:prstGeom prst="ellipse">
                <a:avLst/>
              </a:prstGeom>
              <a:solidFill>
                <a:sysClr val="window" lastClr="FFFFFF"/>
              </a:solidFill>
              <a:ln w="2540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 name="Freeform 31">
                <a:extLst>
                  <a:ext uri="{FF2B5EF4-FFF2-40B4-BE49-F238E27FC236}">
                    <a16:creationId xmlns:a16="http://schemas.microsoft.com/office/drawing/2014/main" id="{0BA49837-1B64-40A2-9AE9-BD2A13443F03}"/>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BAD80A"/>
              </a:solidFill>
              <a:ln>
                <a:noFill/>
              </a:ln>
            </p:spPr>
            <p:txBody>
              <a:bodyPr vert="horz" wrap="square" lIns="86152" tIns="43076" rIns="86152" bIns="43076" numCol="1" anchor="t" anchorCtr="0" compatLnSpc="1">
                <a:prstTxWarp prst="textNoShape">
                  <a:avLst/>
                </a:prstTxWarp>
              </a:bodyPr>
              <a:lstStyle/>
              <a:p>
                <a:pPr marL="0" marR="0" lvl="0" indent="0"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7" name="Freeform 134">
              <a:extLst>
                <a:ext uri="{FF2B5EF4-FFF2-40B4-BE49-F238E27FC236}">
                  <a16:creationId xmlns:a16="http://schemas.microsoft.com/office/drawing/2014/main" id="{C948EEDF-4D23-4463-A082-A1B1CC90CDBC}"/>
                </a:ext>
              </a:extLst>
            </p:cNvPr>
            <p:cNvSpPr/>
            <p:nvPr/>
          </p:nvSpPr>
          <p:spPr bwMode="auto">
            <a:xfrm flipH="1" flipV="1">
              <a:off x="6217658" y="3054833"/>
              <a:ext cx="2459896" cy="6201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BAD80A"/>
              </a:solidFill>
              <a:prstDash val="sysDot"/>
              <a:headEnd type="none" w="med" len="med"/>
              <a:tailEnd type="triangl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 name="Freeform 135">
              <a:extLst>
                <a:ext uri="{FF2B5EF4-FFF2-40B4-BE49-F238E27FC236}">
                  <a16:creationId xmlns:a16="http://schemas.microsoft.com/office/drawing/2014/main" id="{FDF56DA9-040C-4805-A4E9-2A4598FF39E5}"/>
                </a:ext>
              </a:extLst>
            </p:cNvPr>
            <p:cNvSpPr/>
            <p:nvPr/>
          </p:nvSpPr>
          <p:spPr bwMode="auto">
            <a:xfrm flipH="1" flipV="1">
              <a:off x="6132403" y="2889946"/>
              <a:ext cx="2545152" cy="799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BAD80A"/>
              </a:solidFill>
              <a:prstDash val="sysDot"/>
              <a:headEnd type="triangl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Rectangle 126">
              <a:extLst>
                <a:ext uri="{FF2B5EF4-FFF2-40B4-BE49-F238E27FC236}">
                  <a16:creationId xmlns:a16="http://schemas.microsoft.com/office/drawing/2014/main" id="{B167BD30-92FE-4E0F-9ED1-E1125EA1B88B}"/>
                </a:ext>
              </a:extLst>
            </p:cNvPr>
            <p:cNvSpPr>
              <a:spLocks noChangeAspect="1"/>
            </p:cNvSpPr>
            <p:nvPr/>
          </p:nvSpPr>
          <p:spPr>
            <a:xfrm>
              <a:off x="3678873" y="3142430"/>
              <a:ext cx="1658533" cy="529030"/>
            </a:xfrm>
            <a:prstGeom prst="rect">
              <a:avLst/>
            </a:prstGeom>
          </p:spPr>
          <p:txBody>
            <a:bodyPr wrap="square">
              <a:spAutoFit/>
            </a:bodyPr>
            <a:lstStyle/>
            <a:p>
              <a:pPr algn="ctr" defTabSz="878696" latinLnBrk="0"/>
              <a:r>
                <a:rPr lang="en-US" sz="700" kern="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 Microsoft Azure Active Directory</a:t>
              </a:r>
              <a:endParaRPr lang="en-US" sz="70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27">
              <a:extLst>
                <a:ext uri="{FF2B5EF4-FFF2-40B4-BE49-F238E27FC236}">
                  <a16:creationId xmlns:a16="http://schemas.microsoft.com/office/drawing/2014/main" id="{643EADF2-BAF6-43F0-8856-05A1C22A74EB}"/>
                </a:ext>
              </a:extLst>
            </p:cNvPr>
            <p:cNvSpPr/>
            <p:nvPr/>
          </p:nvSpPr>
          <p:spPr bwMode="auto">
            <a:xfrm>
              <a:off x="270627" y="2225901"/>
              <a:ext cx="2551342" cy="1620799"/>
            </a:xfrm>
            <a:prstGeom prst="rect">
              <a:avLst/>
            </a:prstGeom>
            <a:solidFill>
              <a:srgbClr val="00BCF2"/>
            </a:solidFill>
            <a:ln w="19050" cap="flat" cmpd="sng" algn="ctr">
              <a:noFill/>
              <a:prstDash val="dash"/>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138">
              <a:extLst>
                <a:ext uri="{FF2B5EF4-FFF2-40B4-BE49-F238E27FC236}">
                  <a16:creationId xmlns:a16="http://schemas.microsoft.com/office/drawing/2014/main" id="{85C50B80-0513-4D64-A60E-61EFC6D28B52}"/>
                </a:ext>
              </a:extLst>
            </p:cNvPr>
            <p:cNvSpPr/>
            <p:nvPr/>
          </p:nvSpPr>
          <p:spPr bwMode="auto">
            <a:xfrm>
              <a:off x="1292449" y="2703302"/>
              <a:ext cx="131373" cy="131373"/>
            </a:xfrm>
            <a:custGeom>
              <a:avLst/>
              <a:gdLst>
                <a:gd name="connsiteX0" fmla="*/ 0 w 243840"/>
                <a:gd name="connsiteY0" fmla="*/ 0 h 243840"/>
                <a:gd name="connsiteX1" fmla="*/ 243840 w 243840"/>
                <a:gd name="connsiteY1" fmla="*/ 243840 h 243840"/>
              </a:gdLst>
              <a:ahLst/>
              <a:cxnLst>
                <a:cxn ang="0">
                  <a:pos x="connsiteX0" y="connsiteY0"/>
                </a:cxn>
                <a:cxn ang="0">
                  <a:pos x="connsiteX1" y="connsiteY1"/>
                </a:cxn>
              </a:cxnLst>
              <a:rect l="l" t="t" r="r" b="b"/>
              <a:pathLst>
                <a:path w="243840" h="243840">
                  <a:moveTo>
                    <a:pt x="0" y="0"/>
                  </a:moveTo>
                  <a:lnTo>
                    <a:pt x="243840" y="243840"/>
                  </a:lnTo>
                </a:path>
              </a:pathLst>
            </a:custGeom>
            <a:noFill/>
            <a:ln w="19050" cap="flat" cmpd="sng" algn="ctr">
              <a:solidFill>
                <a:srgbClr val="FFFFFF"/>
              </a:solidFill>
              <a:prstDash val="sysDash"/>
              <a:headEnd type="non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22" name="Group 129">
              <a:extLst>
                <a:ext uri="{FF2B5EF4-FFF2-40B4-BE49-F238E27FC236}">
                  <a16:creationId xmlns:a16="http://schemas.microsoft.com/office/drawing/2014/main" id="{CF910747-B9F9-4BB9-9C4C-E65785AD2B3D}"/>
                </a:ext>
              </a:extLst>
            </p:cNvPr>
            <p:cNvGrpSpPr/>
            <p:nvPr/>
          </p:nvGrpSpPr>
          <p:grpSpPr>
            <a:xfrm>
              <a:off x="511746" y="2803337"/>
              <a:ext cx="518740" cy="472391"/>
              <a:chOff x="-164861" y="-1619325"/>
              <a:chExt cx="1280479" cy="1166067"/>
            </a:xfrm>
            <a:solidFill>
              <a:srgbClr val="FFFFFF"/>
            </a:solidFill>
          </p:grpSpPr>
          <p:sp>
            <p:nvSpPr>
              <p:cNvPr id="74" name="Freeform 43">
                <a:extLst>
                  <a:ext uri="{FF2B5EF4-FFF2-40B4-BE49-F238E27FC236}">
                    <a16:creationId xmlns:a16="http://schemas.microsoft.com/office/drawing/2014/main" id="{F249A893-42C7-47FE-9666-ADEB58B91C4E}"/>
                  </a:ext>
                </a:extLst>
              </p:cNvPr>
              <p:cNvSpPr>
                <a:spLocks noEditPoints="1"/>
              </p:cNvSpPr>
              <p:nvPr/>
            </p:nvSpPr>
            <p:spPr bwMode="auto">
              <a:xfrm>
                <a:off x="-164861" y="-1619325"/>
                <a:ext cx="414579" cy="835437"/>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5" name="Freeform 44">
                <a:extLst>
                  <a:ext uri="{FF2B5EF4-FFF2-40B4-BE49-F238E27FC236}">
                    <a16:creationId xmlns:a16="http://schemas.microsoft.com/office/drawing/2014/main" id="{52374E0D-5163-46E3-9CFD-3AFA76861B08}"/>
                  </a:ext>
                </a:extLst>
              </p:cNvPr>
              <p:cNvSpPr>
                <a:spLocks noEditPoints="1"/>
              </p:cNvSpPr>
              <p:nvPr/>
            </p:nvSpPr>
            <p:spPr bwMode="auto">
              <a:xfrm>
                <a:off x="83211" y="-1338500"/>
                <a:ext cx="1032407" cy="885242"/>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19">
              <a:extLst>
                <a:ext uri="{FF2B5EF4-FFF2-40B4-BE49-F238E27FC236}">
                  <a16:creationId xmlns:a16="http://schemas.microsoft.com/office/drawing/2014/main" id="{384F1F91-3B27-46AF-9D2E-AEC9AB40F18E}"/>
                </a:ext>
              </a:extLst>
            </p:cNvPr>
            <p:cNvSpPr>
              <a:spLocks noEditPoints="1"/>
            </p:cNvSpPr>
            <p:nvPr/>
          </p:nvSpPr>
          <p:spPr bwMode="auto">
            <a:xfrm>
              <a:off x="2035186" y="2840979"/>
              <a:ext cx="482198" cy="39710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 name="Freeform 143">
              <a:extLst>
                <a:ext uri="{FF2B5EF4-FFF2-40B4-BE49-F238E27FC236}">
                  <a16:creationId xmlns:a16="http://schemas.microsoft.com/office/drawing/2014/main" id="{D1603D33-7C5E-4EA7-B1F9-D3149FB62211}"/>
                </a:ext>
              </a:extLst>
            </p:cNvPr>
            <p:cNvSpPr/>
            <p:nvPr/>
          </p:nvSpPr>
          <p:spPr bwMode="auto">
            <a:xfrm flipH="1">
              <a:off x="1658186" y="2703302"/>
              <a:ext cx="131373" cy="131373"/>
            </a:xfrm>
            <a:custGeom>
              <a:avLst/>
              <a:gdLst>
                <a:gd name="connsiteX0" fmla="*/ 0 w 243840"/>
                <a:gd name="connsiteY0" fmla="*/ 0 h 243840"/>
                <a:gd name="connsiteX1" fmla="*/ 243840 w 243840"/>
                <a:gd name="connsiteY1" fmla="*/ 243840 h 243840"/>
              </a:gdLst>
              <a:ahLst/>
              <a:cxnLst>
                <a:cxn ang="0">
                  <a:pos x="connsiteX0" y="connsiteY0"/>
                </a:cxn>
                <a:cxn ang="0">
                  <a:pos x="connsiteX1" y="connsiteY1"/>
                </a:cxn>
              </a:cxnLst>
              <a:rect l="l" t="t" r="r" b="b"/>
              <a:pathLst>
                <a:path w="243840" h="243840">
                  <a:moveTo>
                    <a:pt x="0" y="0"/>
                  </a:moveTo>
                  <a:lnTo>
                    <a:pt x="243840" y="243840"/>
                  </a:lnTo>
                </a:path>
              </a:pathLst>
            </a:custGeom>
            <a:noFill/>
            <a:ln w="19050" cap="flat" cmpd="sng" algn="ctr">
              <a:solidFill>
                <a:srgbClr val="FFFFFF"/>
              </a:solidFill>
              <a:prstDash val="sysDash"/>
              <a:headEnd type="non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 name="Freeform 144">
              <a:extLst>
                <a:ext uri="{FF2B5EF4-FFF2-40B4-BE49-F238E27FC236}">
                  <a16:creationId xmlns:a16="http://schemas.microsoft.com/office/drawing/2014/main" id="{6173360F-C278-4CF2-9E34-0458EA17D2C2}"/>
                </a:ext>
              </a:extLst>
            </p:cNvPr>
            <p:cNvSpPr/>
            <p:nvPr/>
          </p:nvSpPr>
          <p:spPr bwMode="auto">
            <a:xfrm>
              <a:off x="1086589" y="3056067"/>
              <a:ext cx="131373" cy="131373"/>
            </a:xfrm>
            <a:custGeom>
              <a:avLst/>
              <a:gdLst>
                <a:gd name="connsiteX0" fmla="*/ 0 w 243840"/>
                <a:gd name="connsiteY0" fmla="*/ 0 h 243840"/>
                <a:gd name="connsiteX1" fmla="*/ 243840 w 243840"/>
                <a:gd name="connsiteY1" fmla="*/ 243840 h 243840"/>
              </a:gdLst>
              <a:ahLst/>
              <a:cxnLst>
                <a:cxn ang="0">
                  <a:pos x="connsiteX0" y="connsiteY0"/>
                </a:cxn>
                <a:cxn ang="0">
                  <a:pos x="connsiteX1" y="connsiteY1"/>
                </a:cxn>
              </a:cxnLst>
              <a:rect l="l" t="t" r="r" b="b"/>
              <a:pathLst>
                <a:path w="243840" h="243840">
                  <a:moveTo>
                    <a:pt x="0" y="0"/>
                  </a:moveTo>
                  <a:lnTo>
                    <a:pt x="243840" y="243840"/>
                  </a:lnTo>
                </a:path>
              </a:pathLst>
            </a:custGeom>
            <a:noFill/>
            <a:ln w="19050" cap="flat" cmpd="sng" algn="ctr">
              <a:solidFill>
                <a:srgbClr val="FFFFFF"/>
              </a:solidFill>
              <a:prstDash val="sysDash"/>
              <a:headEnd type="non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 name="Freeform 145">
              <a:extLst>
                <a:ext uri="{FF2B5EF4-FFF2-40B4-BE49-F238E27FC236}">
                  <a16:creationId xmlns:a16="http://schemas.microsoft.com/office/drawing/2014/main" id="{6052401B-4525-4A1D-B141-CFFC5FB767D4}"/>
                </a:ext>
              </a:extLst>
            </p:cNvPr>
            <p:cNvSpPr/>
            <p:nvPr/>
          </p:nvSpPr>
          <p:spPr bwMode="auto">
            <a:xfrm flipH="1">
              <a:off x="1886441" y="3056067"/>
              <a:ext cx="131373" cy="131373"/>
            </a:xfrm>
            <a:custGeom>
              <a:avLst/>
              <a:gdLst>
                <a:gd name="connsiteX0" fmla="*/ 0 w 243840"/>
                <a:gd name="connsiteY0" fmla="*/ 0 h 243840"/>
                <a:gd name="connsiteX1" fmla="*/ 243840 w 243840"/>
                <a:gd name="connsiteY1" fmla="*/ 243840 h 243840"/>
              </a:gdLst>
              <a:ahLst/>
              <a:cxnLst>
                <a:cxn ang="0">
                  <a:pos x="connsiteX0" y="connsiteY0"/>
                </a:cxn>
                <a:cxn ang="0">
                  <a:pos x="connsiteX1" y="connsiteY1"/>
                </a:cxn>
              </a:cxnLst>
              <a:rect l="l" t="t" r="r" b="b"/>
              <a:pathLst>
                <a:path w="243840" h="243840">
                  <a:moveTo>
                    <a:pt x="0" y="0"/>
                  </a:moveTo>
                  <a:lnTo>
                    <a:pt x="243840" y="243840"/>
                  </a:lnTo>
                </a:path>
              </a:pathLst>
            </a:custGeom>
            <a:noFill/>
            <a:ln w="19050" cap="flat" cmpd="sng" algn="ctr">
              <a:solidFill>
                <a:srgbClr val="FFFFFF"/>
              </a:solidFill>
              <a:prstDash val="sysDash"/>
              <a:headEnd type="non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 name="Freeform 23">
              <a:extLst>
                <a:ext uri="{FF2B5EF4-FFF2-40B4-BE49-F238E27FC236}">
                  <a16:creationId xmlns:a16="http://schemas.microsoft.com/office/drawing/2014/main" id="{84F5F8C8-5668-4883-82CD-A0A46823D03F}"/>
                </a:ext>
              </a:extLst>
            </p:cNvPr>
            <p:cNvSpPr>
              <a:spLocks/>
            </p:cNvSpPr>
            <p:nvPr/>
          </p:nvSpPr>
          <p:spPr bwMode="auto">
            <a:xfrm>
              <a:off x="1754131" y="2369883"/>
              <a:ext cx="242211" cy="287466"/>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 name="Freeform 23">
              <a:extLst>
                <a:ext uri="{FF2B5EF4-FFF2-40B4-BE49-F238E27FC236}">
                  <a16:creationId xmlns:a16="http://schemas.microsoft.com/office/drawing/2014/main" id="{5CA04882-E56A-4AF3-9085-A4AF2049CAC9}"/>
                </a:ext>
              </a:extLst>
            </p:cNvPr>
            <p:cNvSpPr>
              <a:spLocks/>
            </p:cNvSpPr>
            <p:nvPr/>
          </p:nvSpPr>
          <p:spPr bwMode="auto">
            <a:xfrm>
              <a:off x="1052629" y="2372219"/>
              <a:ext cx="242211" cy="287466"/>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471" latinLnBrk="0"/>
              <a:endParaRPr lang="en-US" sz="9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 name="Round Same Side Corner Rectangle 4">
              <a:extLst>
                <a:ext uri="{FF2B5EF4-FFF2-40B4-BE49-F238E27FC236}">
                  <a16:creationId xmlns:a16="http://schemas.microsoft.com/office/drawing/2014/main" id="{C6FD1EAB-526F-4E1D-99E7-7CD542272C06}"/>
                </a:ext>
              </a:extLst>
            </p:cNvPr>
            <p:cNvSpPr/>
            <p:nvPr>
              <p:custDataLst>
                <p:tags r:id="rId1"/>
              </p:custDataLst>
            </p:nvPr>
          </p:nvSpPr>
          <p:spPr bwMode="auto">
            <a:xfrm rot="10800000">
              <a:off x="773264" y="2612498"/>
              <a:ext cx="1567524" cy="1315915"/>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07515" tIns="53756" rIns="107515" bIns="53756" numCol="1" rtlCol="0" anchor="ctr" anchorCtr="0" compatLnSpc="1">
              <a:prstTxWarp prst="textNoShape">
                <a:avLst/>
              </a:prstTxWarp>
            </a:bodyPr>
            <a:lstStyle/>
            <a:p>
              <a:pPr algn="ctr" defTabSz="1074739" fontAlgn="base" latinLnBrk="0">
                <a:spcBef>
                  <a:spcPct val="0"/>
                </a:spcBef>
                <a:spcAft>
                  <a:spcPct val="0"/>
                </a:spcAft>
                <a:defRPr/>
              </a:pPr>
              <a:endParaRPr lang="en-US" sz="1100" kern="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0" name="Group 5">
              <a:extLst>
                <a:ext uri="{FF2B5EF4-FFF2-40B4-BE49-F238E27FC236}">
                  <a16:creationId xmlns:a16="http://schemas.microsoft.com/office/drawing/2014/main" id="{A3AD431F-2D06-4090-A275-F9BB609E5169}"/>
                </a:ext>
              </a:extLst>
            </p:cNvPr>
            <p:cNvGrpSpPr/>
            <p:nvPr/>
          </p:nvGrpSpPr>
          <p:grpSpPr>
            <a:xfrm>
              <a:off x="803806" y="2833462"/>
              <a:ext cx="1484986" cy="912763"/>
              <a:chOff x="5261966" y="4448116"/>
              <a:chExt cx="2079934" cy="1278451"/>
            </a:xfrm>
          </p:grpSpPr>
          <p:grpSp>
            <p:nvGrpSpPr>
              <p:cNvPr id="49" name="Group 8">
                <a:extLst>
                  <a:ext uri="{FF2B5EF4-FFF2-40B4-BE49-F238E27FC236}">
                    <a16:creationId xmlns:a16="http://schemas.microsoft.com/office/drawing/2014/main" id="{CB7D38F7-69EF-44D3-98BC-E00D60463996}"/>
                  </a:ext>
                </a:extLst>
              </p:cNvPr>
              <p:cNvGrpSpPr/>
              <p:nvPr/>
            </p:nvGrpSpPr>
            <p:grpSpPr>
              <a:xfrm>
                <a:off x="5791654" y="4448116"/>
                <a:ext cx="1032923" cy="701939"/>
                <a:chOff x="1840649" y="4818296"/>
                <a:chExt cx="966161" cy="691914"/>
              </a:xfrm>
            </p:grpSpPr>
            <p:sp>
              <p:nvSpPr>
                <p:cNvPr id="51" name="Freeform 15">
                  <a:extLst>
                    <a:ext uri="{FF2B5EF4-FFF2-40B4-BE49-F238E27FC236}">
                      <a16:creationId xmlns:a16="http://schemas.microsoft.com/office/drawing/2014/main" id="{964AFCA7-D53E-44EE-BAA2-F0C4B0A73AD2}"/>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2" name="Freeform 17">
                  <a:extLst>
                    <a:ext uri="{FF2B5EF4-FFF2-40B4-BE49-F238E27FC236}">
                      <a16:creationId xmlns:a16="http://schemas.microsoft.com/office/drawing/2014/main" id="{C84F4C1E-4826-4987-894A-3CD2F027A3ED}"/>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lumMod val="8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 name="Oval 18">
                  <a:extLst>
                    <a:ext uri="{FF2B5EF4-FFF2-40B4-BE49-F238E27FC236}">
                      <a16:creationId xmlns:a16="http://schemas.microsoft.com/office/drawing/2014/main" id="{0968924E-90A6-4B2E-94CB-4697674BF394}"/>
                    </a:ext>
                  </a:extLst>
                </p:cNvPr>
                <p:cNvSpPr>
                  <a:spLocks noChangeAspect="1" noChangeArrowheads="1"/>
                </p:cNvSpPr>
                <p:nvPr/>
              </p:nvSpPr>
              <p:spPr bwMode="auto">
                <a:xfrm>
                  <a:off x="2201709" y="4985896"/>
                  <a:ext cx="91441" cy="91439"/>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 name="Oval 19">
                  <a:extLst>
                    <a:ext uri="{FF2B5EF4-FFF2-40B4-BE49-F238E27FC236}">
                      <a16:creationId xmlns:a16="http://schemas.microsoft.com/office/drawing/2014/main" id="{4506FFD4-B6C2-4CB0-9C00-6F03A85E5A6B}"/>
                    </a:ext>
                  </a:extLst>
                </p:cNvPr>
                <p:cNvSpPr>
                  <a:spLocks noChangeAspect="1" noChangeArrowheads="1"/>
                </p:cNvSpPr>
                <p:nvPr/>
              </p:nvSpPr>
              <p:spPr bwMode="auto">
                <a:xfrm flipH="1">
                  <a:off x="2351276" y="4985914"/>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 name="Oval 20">
                  <a:extLst>
                    <a:ext uri="{FF2B5EF4-FFF2-40B4-BE49-F238E27FC236}">
                      <a16:creationId xmlns:a16="http://schemas.microsoft.com/office/drawing/2014/main" id="{14EFE3ED-8CD9-4A1D-A9BA-9AC2BDAF269E}"/>
                    </a:ext>
                  </a:extLst>
                </p:cNvPr>
                <p:cNvSpPr>
                  <a:spLocks noChangeAspect="1" noChangeArrowheads="1"/>
                </p:cNvSpPr>
                <p:nvPr/>
              </p:nvSpPr>
              <p:spPr bwMode="auto">
                <a:xfrm>
                  <a:off x="2201709" y="531709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 name="Oval 21">
                  <a:extLst>
                    <a:ext uri="{FF2B5EF4-FFF2-40B4-BE49-F238E27FC236}">
                      <a16:creationId xmlns:a16="http://schemas.microsoft.com/office/drawing/2014/main" id="{7607B84D-CF96-48C1-9AEC-B7C59112BAE3}"/>
                    </a:ext>
                  </a:extLst>
                </p:cNvPr>
                <p:cNvSpPr>
                  <a:spLocks noChangeAspect="1" noChangeArrowheads="1"/>
                </p:cNvSpPr>
                <p:nvPr/>
              </p:nvSpPr>
              <p:spPr bwMode="auto">
                <a:xfrm flipH="1">
                  <a:off x="2351276" y="5317110"/>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 name="Oval 22">
                  <a:extLst>
                    <a:ext uri="{FF2B5EF4-FFF2-40B4-BE49-F238E27FC236}">
                      <a16:creationId xmlns:a16="http://schemas.microsoft.com/office/drawing/2014/main" id="{E96874D1-921E-4AFE-A5C1-735B2092F7A9}"/>
                    </a:ext>
                  </a:extLst>
                </p:cNvPr>
                <p:cNvSpPr>
                  <a:spLocks noChangeAspect="1" noChangeArrowheads="1"/>
                </p:cNvSpPr>
                <p:nvPr/>
              </p:nvSpPr>
              <p:spPr bwMode="auto">
                <a:xfrm flipH="1">
                  <a:off x="2477440"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 name="Oval 23">
                  <a:extLst>
                    <a:ext uri="{FF2B5EF4-FFF2-40B4-BE49-F238E27FC236}">
                      <a16:creationId xmlns:a16="http://schemas.microsoft.com/office/drawing/2014/main" id="{4B09F03C-7190-4DED-9A03-B2D202B26D57}"/>
                    </a:ext>
                  </a:extLst>
                </p:cNvPr>
                <p:cNvSpPr>
                  <a:spLocks noChangeAspect="1" noChangeArrowheads="1"/>
                </p:cNvSpPr>
                <p:nvPr/>
              </p:nvSpPr>
              <p:spPr bwMode="auto">
                <a:xfrm>
                  <a:off x="2077441"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9" name="Oval 24">
                  <a:extLst>
                    <a:ext uri="{FF2B5EF4-FFF2-40B4-BE49-F238E27FC236}">
                      <a16:creationId xmlns:a16="http://schemas.microsoft.com/office/drawing/2014/main" id="{BAB322AD-8B90-46B1-A3E0-3AC1F6144AFF}"/>
                    </a:ext>
                  </a:extLst>
                </p:cNvPr>
                <p:cNvSpPr>
                  <a:spLocks noChangeAspect="1" noChangeArrowheads="1"/>
                </p:cNvSpPr>
                <p:nvPr/>
              </p:nvSpPr>
              <p:spPr bwMode="auto">
                <a:xfrm flipH="1">
                  <a:off x="2603604"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 name="Oval 25">
                  <a:extLst>
                    <a:ext uri="{FF2B5EF4-FFF2-40B4-BE49-F238E27FC236}">
                      <a16:creationId xmlns:a16="http://schemas.microsoft.com/office/drawing/2014/main" id="{C924CDAF-0090-4DA8-BE3C-C8932612B4F4}"/>
                    </a:ext>
                  </a:extLst>
                </p:cNvPr>
                <p:cNvSpPr>
                  <a:spLocks noChangeAspect="1" noChangeArrowheads="1"/>
                </p:cNvSpPr>
                <p:nvPr/>
              </p:nvSpPr>
              <p:spPr bwMode="auto">
                <a:xfrm flipH="1">
                  <a:off x="1953173"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 name="Arc 26">
                  <a:extLst>
                    <a:ext uri="{FF2B5EF4-FFF2-40B4-BE49-F238E27FC236}">
                      <a16:creationId xmlns:a16="http://schemas.microsoft.com/office/drawing/2014/main" id="{EC8D6B3B-309B-494B-A729-34C01CD5FD56}"/>
                    </a:ext>
                  </a:extLst>
                </p:cNvPr>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8271">
                    <a:defRPr/>
                  </a:pPr>
                  <a:endParaRPr lang="en-US" sz="90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 name="Arc 29">
                  <a:extLst>
                    <a:ext uri="{FF2B5EF4-FFF2-40B4-BE49-F238E27FC236}">
                      <a16:creationId xmlns:a16="http://schemas.microsoft.com/office/drawing/2014/main" id="{0DFC0886-102D-4436-8DBF-8C8DD624A3A4}"/>
                    </a:ext>
                  </a:extLst>
                </p:cNvPr>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8271">
                    <a:defRPr/>
                  </a:pPr>
                  <a:endParaRPr lang="en-US" sz="90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 name="Arc 30">
                  <a:extLst>
                    <a:ext uri="{FF2B5EF4-FFF2-40B4-BE49-F238E27FC236}">
                      <a16:creationId xmlns:a16="http://schemas.microsoft.com/office/drawing/2014/main" id="{9952C090-476B-4454-96C2-A36E1C74EBD1}"/>
                    </a:ext>
                  </a:extLst>
                </p:cNvPr>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8271">
                    <a:defRPr/>
                  </a:pPr>
                  <a:endParaRPr lang="en-US" sz="90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64" name="Straight Connector 33">
                  <a:extLst>
                    <a:ext uri="{FF2B5EF4-FFF2-40B4-BE49-F238E27FC236}">
                      <a16:creationId xmlns:a16="http://schemas.microsoft.com/office/drawing/2014/main" id="{E8769DDF-AA91-4386-B8F2-CCC8BD16FFBF}"/>
                    </a:ext>
                  </a:extLst>
                </p:cNvPr>
                <p:cNvCxnSpPr>
                  <a:stCxn id="53" idx="4"/>
                  <a:endCxn id="55" idx="0"/>
                </p:cNvCxnSpPr>
                <p:nvPr/>
              </p:nvCxnSpPr>
              <p:spPr>
                <a:xfrm>
                  <a:off x="2247429" y="5077335"/>
                  <a:ext cx="0" cy="239757"/>
                </a:xfrm>
                <a:prstGeom prst="line">
                  <a:avLst/>
                </a:prstGeom>
                <a:noFill/>
                <a:ln w="9525" cap="flat" cmpd="sng" algn="ctr">
                  <a:noFill/>
                  <a:prstDash val="solid"/>
                </a:ln>
                <a:effectLst/>
              </p:spPr>
            </p:cxnSp>
            <p:sp>
              <p:nvSpPr>
                <p:cNvPr id="65" name="Oval 34">
                  <a:extLst>
                    <a:ext uri="{FF2B5EF4-FFF2-40B4-BE49-F238E27FC236}">
                      <a16:creationId xmlns:a16="http://schemas.microsoft.com/office/drawing/2014/main" id="{27A0BE9F-E843-46AD-80DA-022E8654E80F}"/>
                    </a:ext>
                  </a:extLst>
                </p:cNvPr>
                <p:cNvSpPr>
                  <a:spLocks noChangeAspect="1" noChangeArrowheads="1"/>
                </p:cNvSpPr>
                <p:nvPr/>
              </p:nvSpPr>
              <p:spPr bwMode="auto">
                <a:xfrm>
                  <a:off x="2201709" y="513992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66" name="Straight Connector 36">
                  <a:extLst>
                    <a:ext uri="{FF2B5EF4-FFF2-40B4-BE49-F238E27FC236}">
                      <a16:creationId xmlns:a16="http://schemas.microsoft.com/office/drawing/2014/main" id="{A7EE0FD9-2B56-4B44-BB76-80DA089DC260}"/>
                    </a:ext>
                  </a:extLst>
                </p:cNvPr>
                <p:cNvCxnSpPr>
                  <a:stCxn id="54" idx="4"/>
                  <a:endCxn id="56" idx="0"/>
                </p:cNvCxnSpPr>
                <p:nvPr/>
              </p:nvCxnSpPr>
              <p:spPr>
                <a:xfrm>
                  <a:off x="2396995" y="5077355"/>
                  <a:ext cx="0" cy="239755"/>
                </a:xfrm>
                <a:prstGeom prst="line">
                  <a:avLst/>
                </a:prstGeom>
                <a:noFill/>
                <a:ln w="9525" cap="flat" cmpd="sng" algn="ctr">
                  <a:noFill/>
                  <a:prstDash val="solid"/>
                </a:ln>
                <a:effectLst/>
              </p:spPr>
            </p:cxnSp>
            <p:sp>
              <p:nvSpPr>
                <p:cNvPr id="67" name="Oval 38">
                  <a:extLst>
                    <a:ext uri="{FF2B5EF4-FFF2-40B4-BE49-F238E27FC236}">
                      <a16:creationId xmlns:a16="http://schemas.microsoft.com/office/drawing/2014/main" id="{B672E41F-6D28-427C-B0F3-9DEA658E0063}"/>
                    </a:ext>
                  </a:extLst>
                </p:cNvPr>
                <p:cNvSpPr>
                  <a:spLocks noChangeAspect="1" noChangeArrowheads="1"/>
                </p:cNvSpPr>
                <p:nvPr/>
              </p:nvSpPr>
              <p:spPr bwMode="auto">
                <a:xfrm flipH="1">
                  <a:off x="2351275" y="5139945"/>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68" name="Straight Connector 39">
                  <a:extLst>
                    <a:ext uri="{FF2B5EF4-FFF2-40B4-BE49-F238E27FC236}">
                      <a16:creationId xmlns:a16="http://schemas.microsoft.com/office/drawing/2014/main" id="{3206AAAF-4CC6-4589-AED1-09F05A15D04F}"/>
                    </a:ext>
                  </a:extLst>
                </p:cNvPr>
                <p:cNvCxnSpPr>
                  <a:stCxn id="54" idx="3"/>
                  <a:endCxn id="59" idx="7"/>
                </p:cNvCxnSpPr>
                <p:nvPr/>
              </p:nvCxnSpPr>
              <p:spPr>
                <a:xfrm>
                  <a:off x="2429325" y="5063964"/>
                  <a:ext cx="187669" cy="227227"/>
                </a:xfrm>
                <a:prstGeom prst="line">
                  <a:avLst/>
                </a:prstGeom>
                <a:noFill/>
                <a:ln w="9525" cap="flat" cmpd="sng" algn="ctr">
                  <a:noFill/>
                  <a:prstDash val="solid"/>
                </a:ln>
                <a:effectLst/>
              </p:spPr>
            </p:cxnSp>
            <p:sp>
              <p:nvSpPr>
                <p:cNvPr id="69" name="Oval 41">
                  <a:extLst>
                    <a:ext uri="{FF2B5EF4-FFF2-40B4-BE49-F238E27FC236}">
                      <a16:creationId xmlns:a16="http://schemas.microsoft.com/office/drawing/2014/main" id="{99B30DE9-328B-4038-8571-89B4C256446A}"/>
                    </a:ext>
                  </a:extLst>
                </p:cNvPr>
                <p:cNvSpPr>
                  <a:spLocks noChangeAspect="1" noChangeArrowheads="1"/>
                </p:cNvSpPr>
                <p:nvPr/>
              </p:nvSpPr>
              <p:spPr bwMode="auto">
                <a:xfrm flipH="1">
                  <a:off x="2477440" y="513185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70" name="Straight Connector 42">
                  <a:extLst>
                    <a:ext uri="{FF2B5EF4-FFF2-40B4-BE49-F238E27FC236}">
                      <a16:creationId xmlns:a16="http://schemas.microsoft.com/office/drawing/2014/main" id="{BD849915-07B5-4D6F-A2CF-0AC45D9735C9}"/>
                    </a:ext>
                  </a:extLst>
                </p:cNvPr>
                <p:cNvCxnSpPr>
                  <a:stCxn id="53" idx="3"/>
                  <a:endCxn id="60" idx="1"/>
                </p:cNvCxnSpPr>
                <p:nvPr/>
              </p:nvCxnSpPr>
              <p:spPr>
                <a:xfrm flipH="1">
                  <a:off x="2031222" y="5063944"/>
                  <a:ext cx="183878" cy="227246"/>
                </a:xfrm>
                <a:prstGeom prst="line">
                  <a:avLst/>
                </a:prstGeom>
                <a:noFill/>
                <a:ln w="9525" cap="flat" cmpd="sng" algn="ctr">
                  <a:noFill/>
                  <a:prstDash val="solid"/>
                </a:ln>
                <a:effectLst/>
              </p:spPr>
            </p:cxnSp>
            <p:sp>
              <p:nvSpPr>
                <p:cNvPr id="71" name="Oval 44">
                  <a:extLst>
                    <a:ext uri="{FF2B5EF4-FFF2-40B4-BE49-F238E27FC236}">
                      <a16:creationId xmlns:a16="http://schemas.microsoft.com/office/drawing/2014/main" id="{A5DFFE99-254D-4A4E-9965-C4DE85803D6A}"/>
                    </a:ext>
                  </a:extLst>
                </p:cNvPr>
                <p:cNvSpPr>
                  <a:spLocks noChangeAspect="1" noChangeArrowheads="1"/>
                </p:cNvSpPr>
                <p:nvPr/>
              </p:nvSpPr>
              <p:spPr bwMode="auto">
                <a:xfrm>
                  <a:off x="2082174" y="5131848"/>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78271">
                    <a:defRPr/>
                  </a:pPr>
                  <a:endParaRPr lang="en-US" sz="900" kern="0">
                    <a:ln>
                      <a:solidFill>
                        <a:srgbClr val="FFFFFF">
                          <a:alpha val="0"/>
                        </a:srgbClr>
                      </a:solidFill>
                    </a:ln>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72" name="Straight Connector 45">
                  <a:extLst>
                    <a:ext uri="{FF2B5EF4-FFF2-40B4-BE49-F238E27FC236}">
                      <a16:creationId xmlns:a16="http://schemas.microsoft.com/office/drawing/2014/main" id="{B91941BA-18C8-47FF-A187-581F262D85C3}"/>
                    </a:ext>
                  </a:extLst>
                </p:cNvPr>
                <p:cNvCxnSpPr>
                  <a:stCxn id="65" idx="3"/>
                  <a:endCxn id="58" idx="7"/>
                </p:cNvCxnSpPr>
                <p:nvPr/>
              </p:nvCxnSpPr>
              <p:spPr>
                <a:xfrm flipH="1">
                  <a:off x="2155490" y="5217976"/>
                  <a:ext cx="59609" cy="88697"/>
                </a:xfrm>
                <a:prstGeom prst="line">
                  <a:avLst/>
                </a:prstGeom>
                <a:noFill/>
                <a:ln w="9525" cap="flat" cmpd="sng" algn="ctr">
                  <a:noFill/>
                  <a:prstDash val="solid"/>
                </a:ln>
                <a:effectLst/>
              </p:spPr>
            </p:cxnSp>
            <p:cxnSp>
              <p:nvCxnSpPr>
                <p:cNvPr id="73" name="Straight Connector 49">
                  <a:extLst>
                    <a:ext uri="{FF2B5EF4-FFF2-40B4-BE49-F238E27FC236}">
                      <a16:creationId xmlns:a16="http://schemas.microsoft.com/office/drawing/2014/main" id="{E620AFB6-AEA1-44C0-8F94-82AC845036E3}"/>
                    </a:ext>
                  </a:extLst>
                </p:cNvPr>
                <p:cNvCxnSpPr>
                  <a:stCxn id="67" idx="3"/>
                  <a:endCxn id="57" idx="7"/>
                </p:cNvCxnSpPr>
                <p:nvPr/>
              </p:nvCxnSpPr>
              <p:spPr>
                <a:xfrm>
                  <a:off x="2429324" y="5217994"/>
                  <a:ext cx="61506" cy="88679"/>
                </a:xfrm>
                <a:prstGeom prst="line">
                  <a:avLst/>
                </a:prstGeom>
                <a:noFill/>
                <a:ln w="9525" cap="flat" cmpd="sng" algn="ctr">
                  <a:noFill/>
                  <a:prstDash val="solid"/>
                </a:ln>
                <a:effectLst/>
              </p:spPr>
            </p:cxnSp>
          </p:grpSp>
          <p:sp>
            <p:nvSpPr>
              <p:cNvPr id="50" name="Rectangle 10">
                <a:extLst>
                  <a:ext uri="{FF2B5EF4-FFF2-40B4-BE49-F238E27FC236}">
                    <a16:creationId xmlns:a16="http://schemas.microsoft.com/office/drawing/2014/main" id="{F8A503A7-C7A2-43DE-AB15-7B7C834E44F0}"/>
                  </a:ext>
                </a:extLst>
              </p:cNvPr>
              <p:cNvSpPr/>
              <p:nvPr/>
            </p:nvSpPr>
            <p:spPr>
              <a:xfrm>
                <a:off x="5261966" y="5281980"/>
                <a:ext cx="2079934" cy="444587"/>
              </a:xfrm>
              <a:prstGeom prst="rect">
                <a:avLst/>
              </a:prstGeom>
              <a:ln>
                <a:noFill/>
              </a:ln>
            </p:spPr>
            <p:txBody>
              <a:bodyPr wrap="square" lIns="0" tIns="0" rIns="0" bIns="0" anchor="ctr">
                <a:spAutoFit/>
              </a:bodyPr>
              <a:lstStyle/>
              <a:p>
                <a:pPr algn="ctr" defTabSz="1074373" fontAlgn="base" latinLnBrk="0">
                  <a:spcBef>
                    <a:spcPts val="1411"/>
                  </a:spcBef>
                  <a:spcAft>
                    <a:spcPct val="0"/>
                  </a:spcAft>
                </a:pPr>
                <a:r>
                  <a:rPr lang="en-US" sz="600" kern="0">
                    <a:ln>
                      <a:solidFill>
                        <a:srgbClr val="FFFFFF">
                          <a:alpha val="0"/>
                        </a:srgbClr>
                      </a:solidFill>
                    </a:ln>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rPr>
                  <a:t>Windows Server </a:t>
                </a:r>
                <a:br>
                  <a:rPr lang="en-US" sz="600" kern="0">
                    <a:ln>
                      <a:solidFill>
                        <a:srgbClr val="FFFFFF">
                          <a:alpha val="0"/>
                        </a:srgbClr>
                      </a:solidFill>
                    </a:ln>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rPr>
                </a:br>
                <a:r>
                  <a:rPr lang="en-US" sz="600" kern="0">
                    <a:ln>
                      <a:solidFill>
                        <a:srgbClr val="FFFFFF">
                          <a:alpha val="0"/>
                        </a:srgbClr>
                      </a:solidFill>
                    </a:ln>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rPr>
                  <a:t>Active Directory</a:t>
                </a:r>
              </a:p>
            </p:txBody>
          </p:sp>
        </p:grpSp>
        <p:sp>
          <p:nvSpPr>
            <p:cNvPr id="31" name="Freeform 175">
              <a:extLst>
                <a:ext uri="{FF2B5EF4-FFF2-40B4-BE49-F238E27FC236}">
                  <a16:creationId xmlns:a16="http://schemas.microsoft.com/office/drawing/2014/main" id="{F0AB872A-DB67-420B-8AF1-793B11A78B34}"/>
                </a:ext>
              </a:extLst>
            </p:cNvPr>
            <p:cNvSpPr/>
            <p:nvPr/>
          </p:nvSpPr>
          <p:spPr bwMode="auto">
            <a:xfrm>
              <a:off x="5837943" y="3996111"/>
              <a:ext cx="44820" cy="806740"/>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cmpd="sng" algn="ctr">
              <a:solidFill>
                <a:srgbClr val="BAD80A"/>
              </a:solidFill>
              <a:prstDash val="sysDot"/>
              <a:headEnd type="none" w="med" len="med"/>
              <a:tailEnd type="triangl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2" name="Freeform 176">
              <a:extLst>
                <a:ext uri="{FF2B5EF4-FFF2-40B4-BE49-F238E27FC236}">
                  <a16:creationId xmlns:a16="http://schemas.microsoft.com/office/drawing/2014/main" id="{D964D729-2EB3-4286-90CC-60C7DDC6BA56}"/>
                </a:ext>
              </a:extLst>
            </p:cNvPr>
            <p:cNvSpPr/>
            <p:nvPr/>
          </p:nvSpPr>
          <p:spPr bwMode="auto">
            <a:xfrm flipH="1">
              <a:off x="8739326" y="2177362"/>
              <a:ext cx="173100" cy="3309165"/>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31750" cap="flat" cmpd="sng" algn="ctr">
              <a:solidFill>
                <a:srgbClr val="BAD80A"/>
              </a:solidFill>
              <a:prstDash val="solid"/>
              <a:headEnd type="none" w="med" len="med"/>
              <a:tailEnd type="none" w="med" len="med"/>
            </a:ln>
            <a:effectLst/>
          </p:spPr>
          <p:txBody>
            <a:bodyPr rtlCol="0" anchor="ctr"/>
            <a:lstStyle/>
            <a:p>
              <a:pPr marL="0" marR="0" lvl="0" indent="0" algn="ctr" defTabSz="87847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EFEFE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33" name="Picture 167">
              <a:extLst>
                <a:ext uri="{FF2B5EF4-FFF2-40B4-BE49-F238E27FC236}">
                  <a16:creationId xmlns:a16="http://schemas.microsoft.com/office/drawing/2014/main" id="{CD41A1BE-316A-4EF7-ABEC-0DD0D2013110}"/>
                </a:ext>
              </a:extLst>
            </p:cNvPr>
            <p:cNvPicPr>
              <a:picLocks noChangeAspect="1"/>
            </p:cNvPicPr>
            <p:nvPr/>
          </p:nvPicPr>
          <p:blipFill>
            <a:blip r:embed="rId5"/>
            <a:stretch>
              <a:fillRect/>
            </a:stretch>
          </p:blipFill>
          <p:spPr>
            <a:xfrm>
              <a:off x="9775217" y="3219259"/>
              <a:ext cx="711202" cy="226760"/>
            </a:xfrm>
            <a:prstGeom prst="rect">
              <a:avLst/>
            </a:prstGeom>
          </p:spPr>
        </p:pic>
        <p:pic>
          <p:nvPicPr>
            <p:cNvPr id="34" name="Picture 168">
              <a:extLst>
                <a:ext uri="{FF2B5EF4-FFF2-40B4-BE49-F238E27FC236}">
                  <a16:creationId xmlns:a16="http://schemas.microsoft.com/office/drawing/2014/main" id="{E7B5904F-2E41-4096-B707-D4F4EFC8BCCE}"/>
                </a:ext>
              </a:extLst>
            </p:cNvPr>
            <p:cNvPicPr>
              <a:picLocks noChangeAspect="1"/>
            </p:cNvPicPr>
            <p:nvPr/>
          </p:nvPicPr>
          <p:blipFill>
            <a:blip r:embed="rId6"/>
            <a:stretch>
              <a:fillRect/>
            </a:stretch>
          </p:blipFill>
          <p:spPr>
            <a:xfrm>
              <a:off x="9168652" y="3863116"/>
              <a:ext cx="691307" cy="195369"/>
            </a:xfrm>
            <a:prstGeom prst="rect">
              <a:avLst/>
            </a:prstGeom>
          </p:spPr>
        </p:pic>
        <p:pic>
          <p:nvPicPr>
            <p:cNvPr id="35" name="Picture 169">
              <a:extLst>
                <a:ext uri="{FF2B5EF4-FFF2-40B4-BE49-F238E27FC236}">
                  <a16:creationId xmlns:a16="http://schemas.microsoft.com/office/drawing/2014/main" id="{7B7F13E2-E14F-445A-BED6-88636A848CBD}"/>
                </a:ext>
              </a:extLst>
            </p:cNvPr>
            <p:cNvPicPr>
              <a:picLocks noChangeAspect="1"/>
            </p:cNvPicPr>
            <p:nvPr/>
          </p:nvPicPr>
          <p:blipFill>
            <a:blip r:embed="rId7"/>
            <a:stretch>
              <a:fillRect/>
            </a:stretch>
          </p:blipFill>
          <p:spPr>
            <a:xfrm>
              <a:off x="9487364" y="3560303"/>
              <a:ext cx="1085809" cy="250102"/>
            </a:xfrm>
            <a:prstGeom prst="rect">
              <a:avLst/>
            </a:prstGeom>
          </p:spPr>
        </p:pic>
        <p:pic>
          <p:nvPicPr>
            <p:cNvPr id="36" name="Picture 170">
              <a:extLst>
                <a:ext uri="{FF2B5EF4-FFF2-40B4-BE49-F238E27FC236}">
                  <a16:creationId xmlns:a16="http://schemas.microsoft.com/office/drawing/2014/main" id="{E13914F4-7502-4BAE-985B-8DB0B9D51B71}"/>
                </a:ext>
              </a:extLst>
            </p:cNvPr>
            <p:cNvPicPr>
              <a:picLocks noChangeAspect="1"/>
            </p:cNvPicPr>
            <p:nvPr/>
          </p:nvPicPr>
          <p:blipFill>
            <a:blip r:embed="rId8"/>
            <a:stretch>
              <a:fillRect/>
            </a:stretch>
          </p:blipFill>
          <p:spPr>
            <a:xfrm>
              <a:off x="10298801" y="3862560"/>
              <a:ext cx="643973" cy="260567"/>
            </a:xfrm>
            <a:prstGeom prst="rect">
              <a:avLst/>
            </a:prstGeom>
          </p:spPr>
        </p:pic>
        <p:pic>
          <p:nvPicPr>
            <p:cNvPr id="37" name="Picture 171">
              <a:extLst>
                <a:ext uri="{FF2B5EF4-FFF2-40B4-BE49-F238E27FC236}">
                  <a16:creationId xmlns:a16="http://schemas.microsoft.com/office/drawing/2014/main" id="{B9AC8177-7B1D-4C0A-AE2E-2DE73C6F9FED}"/>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05665" y="2411181"/>
              <a:ext cx="260345" cy="260345"/>
            </a:xfrm>
            <a:prstGeom prst="rect">
              <a:avLst/>
            </a:prstGeom>
          </p:spPr>
        </p:pic>
        <p:sp>
          <p:nvSpPr>
            <p:cNvPr id="38" name="Rectangle 172">
              <a:extLst>
                <a:ext uri="{FF2B5EF4-FFF2-40B4-BE49-F238E27FC236}">
                  <a16:creationId xmlns:a16="http://schemas.microsoft.com/office/drawing/2014/main" id="{1DE0E3E1-3F7A-4932-9700-255953369095}"/>
                </a:ext>
              </a:extLst>
            </p:cNvPr>
            <p:cNvSpPr/>
            <p:nvPr/>
          </p:nvSpPr>
          <p:spPr bwMode="auto">
            <a:xfrm>
              <a:off x="8911539" y="4668882"/>
              <a:ext cx="2672429" cy="1620799"/>
            </a:xfrm>
            <a:prstGeom prst="rect">
              <a:avLst/>
            </a:prstGeom>
            <a:solidFill>
              <a:srgbClr val="00BCF2"/>
            </a:solidFill>
            <a:ln w="19050" cap="flat" cmpd="sng" algn="ctr">
              <a:noFill/>
              <a:prstDash val="dash"/>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61133" eaLnBrk="1" fontAlgn="base" latinLnBrk="0" hangingPunct="1">
                <a:lnSpc>
                  <a:spcPct val="90000"/>
                </a:lnSpc>
                <a:spcBef>
                  <a:spcPct val="0"/>
                </a:spcBef>
                <a:spcAft>
                  <a:spcPct val="0"/>
                </a:spcAft>
                <a:buClrTx/>
                <a:buSzTx/>
                <a:buFontTx/>
                <a:buNone/>
                <a:tabLst/>
                <a:defRPr/>
              </a:pPr>
              <a:endParaRPr kumimoji="0" lang="en-US" sz="1000" b="0" i="0" u="none" strike="noStrike" kern="0" cap="none" spc="-47" normalizeH="0" baseline="0" noProof="0">
                <a:ln>
                  <a:noFill/>
                </a:ln>
                <a:gradFill>
                  <a:gsLst>
                    <a:gs pos="1250">
                      <a:srgbClr val="EFEFEF"/>
                    </a:gs>
                    <a:gs pos="10417">
                      <a:srgbClr val="EFEFE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39" name="Picture 173">
              <a:extLst>
                <a:ext uri="{FF2B5EF4-FFF2-40B4-BE49-F238E27FC236}">
                  <a16:creationId xmlns:a16="http://schemas.microsoft.com/office/drawing/2014/main" id="{A3F87132-9143-411A-AE25-819ADBC67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26139" y="2605497"/>
              <a:ext cx="764951" cy="764951"/>
            </a:xfrm>
            <a:prstGeom prst="rect">
              <a:avLst/>
            </a:prstGeom>
            <a:solidFill>
              <a:sysClr val="window" lastClr="FFFFFF"/>
            </a:solidFill>
          </p:spPr>
        </p:pic>
        <p:grpSp>
          <p:nvGrpSpPr>
            <p:cNvPr id="40" name="Group 174">
              <a:extLst>
                <a:ext uri="{FF2B5EF4-FFF2-40B4-BE49-F238E27FC236}">
                  <a16:creationId xmlns:a16="http://schemas.microsoft.com/office/drawing/2014/main" id="{9C074EA9-D9D3-4368-9E64-351907D10501}"/>
                </a:ext>
              </a:extLst>
            </p:cNvPr>
            <p:cNvGrpSpPr/>
            <p:nvPr/>
          </p:nvGrpSpPr>
          <p:grpSpPr>
            <a:xfrm>
              <a:off x="8992640" y="4739021"/>
              <a:ext cx="2448223" cy="1529145"/>
              <a:chOff x="9539601" y="4668622"/>
              <a:chExt cx="2598472" cy="1622989"/>
            </a:xfrm>
          </p:grpSpPr>
          <p:sp>
            <p:nvSpPr>
              <p:cNvPr id="47" name="TextBox 46">
                <a:extLst>
                  <a:ext uri="{FF2B5EF4-FFF2-40B4-BE49-F238E27FC236}">
                    <a16:creationId xmlns:a16="http://schemas.microsoft.com/office/drawing/2014/main" id="{288F82AE-CE08-43AC-B773-BA0EB68ECD68}"/>
                  </a:ext>
                </a:extLst>
              </p:cNvPr>
              <p:cNvSpPr txBox="1"/>
              <p:nvPr/>
            </p:nvSpPr>
            <p:spPr>
              <a:xfrm>
                <a:off x="9785372" y="6140007"/>
                <a:ext cx="2106933" cy="151604"/>
              </a:xfrm>
              <a:prstGeom prst="rect">
                <a:avLst/>
              </a:prstGeom>
              <a:noFill/>
            </p:spPr>
            <p:txBody>
              <a:bodyPr wrap="square" lIns="0" tIns="0" rIns="0" bIns="0" rtlCol="0">
                <a:spAutoFit/>
              </a:bodyPr>
              <a:lstStyle/>
              <a:p>
                <a:pPr algn="ctr" defTabSz="1171012" latinLnBrk="0">
                  <a:lnSpc>
                    <a:spcPct val="90000"/>
                  </a:lnSpc>
                  <a:spcBef>
                    <a:spcPct val="20000"/>
                  </a:spcBef>
                  <a:buSzPct val="80000"/>
                </a:pPr>
                <a:r>
                  <a:rPr lang="en-US" sz="600">
                    <a:gradFill>
                      <a:gsLst>
                        <a:gs pos="21429">
                          <a:srgbClr val="EFEFEF"/>
                        </a:gs>
                        <a:gs pos="42000">
                          <a:srgbClr val="EFEFE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Microsoft Azure</a:t>
                </a:r>
              </a:p>
            </p:txBody>
          </p:sp>
          <p:sp>
            <p:nvSpPr>
              <p:cNvPr id="48" name="Freeform 128">
                <a:extLst>
                  <a:ext uri="{FF2B5EF4-FFF2-40B4-BE49-F238E27FC236}">
                    <a16:creationId xmlns:a16="http://schemas.microsoft.com/office/drawing/2014/main" id="{F1C59A7F-6F40-47C2-A3F1-4B6A814DF7EE}"/>
                  </a:ext>
                </a:extLst>
              </p:cNvPr>
              <p:cNvSpPr>
                <a:spLocks noChangeAspect="1"/>
              </p:cNvSpPr>
              <p:nvPr/>
            </p:nvSpPr>
            <p:spPr bwMode="black">
              <a:xfrm>
                <a:off x="9539601" y="4668622"/>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rgbClr val="00BCF2"/>
                </a:solidFill>
              </a:ln>
            </p:spPr>
            <p:txBody>
              <a:bodyPr vert="horz" wrap="square" lIns="86152" tIns="43076" rIns="86152" bIns="43076" numCol="1" anchor="t" anchorCtr="0" compatLnSpc="1">
                <a:prstTxWarp prst="textNoShape">
                  <a:avLst/>
                </a:prstTxWarp>
              </a:bodyPr>
              <a:lstStyle/>
              <a:p>
                <a:pPr defTabSz="878471" latinLnBrk="0"/>
                <a:endParaRPr lang="en-US" sz="70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41" name="Picture 177">
              <a:extLst>
                <a:ext uri="{FF2B5EF4-FFF2-40B4-BE49-F238E27FC236}">
                  <a16:creationId xmlns:a16="http://schemas.microsoft.com/office/drawing/2014/main" id="{21101E4A-0C0E-4786-82BA-3DE9BFC178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838" y="5524184"/>
              <a:ext cx="364375" cy="364375"/>
            </a:xfrm>
            <a:prstGeom prst="rect">
              <a:avLst/>
            </a:prstGeom>
          </p:spPr>
        </p:pic>
        <p:pic>
          <p:nvPicPr>
            <p:cNvPr id="42" name="Picture 178">
              <a:extLst>
                <a:ext uri="{FF2B5EF4-FFF2-40B4-BE49-F238E27FC236}">
                  <a16:creationId xmlns:a16="http://schemas.microsoft.com/office/drawing/2014/main" id="{4BD3E53C-2161-4B76-AE43-22601DBAB7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73913" y="5515754"/>
              <a:ext cx="364375" cy="364375"/>
            </a:xfrm>
            <a:prstGeom prst="rect">
              <a:avLst/>
            </a:prstGeom>
          </p:spPr>
        </p:pic>
        <p:pic>
          <p:nvPicPr>
            <p:cNvPr id="43" name="Picture 179">
              <a:extLst>
                <a:ext uri="{FF2B5EF4-FFF2-40B4-BE49-F238E27FC236}">
                  <a16:creationId xmlns:a16="http://schemas.microsoft.com/office/drawing/2014/main" id="{531F55CE-97B9-485B-8976-91FD9D1E1A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13641" y="5145007"/>
              <a:ext cx="361898" cy="361898"/>
            </a:xfrm>
            <a:prstGeom prst="rect">
              <a:avLst/>
            </a:prstGeom>
          </p:spPr>
        </p:pic>
        <p:pic>
          <p:nvPicPr>
            <p:cNvPr id="44" name="Picture 180">
              <a:extLst>
                <a:ext uri="{FF2B5EF4-FFF2-40B4-BE49-F238E27FC236}">
                  <a16:creationId xmlns:a16="http://schemas.microsoft.com/office/drawing/2014/main" id="{194E50E7-93EA-48E5-8D71-D97EC748D87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91437" y="5515402"/>
              <a:ext cx="382476" cy="382476"/>
            </a:xfrm>
            <a:prstGeom prst="rect">
              <a:avLst/>
            </a:prstGeom>
          </p:spPr>
        </p:pic>
        <p:pic>
          <p:nvPicPr>
            <p:cNvPr id="45" name="Picture 181">
              <a:extLst>
                <a:ext uri="{FF2B5EF4-FFF2-40B4-BE49-F238E27FC236}">
                  <a16:creationId xmlns:a16="http://schemas.microsoft.com/office/drawing/2014/main" id="{CB7F7364-813E-4F7A-ABE8-9A096BEB200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10120" y="5535376"/>
              <a:ext cx="354489" cy="354489"/>
            </a:xfrm>
            <a:prstGeom prst="rect">
              <a:avLst/>
            </a:prstGeom>
          </p:spPr>
        </p:pic>
        <p:pic>
          <p:nvPicPr>
            <p:cNvPr id="46" name="Picture 182">
              <a:extLst>
                <a:ext uri="{FF2B5EF4-FFF2-40B4-BE49-F238E27FC236}">
                  <a16:creationId xmlns:a16="http://schemas.microsoft.com/office/drawing/2014/main" id="{F6B9A793-DFCD-4AB4-B95F-E20B03813F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5668" y="5156507"/>
              <a:ext cx="311084" cy="311084"/>
            </a:xfrm>
            <a:prstGeom prst="rect">
              <a:avLst/>
            </a:prstGeom>
          </p:spPr>
        </p:pic>
      </p:grpSp>
    </p:spTree>
    <p:extLst>
      <p:ext uri="{BB962C8B-B14F-4D97-AF65-F5344CB8AC3E}">
        <p14:creationId xmlns:p14="http://schemas.microsoft.com/office/powerpoint/2010/main" val="1018511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8B26A3-0FD3-4BE6-8057-7D38118EB8E5}"/>
              </a:ext>
            </a:extLst>
          </p:cNvPr>
          <p:cNvSpPr>
            <a:spLocks noGrp="1"/>
          </p:cNvSpPr>
          <p:nvPr>
            <p:ph type="ctrTitle"/>
          </p:nvPr>
        </p:nvSpPr>
        <p:spPr/>
        <p:txBody>
          <a:bodyPr>
            <a:normAutofit/>
          </a:bodyPr>
          <a:lstStyle/>
          <a:p>
            <a:r>
              <a:rPr lang="en-US" altLang="ko-KR"/>
              <a:t>Azure Security Center</a:t>
            </a:r>
            <a:endParaRPr lang="ko-KR" altLang="en-US"/>
          </a:p>
        </p:txBody>
      </p:sp>
      <p:sp>
        <p:nvSpPr>
          <p:cNvPr id="7" name="텍스트 개체 틀 6">
            <a:extLst>
              <a:ext uri="{FF2B5EF4-FFF2-40B4-BE49-F238E27FC236}">
                <a16:creationId xmlns:a16="http://schemas.microsoft.com/office/drawing/2014/main" id="{080F1299-AC3B-4671-9985-2F8FD6172438}"/>
              </a:ext>
            </a:extLst>
          </p:cNvPr>
          <p:cNvSpPr>
            <a:spLocks noGrp="1"/>
          </p:cNvSpPr>
          <p:nvPr>
            <p:ph type="body" sz="quarter" idx="10"/>
          </p:nvPr>
        </p:nvSpPr>
        <p:spPr/>
        <p:txBody>
          <a:bodyPr/>
          <a:lstStyle/>
          <a:p>
            <a:r>
              <a:rPr lang="ko-KR" altLang="en-US"/>
              <a:t>하이브리드 </a:t>
            </a:r>
            <a:r>
              <a:rPr lang="ko-KR" altLang="en-US" err="1"/>
              <a:t>클라우드위한</a:t>
            </a:r>
            <a:r>
              <a:rPr lang="ko-KR" altLang="en-US"/>
              <a:t> 통합 보안 관리 및 고급 위협 방지 서비스</a:t>
            </a:r>
          </a:p>
        </p:txBody>
      </p:sp>
      <p:sp>
        <p:nvSpPr>
          <p:cNvPr id="3" name="Text Placeholder 3">
            <a:extLst>
              <a:ext uri="{FF2B5EF4-FFF2-40B4-BE49-F238E27FC236}">
                <a16:creationId xmlns:a16="http://schemas.microsoft.com/office/drawing/2014/main" id="{6221A3DF-5843-4FE4-A6FA-A76DFA2AE5E6}"/>
              </a:ext>
            </a:extLst>
          </p:cNvPr>
          <p:cNvSpPr txBox="1">
            <a:spLocks/>
          </p:cNvSpPr>
          <p:nvPr/>
        </p:nvSpPr>
        <p:spPr>
          <a:xfrm>
            <a:off x="484612" y="1448982"/>
            <a:ext cx="4012601" cy="3539430"/>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a:lnSpc>
                <a:spcPct val="100000"/>
              </a:lnSpc>
              <a:spcBef>
                <a:spcPts val="600"/>
              </a:spcBef>
              <a:buClr>
                <a:srgbClr val="000000"/>
              </a:buClr>
              <a:tabLst>
                <a:tab pos="457200" algn="l"/>
              </a:tabLst>
            </a:pPr>
            <a:r>
              <a:rPr lang="en-US" altLang="ko-KR" sz="1700">
                <a:latin typeface="+mn-ea"/>
              </a:rPr>
              <a:t>Azure </a:t>
            </a:r>
            <a:r>
              <a:rPr lang="ko-KR" altLang="en-US" sz="1700">
                <a:latin typeface="+mn-ea"/>
              </a:rPr>
              <a:t>및 하이브리드</a:t>
            </a:r>
            <a:r>
              <a:rPr lang="en-US" altLang="ko-KR" sz="1700">
                <a:latin typeface="+mn-ea"/>
              </a:rPr>
              <a:t>, </a:t>
            </a:r>
            <a:r>
              <a:rPr lang="ko-KR" altLang="en-US" sz="1700">
                <a:latin typeface="+mn-ea"/>
              </a:rPr>
              <a:t>멀티클라우드</a:t>
            </a:r>
            <a:br>
              <a:rPr lang="en-US" altLang="ko-KR" sz="1700">
                <a:latin typeface="+mn-ea"/>
              </a:rPr>
            </a:br>
            <a:r>
              <a:rPr lang="ko-KR" altLang="en-US" sz="1700">
                <a:latin typeface="+mn-ea"/>
              </a:rPr>
              <a:t>리소스에 대해 통합 보안 모니터링 및 정책관리를 제공하는 완전관리형 보안 솔루션</a:t>
            </a:r>
          </a:p>
          <a:p>
            <a:pPr marL="231775" indent="-231775">
              <a:lnSpc>
                <a:spcPct val="100000"/>
              </a:lnSpc>
              <a:spcBef>
                <a:spcPts val="600"/>
              </a:spcBef>
              <a:buClr>
                <a:srgbClr val="000000"/>
              </a:buClr>
              <a:tabLst>
                <a:tab pos="457200" algn="l"/>
              </a:tabLst>
            </a:pPr>
            <a:r>
              <a:rPr lang="ko-KR" altLang="en-US" sz="1700">
                <a:latin typeface="+mn-ea"/>
              </a:rPr>
              <a:t>실시간 보안 경고를 기반으로 위협을 예방 및 대응할 수 있음</a:t>
            </a:r>
          </a:p>
          <a:p>
            <a:pPr marL="231775" indent="-231775">
              <a:lnSpc>
                <a:spcPct val="100000"/>
              </a:lnSpc>
              <a:spcBef>
                <a:spcPts val="600"/>
              </a:spcBef>
              <a:buClr>
                <a:srgbClr val="000000"/>
              </a:buClr>
              <a:tabLst>
                <a:tab pos="457200" algn="l"/>
              </a:tabLst>
            </a:pPr>
            <a:r>
              <a:rPr lang="ko-KR" altLang="en-US" sz="1700">
                <a:latin typeface="+mn-ea"/>
              </a:rPr>
              <a:t>고급 분석을 통해 </a:t>
            </a:r>
            <a:r>
              <a:rPr lang="en-US" altLang="ko-KR" sz="1700">
                <a:latin typeface="+mn-ea"/>
              </a:rPr>
              <a:t>Azure </a:t>
            </a:r>
            <a:r>
              <a:rPr lang="ko-KR" altLang="en-US" sz="1700">
                <a:latin typeface="+mn-ea"/>
              </a:rPr>
              <a:t>리소스에 대한 보안 가시성과 제어권을 향상</a:t>
            </a:r>
            <a:endParaRPr lang="en-US" altLang="ko-KR" sz="1700">
              <a:latin typeface="+mn-ea"/>
            </a:endParaRPr>
          </a:p>
          <a:p>
            <a:pPr marL="231775" indent="-231775">
              <a:lnSpc>
                <a:spcPct val="100000"/>
              </a:lnSpc>
              <a:spcBef>
                <a:spcPts val="600"/>
              </a:spcBef>
              <a:buClr>
                <a:srgbClr val="000000"/>
              </a:buClr>
              <a:tabLst>
                <a:tab pos="457200" algn="l"/>
              </a:tabLst>
            </a:pPr>
            <a:r>
              <a:rPr lang="ko-KR" altLang="en-US" sz="1700">
                <a:latin typeface="+mn-ea"/>
              </a:rPr>
              <a:t>접근 제어 및 어플리케이션 제어를 통해 악의적인 행위 차단</a:t>
            </a:r>
          </a:p>
          <a:p>
            <a:pPr marL="231775" indent="-231775">
              <a:lnSpc>
                <a:spcPct val="100000"/>
              </a:lnSpc>
              <a:spcBef>
                <a:spcPts val="600"/>
              </a:spcBef>
              <a:buClr>
                <a:srgbClr val="000000"/>
              </a:buClr>
              <a:tabLst>
                <a:tab pos="457200" algn="l"/>
              </a:tabLst>
            </a:pPr>
            <a:r>
              <a:rPr lang="ko-KR" altLang="en-US" sz="1700">
                <a:latin typeface="+mn-ea"/>
              </a:rPr>
              <a:t>보안 경고에 대해 내장된 위협 인텔리전스 리포트를 제공</a:t>
            </a:r>
          </a:p>
        </p:txBody>
      </p:sp>
      <p:pic>
        <p:nvPicPr>
          <p:cNvPr id="5" name="Picture 6">
            <a:extLst>
              <a:ext uri="{FF2B5EF4-FFF2-40B4-BE49-F238E27FC236}">
                <a16:creationId xmlns:a16="http://schemas.microsoft.com/office/drawing/2014/main" id="{FA3FC8DE-54F9-4195-BF57-FF7B8505B73E}"/>
              </a:ext>
            </a:extLst>
          </p:cNvPr>
          <p:cNvPicPr>
            <a:picLocks noChangeAspect="1"/>
          </p:cNvPicPr>
          <p:nvPr/>
        </p:nvPicPr>
        <p:blipFill rotWithShape="1">
          <a:blip r:embed="rId2"/>
          <a:srcRect l="2899" t="8774" r="2880" b="28821"/>
          <a:stretch/>
        </p:blipFill>
        <p:spPr>
          <a:xfrm>
            <a:off x="4490832" y="1210967"/>
            <a:ext cx="7583080" cy="5022471"/>
          </a:xfrm>
          <a:prstGeom prst="rect">
            <a:avLst/>
          </a:prstGeom>
        </p:spPr>
      </p:pic>
      <p:pic>
        <p:nvPicPr>
          <p:cNvPr id="6" name="Picture 9">
            <a:extLst>
              <a:ext uri="{FF2B5EF4-FFF2-40B4-BE49-F238E27FC236}">
                <a16:creationId xmlns:a16="http://schemas.microsoft.com/office/drawing/2014/main" id="{5950D82E-B182-4F1B-B339-7D5ED962588C}"/>
              </a:ext>
            </a:extLst>
          </p:cNvPr>
          <p:cNvPicPr>
            <a:picLocks noChangeAspect="1"/>
          </p:cNvPicPr>
          <p:nvPr/>
        </p:nvPicPr>
        <p:blipFill>
          <a:blip r:embed="rId3"/>
          <a:stretch>
            <a:fillRect/>
          </a:stretch>
        </p:blipFill>
        <p:spPr>
          <a:xfrm>
            <a:off x="4722522" y="1571321"/>
            <a:ext cx="7126081" cy="3988726"/>
          </a:xfrm>
          <a:prstGeom prst="rect">
            <a:avLst/>
          </a:prstGeom>
        </p:spPr>
      </p:pic>
    </p:spTree>
    <p:extLst>
      <p:ext uri="{BB962C8B-B14F-4D97-AF65-F5344CB8AC3E}">
        <p14:creationId xmlns:p14="http://schemas.microsoft.com/office/powerpoint/2010/main" val="218991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5E1BDE-D809-4D4B-ACCF-38F6237CECED}"/>
              </a:ext>
            </a:extLst>
          </p:cNvPr>
          <p:cNvSpPr>
            <a:spLocks noGrp="1"/>
          </p:cNvSpPr>
          <p:nvPr>
            <p:ph type="ctrTitle"/>
          </p:nvPr>
        </p:nvSpPr>
        <p:spPr/>
        <p:txBody>
          <a:bodyPr/>
          <a:lstStyle/>
          <a:p>
            <a:r>
              <a:rPr lang="en-US" altLang="ko-KR"/>
              <a:t>Azure </a:t>
            </a:r>
            <a:r>
              <a:rPr lang="ko-KR" altLang="en-US"/>
              <a:t>방화벽</a:t>
            </a:r>
          </a:p>
        </p:txBody>
      </p:sp>
      <p:pic>
        <p:nvPicPr>
          <p:cNvPr id="3" name="Picture 3" descr="Azure Firewall을 나타내는 아이콘">
            <a:extLst>
              <a:ext uri="{FF2B5EF4-FFF2-40B4-BE49-F238E27FC236}">
                <a16:creationId xmlns:a16="http://schemas.microsoft.com/office/drawing/2014/main" id="{2518268F-53AD-4561-AAA3-05E6F42E91F0}"/>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201" y="2968674"/>
            <a:ext cx="2871537" cy="1760167"/>
          </a:xfrm>
          <a:prstGeom prst="rect">
            <a:avLst/>
          </a:prstGeom>
        </p:spPr>
      </p:pic>
      <p:sp>
        <p:nvSpPr>
          <p:cNvPr id="4" name="Text Placeholder 5">
            <a:extLst>
              <a:ext uri="{FF2B5EF4-FFF2-40B4-BE49-F238E27FC236}">
                <a16:creationId xmlns:a16="http://schemas.microsoft.com/office/drawing/2014/main" id="{BF758669-3ACF-4D5A-9ABB-75BDB5BE9581}"/>
              </a:ext>
            </a:extLst>
          </p:cNvPr>
          <p:cNvSpPr txBox="1">
            <a:spLocks/>
          </p:cNvSpPr>
          <p:nvPr/>
        </p:nvSpPr>
        <p:spPr>
          <a:xfrm>
            <a:off x="588262" y="865487"/>
            <a:ext cx="10803637" cy="382495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ko-KR">
                <a:latin typeface="나눔스퀘어" panose="020B0600000101010101" pitchFamily="50" charset="-127"/>
                <a:ea typeface="나눔스퀘어" panose="020B0600000101010101" pitchFamily="50" charset="-127"/>
              </a:rPr>
              <a:t>네트워크 리소스를 보호하기 위해 원래 IP 주소를 기반으로 서버 액세스를 허용/거부하는 상태 저장, 관리, 서비스용 방화벽(FaaS)입니다.</a:t>
            </a:r>
          </a:p>
          <a:p>
            <a:pPr>
              <a:lnSpc>
                <a:spcPct val="114000"/>
              </a:lnSpc>
            </a:pPr>
            <a:r>
              <a:rPr lang="ko-KR">
                <a:latin typeface="나눔스퀘어" panose="020B0600000101010101" pitchFamily="50" charset="-127"/>
                <a:ea typeface="나눔스퀘어" panose="020B0600000101010101" pitchFamily="50" charset="-127"/>
              </a:rPr>
              <a:t>인바운드 및 아웃바운드 트래픽 필터링 규칙이 적용됩니다.</a:t>
            </a:r>
          </a:p>
          <a:p>
            <a:pPr>
              <a:lnSpc>
                <a:spcPct val="114000"/>
              </a:lnSpc>
            </a:pPr>
            <a:r>
              <a:rPr lang="ko-KR">
                <a:latin typeface="나눔스퀘어" panose="020B0600000101010101" pitchFamily="50" charset="-127"/>
                <a:ea typeface="나눔스퀘어" panose="020B0600000101010101" pitchFamily="50" charset="-127"/>
              </a:rPr>
              <a:t>기본적인 고가용성을 제공합니다.</a:t>
            </a:r>
          </a:p>
          <a:p>
            <a:pPr>
              <a:lnSpc>
                <a:spcPct val="114000"/>
              </a:lnSpc>
            </a:pPr>
            <a:r>
              <a:rPr lang="ko-KR">
                <a:latin typeface="나눔스퀘어" panose="020B0600000101010101" pitchFamily="50" charset="-127"/>
                <a:ea typeface="나눔스퀘어" panose="020B0600000101010101" pitchFamily="50" charset="-127"/>
              </a:rPr>
              <a:t>무제한 클라우드 확장성을 제공합니다.</a:t>
            </a:r>
          </a:p>
          <a:p>
            <a:pPr>
              <a:lnSpc>
                <a:spcPct val="114000"/>
              </a:lnSpc>
            </a:pPr>
            <a:r>
              <a:rPr lang="ko-KR">
                <a:latin typeface="나눔스퀘어" panose="020B0600000101010101" pitchFamily="50" charset="-127"/>
                <a:ea typeface="나눔스퀘어" panose="020B0600000101010101" pitchFamily="50" charset="-127"/>
              </a:rPr>
              <a:t>Azure Monitor 로깅을 사용합니다.</a:t>
            </a:r>
          </a:p>
          <a:p>
            <a:pPr marL="0" indent="0">
              <a:lnSpc>
                <a:spcPct val="114000"/>
              </a:lnSpc>
              <a:buFont typeface="Arial" panose="020B0604020202020204" pitchFamily="34" charset="0"/>
              <a:buNone/>
            </a:pPr>
            <a:endParaRPr lang="en-US">
              <a:latin typeface="나눔스퀘어" panose="020B0600000101010101" pitchFamily="50" charset="-127"/>
              <a:ea typeface="나눔스퀘어" panose="020B0600000101010101" pitchFamily="50" charset="-127"/>
            </a:endParaRPr>
          </a:p>
        </p:txBody>
      </p:sp>
      <p:sp>
        <p:nvSpPr>
          <p:cNvPr id="5" name="Rectangle 1">
            <a:extLst>
              <a:ext uri="{FF2B5EF4-FFF2-40B4-BE49-F238E27FC236}">
                <a16:creationId xmlns:a16="http://schemas.microsoft.com/office/drawing/2014/main" id="{C1C490DA-D227-4EFB-9DB3-C45FE5883F61}"/>
              </a:ext>
            </a:extLst>
          </p:cNvPr>
          <p:cNvSpPr/>
          <p:nvPr/>
        </p:nvSpPr>
        <p:spPr>
          <a:xfrm>
            <a:off x="588262" y="4967986"/>
            <a:ext cx="11015476" cy="1384995"/>
          </a:xfrm>
          <a:prstGeom prst="rect">
            <a:avLst/>
          </a:prstGeom>
        </p:spPr>
        <p:txBody>
          <a:bodyPr wrap="square">
            <a:spAutoFit/>
          </a:bodyPr>
          <a:lstStyle/>
          <a:p>
            <a:r>
              <a:rPr lang="ko-KR">
                <a:latin typeface="나눔스퀘어" panose="020B0600000101010101" pitchFamily="50" charset="-127"/>
                <a:ea typeface="나눔스퀘어" panose="020B0600000101010101" pitchFamily="50" charset="-127"/>
              </a:rPr>
              <a:t>✔️ </a:t>
            </a:r>
            <a:r>
              <a:rPr lang="ko-KR" sz="2800">
                <a:gradFill>
                  <a:gsLst>
                    <a:gs pos="1250">
                      <a:schemeClr val="tx1"/>
                    </a:gs>
                    <a:gs pos="100000">
                      <a:schemeClr val="tx1"/>
                    </a:gs>
                  </a:gsLst>
                  <a:lin ang="5400000" scaled="0"/>
                </a:gradFill>
                <a:latin typeface="나눔스퀘어" panose="020B0600000101010101" pitchFamily="50" charset="-127"/>
                <a:ea typeface="나눔스퀘어" panose="020B0600000101010101" pitchFamily="50" charset="-127"/>
                <a:cs typeface="Segoe UI Semilight" panose="020B0402040204020203" pitchFamily="34" charset="0"/>
              </a:rPr>
              <a:t>Azure Application Gateway도 WAF(웹 애플리케이션 방화벽)라는 방화벽을 제공합니다. WAF는 웹 애플리케이션에 대한 중앙 집중식 인바운드 보호를 제공합니다.</a:t>
            </a:r>
          </a:p>
        </p:txBody>
      </p:sp>
    </p:spTree>
    <p:extLst>
      <p:ext uri="{BB962C8B-B14F-4D97-AF65-F5344CB8AC3E}">
        <p14:creationId xmlns:p14="http://schemas.microsoft.com/office/powerpoint/2010/main" val="430503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BBF2FA-0D44-4B71-B644-57D28E952991}"/>
              </a:ext>
            </a:extLst>
          </p:cNvPr>
          <p:cNvSpPr>
            <a:spLocks noGrp="1"/>
          </p:cNvSpPr>
          <p:nvPr>
            <p:ph type="ctrTitle"/>
          </p:nvPr>
        </p:nvSpPr>
        <p:spPr/>
        <p:txBody>
          <a:bodyPr>
            <a:normAutofit/>
          </a:bodyPr>
          <a:lstStyle/>
          <a:p>
            <a:r>
              <a:rPr lang="en-US" altLang="ko-KR"/>
              <a:t>Azure DDoS Protection</a:t>
            </a:r>
            <a:endParaRPr lang="ko-KR" altLang="en-US"/>
          </a:p>
        </p:txBody>
      </p:sp>
      <p:sp>
        <p:nvSpPr>
          <p:cNvPr id="38" name="텍스트 개체 틀 37">
            <a:extLst>
              <a:ext uri="{FF2B5EF4-FFF2-40B4-BE49-F238E27FC236}">
                <a16:creationId xmlns:a16="http://schemas.microsoft.com/office/drawing/2014/main" id="{FEFCEED2-4505-4B7D-A06F-BDCB77F8997F}"/>
              </a:ext>
            </a:extLst>
          </p:cNvPr>
          <p:cNvSpPr>
            <a:spLocks noGrp="1"/>
          </p:cNvSpPr>
          <p:nvPr>
            <p:ph type="body" sz="quarter" idx="10"/>
          </p:nvPr>
        </p:nvSpPr>
        <p:spPr/>
        <p:txBody>
          <a:bodyPr/>
          <a:lstStyle/>
          <a:p>
            <a:r>
              <a:rPr lang="en-US" altLang="ko-KR"/>
              <a:t>DDoS </a:t>
            </a:r>
            <a:r>
              <a:rPr lang="ko-KR" altLang="en-US" err="1"/>
              <a:t>위협으로부터</a:t>
            </a:r>
            <a:r>
              <a:rPr lang="ko-KR" altLang="en-US"/>
              <a:t> </a:t>
            </a:r>
            <a:r>
              <a:rPr lang="en-US" altLang="ko-KR"/>
              <a:t>Azure </a:t>
            </a:r>
            <a:r>
              <a:rPr lang="ko-KR" altLang="en-US"/>
              <a:t>리소스 보호</a:t>
            </a:r>
          </a:p>
        </p:txBody>
      </p:sp>
      <p:sp>
        <p:nvSpPr>
          <p:cNvPr id="3" name="Text Placeholder 3">
            <a:extLst>
              <a:ext uri="{FF2B5EF4-FFF2-40B4-BE49-F238E27FC236}">
                <a16:creationId xmlns:a16="http://schemas.microsoft.com/office/drawing/2014/main" id="{50790280-1474-4E29-BDC9-1A89E405F24E}"/>
              </a:ext>
            </a:extLst>
          </p:cNvPr>
          <p:cNvSpPr txBox="1">
            <a:spLocks/>
          </p:cNvSpPr>
          <p:nvPr/>
        </p:nvSpPr>
        <p:spPr>
          <a:xfrm>
            <a:off x="426424" y="1960478"/>
            <a:ext cx="4225128" cy="410266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a:buClr>
                <a:schemeClr val="tx2"/>
              </a:buClr>
              <a:buSzPct val="100000"/>
            </a:pPr>
            <a:r>
              <a:rPr lang="en-US" altLang="ko-KR" sz="1800"/>
              <a:t>Azure </a:t>
            </a:r>
            <a:r>
              <a:rPr lang="ko-KR" altLang="en-US" sz="1800"/>
              <a:t>가상 네트워크에 대한 </a:t>
            </a:r>
            <a:r>
              <a:rPr lang="en-US" altLang="ko-KR" sz="1800"/>
              <a:t>Advanced</a:t>
            </a:r>
            <a:r>
              <a:rPr lang="ko-KR" altLang="en-US" sz="1800"/>
              <a:t> 보호 제공</a:t>
            </a:r>
            <a:endParaRPr lang="en-US" sz="1800"/>
          </a:p>
          <a:p>
            <a:pPr marL="231775" indent="-231775">
              <a:buClr>
                <a:schemeClr val="tx2"/>
              </a:buClr>
              <a:buSzPct val="100000"/>
            </a:pPr>
            <a:r>
              <a:rPr lang="en-US" sz="1800"/>
              <a:t>60</a:t>
            </a:r>
            <a:r>
              <a:rPr lang="ko-KR" altLang="en-US" sz="1800"/>
              <a:t>개 이상의</a:t>
            </a:r>
            <a:r>
              <a:rPr lang="en-US" sz="1800"/>
              <a:t> </a:t>
            </a:r>
            <a:r>
              <a:rPr lang="ko-KR" altLang="en-US" sz="1800"/>
              <a:t>네트워크 계층 공격에 대한 자동 완화 제공</a:t>
            </a:r>
            <a:endParaRPr lang="en-US" sz="1800"/>
          </a:p>
          <a:p>
            <a:pPr marL="231775" indent="-231775">
              <a:buClr>
                <a:schemeClr val="tx2"/>
              </a:buClr>
              <a:buSzPct val="100000"/>
            </a:pPr>
            <a:r>
              <a:rPr lang="ko-KR" altLang="en-US" sz="1800"/>
              <a:t>어플리케이션 계층 보호 위한 </a:t>
            </a:r>
            <a:br>
              <a:rPr lang="en-US" altLang="ko-KR" sz="1800"/>
            </a:br>
            <a:r>
              <a:rPr lang="en-US" sz="1800"/>
              <a:t>Azure AppGW WAF</a:t>
            </a:r>
            <a:r>
              <a:rPr lang="ko-KR" altLang="en-US" sz="1800"/>
              <a:t>와 연동 지원</a:t>
            </a:r>
            <a:endParaRPr lang="en-US" altLang="ko-KR" sz="1800"/>
          </a:p>
          <a:p>
            <a:pPr marL="231775" indent="-231775">
              <a:buClr>
                <a:schemeClr val="tx2"/>
              </a:buClr>
              <a:buSzPct val="100000"/>
            </a:pPr>
            <a:r>
              <a:rPr lang="ko-KR" altLang="en-US" sz="1800"/>
              <a:t>플랫폼 인사이트 및 어플리케이션 트래픽 패턴 기반으로 적응형 튜닝 적용</a:t>
            </a:r>
            <a:endParaRPr lang="en-US" sz="1800"/>
          </a:p>
          <a:p>
            <a:pPr marL="231775" indent="-231775">
              <a:buClr>
                <a:schemeClr val="tx2"/>
              </a:buClr>
              <a:buSzPct val="100000"/>
            </a:pPr>
            <a:r>
              <a:rPr lang="ko-KR" altLang="en-US" sz="1800"/>
              <a:t>분석</a:t>
            </a:r>
            <a:r>
              <a:rPr lang="en-US" altLang="ko-KR" sz="1800"/>
              <a:t>, </a:t>
            </a:r>
            <a:r>
              <a:rPr lang="ko-KR" altLang="en-US" sz="1800"/>
              <a:t>인사이트</a:t>
            </a:r>
            <a:r>
              <a:rPr lang="en-US" altLang="ko-KR" sz="1800"/>
              <a:t>, </a:t>
            </a:r>
            <a:r>
              <a:rPr lang="ko-KR" altLang="en-US" sz="1800"/>
              <a:t>알림 위해 </a:t>
            </a:r>
            <a:r>
              <a:rPr lang="en-US" altLang="ko-KR" sz="1800"/>
              <a:t>Azure Monitor </a:t>
            </a:r>
            <a:r>
              <a:rPr lang="ko-KR" altLang="en-US" sz="1800"/>
              <a:t>와 통합</a:t>
            </a:r>
            <a:endParaRPr lang="en-US" altLang="ko-KR" sz="1800"/>
          </a:p>
          <a:p>
            <a:pPr marL="231775" indent="-231775">
              <a:buClr>
                <a:schemeClr val="tx2"/>
              </a:buClr>
              <a:buSzPct val="100000"/>
            </a:pPr>
            <a:r>
              <a:rPr lang="en-US" altLang="ko-KR" sz="1800"/>
              <a:t>DDoS </a:t>
            </a:r>
            <a:r>
              <a:rPr lang="ko-KR" altLang="en-US" sz="1800"/>
              <a:t>공격으로부터 예측되지 않은 비용 보호</a:t>
            </a:r>
            <a:endParaRPr lang="en-US" sz="1800"/>
          </a:p>
        </p:txBody>
      </p:sp>
      <p:grpSp>
        <p:nvGrpSpPr>
          <p:cNvPr id="5" name="Group 9">
            <a:extLst>
              <a:ext uri="{FF2B5EF4-FFF2-40B4-BE49-F238E27FC236}">
                <a16:creationId xmlns:a16="http://schemas.microsoft.com/office/drawing/2014/main" id="{37C238F6-F816-4FFC-9FEA-C35676BEBA17}"/>
              </a:ext>
            </a:extLst>
          </p:cNvPr>
          <p:cNvGrpSpPr/>
          <p:nvPr/>
        </p:nvGrpSpPr>
        <p:grpSpPr>
          <a:xfrm>
            <a:off x="4814306" y="2546546"/>
            <a:ext cx="7072894" cy="1953784"/>
            <a:chOff x="4594675" y="2082306"/>
            <a:chExt cx="7391475" cy="2041787"/>
          </a:xfrm>
        </p:grpSpPr>
        <p:cxnSp>
          <p:nvCxnSpPr>
            <p:cNvPr id="6" name="Straight Connector 84">
              <a:extLst>
                <a:ext uri="{FF2B5EF4-FFF2-40B4-BE49-F238E27FC236}">
                  <a16:creationId xmlns:a16="http://schemas.microsoft.com/office/drawing/2014/main" id="{89DA4677-47F8-4BE0-B6F0-25B2701C5183}"/>
                </a:ext>
              </a:extLst>
            </p:cNvPr>
            <p:cNvCxnSpPr>
              <a:cxnSpLocks/>
            </p:cNvCxnSpPr>
            <p:nvPr/>
          </p:nvCxnSpPr>
          <p:spPr>
            <a:xfrm>
              <a:off x="5656683" y="3532362"/>
              <a:ext cx="1894126" cy="3496"/>
            </a:xfrm>
            <a:prstGeom prst="line">
              <a:avLst/>
            </a:prstGeom>
            <a:noFill/>
            <a:ln w="76200" cap="rnd" cmpd="sng" algn="ctr">
              <a:solidFill>
                <a:srgbClr val="FF8C00"/>
              </a:solidFill>
              <a:prstDash val="solid"/>
              <a:headEnd type="none"/>
              <a:tailEnd type="none"/>
            </a:ln>
            <a:effectLst/>
          </p:spPr>
        </p:cxnSp>
        <p:cxnSp>
          <p:nvCxnSpPr>
            <p:cNvPr id="7" name="Straight Connector 85">
              <a:extLst>
                <a:ext uri="{FF2B5EF4-FFF2-40B4-BE49-F238E27FC236}">
                  <a16:creationId xmlns:a16="http://schemas.microsoft.com/office/drawing/2014/main" id="{C79BEE51-1064-460D-97C1-31532505F88F}"/>
                </a:ext>
              </a:extLst>
            </p:cNvPr>
            <p:cNvCxnSpPr>
              <a:cxnSpLocks/>
            </p:cNvCxnSpPr>
            <p:nvPr/>
          </p:nvCxnSpPr>
          <p:spPr>
            <a:xfrm flipV="1">
              <a:off x="5707867" y="3625020"/>
              <a:ext cx="1842942" cy="6222"/>
            </a:xfrm>
            <a:prstGeom prst="line">
              <a:avLst/>
            </a:prstGeom>
            <a:noFill/>
            <a:ln w="76200" cap="rnd" cmpd="sng" algn="ctr">
              <a:solidFill>
                <a:srgbClr val="D83B01"/>
              </a:solidFill>
              <a:prstDash val="solid"/>
              <a:headEnd type="none"/>
              <a:tailEnd type="none"/>
            </a:ln>
            <a:effectLst/>
          </p:spPr>
        </p:cxnSp>
        <p:cxnSp>
          <p:nvCxnSpPr>
            <p:cNvPr id="8" name="Straight Connector 81">
              <a:extLst>
                <a:ext uri="{FF2B5EF4-FFF2-40B4-BE49-F238E27FC236}">
                  <a16:creationId xmlns:a16="http://schemas.microsoft.com/office/drawing/2014/main" id="{A5550BE4-DB53-4647-9E91-FBD6959AA82B}"/>
                </a:ext>
              </a:extLst>
            </p:cNvPr>
            <p:cNvCxnSpPr>
              <a:cxnSpLocks/>
            </p:cNvCxnSpPr>
            <p:nvPr/>
          </p:nvCxnSpPr>
          <p:spPr>
            <a:xfrm flipV="1">
              <a:off x="5685116" y="3223298"/>
              <a:ext cx="1894126" cy="15216"/>
            </a:xfrm>
            <a:prstGeom prst="line">
              <a:avLst/>
            </a:prstGeom>
            <a:noFill/>
            <a:ln w="76200" cap="rnd" cmpd="sng" algn="ctr">
              <a:solidFill>
                <a:srgbClr val="FF8C00"/>
              </a:solidFill>
              <a:prstDash val="solid"/>
              <a:headEnd type="none"/>
              <a:tailEnd type="none"/>
            </a:ln>
            <a:effectLst/>
          </p:spPr>
        </p:cxnSp>
        <p:cxnSp>
          <p:nvCxnSpPr>
            <p:cNvPr id="9" name="Straight Connector 82">
              <a:extLst>
                <a:ext uri="{FF2B5EF4-FFF2-40B4-BE49-F238E27FC236}">
                  <a16:creationId xmlns:a16="http://schemas.microsoft.com/office/drawing/2014/main" id="{0B70C752-C04B-48DD-BA15-680724A96CE5}"/>
                </a:ext>
              </a:extLst>
            </p:cNvPr>
            <p:cNvCxnSpPr>
              <a:cxnSpLocks/>
            </p:cNvCxnSpPr>
            <p:nvPr/>
          </p:nvCxnSpPr>
          <p:spPr>
            <a:xfrm>
              <a:off x="5594550" y="3137215"/>
              <a:ext cx="1996495" cy="0"/>
            </a:xfrm>
            <a:prstGeom prst="line">
              <a:avLst/>
            </a:prstGeom>
            <a:noFill/>
            <a:ln w="76200" cap="rnd" cmpd="sng" algn="ctr">
              <a:solidFill>
                <a:srgbClr val="D83B01"/>
              </a:solidFill>
              <a:prstDash val="solid"/>
              <a:headEnd type="none"/>
              <a:tailEnd type="none"/>
            </a:ln>
            <a:effectLst/>
          </p:spPr>
        </p:cxnSp>
        <p:cxnSp>
          <p:nvCxnSpPr>
            <p:cNvPr id="10" name="Straight Connector 80">
              <a:extLst>
                <a:ext uri="{FF2B5EF4-FFF2-40B4-BE49-F238E27FC236}">
                  <a16:creationId xmlns:a16="http://schemas.microsoft.com/office/drawing/2014/main" id="{3112E430-8893-4C7D-81FF-DE68B0CAFA36}"/>
                </a:ext>
              </a:extLst>
            </p:cNvPr>
            <p:cNvCxnSpPr>
              <a:cxnSpLocks/>
            </p:cNvCxnSpPr>
            <p:nvPr/>
          </p:nvCxnSpPr>
          <p:spPr>
            <a:xfrm>
              <a:off x="6912741" y="3323444"/>
              <a:ext cx="890380" cy="0"/>
            </a:xfrm>
            <a:prstGeom prst="line">
              <a:avLst/>
            </a:prstGeom>
            <a:noFill/>
            <a:ln w="76200" cap="rnd" cmpd="sng" algn="ctr">
              <a:solidFill>
                <a:srgbClr val="0078D7"/>
              </a:solidFill>
              <a:prstDash val="solid"/>
              <a:headEnd type="none"/>
              <a:tailEnd type="none"/>
            </a:ln>
            <a:effectLst/>
          </p:spPr>
        </p:cxnSp>
        <p:cxnSp>
          <p:nvCxnSpPr>
            <p:cNvPr id="11" name="Straight Connector 83">
              <a:extLst>
                <a:ext uri="{FF2B5EF4-FFF2-40B4-BE49-F238E27FC236}">
                  <a16:creationId xmlns:a16="http://schemas.microsoft.com/office/drawing/2014/main" id="{D78C3315-0397-4A01-BAC4-C08B1027DB9F}"/>
                </a:ext>
              </a:extLst>
            </p:cNvPr>
            <p:cNvCxnSpPr>
              <a:cxnSpLocks/>
            </p:cNvCxnSpPr>
            <p:nvPr/>
          </p:nvCxnSpPr>
          <p:spPr>
            <a:xfrm>
              <a:off x="6912741" y="3412607"/>
              <a:ext cx="890380" cy="0"/>
            </a:xfrm>
            <a:prstGeom prst="line">
              <a:avLst/>
            </a:prstGeom>
            <a:noFill/>
            <a:ln w="76200" cap="rnd" cmpd="sng" algn="ctr">
              <a:solidFill>
                <a:srgbClr val="0078D7"/>
              </a:solidFill>
              <a:prstDash val="solid"/>
              <a:headEnd type="none"/>
              <a:tailEnd type="none"/>
            </a:ln>
            <a:effectLst/>
          </p:spPr>
        </p:cxnSp>
        <p:cxnSp>
          <p:nvCxnSpPr>
            <p:cNvPr id="12" name="Straight Connector 86">
              <a:extLst>
                <a:ext uri="{FF2B5EF4-FFF2-40B4-BE49-F238E27FC236}">
                  <a16:creationId xmlns:a16="http://schemas.microsoft.com/office/drawing/2014/main" id="{06379831-E532-4048-AFBC-49DCD7AE2A57}"/>
                </a:ext>
              </a:extLst>
            </p:cNvPr>
            <p:cNvCxnSpPr>
              <a:cxnSpLocks/>
            </p:cNvCxnSpPr>
            <p:nvPr/>
          </p:nvCxnSpPr>
          <p:spPr>
            <a:xfrm>
              <a:off x="8399925" y="3494347"/>
              <a:ext cx="1867668"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87">
              <a:extLst>
                <a:ext uri="{FF2B5EF4-FFF2-40B4-BE49-F238E27FC236}">
                  <a16:creationId xmlns:a16="http://schemas.microsoft.com/office/drawing/2014/main" id="{1E7AD41F-6C99-45CA-AEB8-E33493505903}"/>
                </a:ext>
              </a:extLst>
            </p:cNvPr>
            <p:cNvCxnSpPr>
              <a:cxnSpLocks/>
            </p:cNvCxnSpPr>
            <p:nvPr/>
          </p:nvCxnSpPr>
          <p:spPr>
            <a:xfrm>
              <a:off x="8399925" y="3312007"/>
              <a:ext cx="2217292"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2073926-EE76-4895-B7DF-52991F79EE3D}"/>
                </a:ext>
              </a:extLst>
            </p:cNvPr>
            <p:cNvSpPr txBox="1"/>
            <p:nvPr/>
          </p:nvSpPr>
          <p:spPr>
            <a:xfrm>
              <a:off x="4689144" y="2569130"/>
              <a:ext cx="813108" cy="249299"/>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Attacker</a:t>
              </a:r>
              <a:endParaRPr kumimoji="0" lang="en-US" sz="1800"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Semilight" panose="020B0402040204020203" pitchFamily="34" charset="0"/>
                <a:ea typeface="+mn-ea"/>
                <a:cs typeface="Segoe UI Semilight" panose="020B0402040204020203" pitchFamily="34" charset="0"/>
              </a:endParaRPr>
            </a:p>
          </p:txBody>
        </p:sp>
        <p:sp>
          <p:nvSpPr>
            <p:cNvPr id="15" name="TextBox 14">
              <a:extLst>
                <a:ext uri="{FF2B5EF4-FFF2-40B4-BE49-F238E27FC236}">
                  <a16:creationId xmlns:a16="http://schemas.microsoft.com/office/drawing/2014/main" id="{A854D268-F0E0-491B-BC3E-45EEBB48B1E0}"/>
                </a:ext>
              </a:extLst>
            </p:cNvPr>
            <p:cNvSpPr txBox="1"/>
            <p:nvPr/>
          </p:nvSpPr>
          <p:spPr>
            <a:xfrm>
              <a:off x="5933078" y="2552128"/>
              <a:ext cx="1604799" cy="249299"/>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Backbone</a:t>
              </a:r>
              <a:endParaRPr kumimoji="0" lang="en-US" sz="1800"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Semilight" panose="020B0402040204020203" pitchFamily="34" charset="0"/>
                <a:ea typeface="+mn-ea"/>
                <a:cs typeface="Segoe UI Semilight" panose="020B0402040204020203" pitchFamily="34" charset="0"/>
              </a:endParaRPr>
            </a:p>
          </p:txBody>
        </p:sp>
        <p:grpSp>
          <p:nvGrpSpPr>
            <p:cNvPr id="16" name="Group 43">
              <a:extLst>
                <a:ext uri="{FF2B5EF4-FFF2-40B4-BE49-F238E27FC236}">
                  <a16:creationId xmlns:a16="http://schemas.microsoft.com/office/drawing/2014/main" id="{61BAD8A2-F731-4CDF-A9AA-79AFC6F3C180}"/>
                </a:ext>
              </a:extLst>
            </p:cNvPr>
            <p:cNvGrpSpPr/>
            <p:nvPr/>
          </p:nvGrpSpPr>
          <p:grpSpPr>
            <a:xfrm>
              <a:off x="6016276" y="2895411"/>
              <a:ext cx="1152905" cy="982924"/>
              <a:chOff x="2633445" y="4972981"/>
              <a:chExt cx="1492702" cy="1492702"/>
            </a:xfrm>
          </p:grpSpPr>
          <p:sp>
            <p:nvSpPr>
              <p:cNvPr id="34" name="Oval 44">
                <a:extLst>
                  <a:ext uri="{FF2B5EF4-FFF2-40B4-BE49-F238E27FC236}">
                    <a16:creationId xmlns:a16="http://schemas.microsoft.com/office/drawing/2014/main" id="{D2F71BB5-0211-4856-B465-B70E5A74F223}"/>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solidFill>
                    <a:prstClr val="black"/>
                  </a:solidFill>
                  <a:effectLst/>
                  <a:uLnTx/>
                  <a:uFillTx/>
                  <a:latin typeface="Segoe UI Semilight"/>
                  <a:ea typeface="MS PGothic" pitchFamily="34" charset="-128"/>
                  <a:cs typeface="+mn-cs"/>
                </a:endParaRPr>
              </a:p>
            </p:txBody>
          </p:sp>
          <p:grpSp>
            <p:nvGrpSpPr>
              <p:cNvPr id="35" name="Group 4">
                <a:extLst>
                  <a:ext uri="{FF2B5EF4-FFF2-40B4-BE49-F238E27FC236}">
                    <a16:creationId xmlns:a16="http://schemas.microsoft.com/office/drawing/2014/main" id="{3E553F1F-1D51-459E-B3B9-F4BDFACAA865}"/>
                  </a:ext>
                </a:extLst>
              </p:cNvPr>
              <p:cNvGrpSpPr>
                <a:grpSpLocks noChangeAspect="1"/>
              </p:cNvGrpSpPr>
              <p:nvPr/>
            </p:nvGrpSpPr>
            <p:grpSpPr bwMode="auto">
              <a:xfrm>
                <a:off x="2965468" y="5305006"/>
                <a:ext cx="828658" cy="828654"/>
                <a:chOff x="2956" y="1242"/>
                <a:chExt cx="1926" cy="1926"/>
              </a:xfrm>
            </p:grpSpPr>
            <p:sp>
              <p:nvSpPr>
                <p:cNvPr id="36" name="Rectangle 5">
                  <a:extLst>
                    <a:ext uri="{FF2B5EF4-FFF2-40B4-BE49-F238E27FC236}">
                      <a16:creationId xmlns:a16="http://schemas.microsoft.com/office/drawing/2014/main" id="{DFE198EE-127B-4B1F-8508-65DA63E45819}"/>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6">
                  <a:extLst>
                    <a:ext uri="{FF2B5EF4-FFF2-40B4-BE49-F238E27FC236}">
                      <a16:creationId xmlns:a16="http://schemas.microsoft.com/office/drawing/2014/main" id="{58FE1202-CF93-46EF-B3F9-0590BBE2DEF6}"/>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 name="Group 48">
              <a:extLst>
                <a:ext uri="{FF2B5EF4-FFF2-40B4-BE49-F238E27FC236}">
                  <a16:creationId xmlns:a16="http://schemas.microsoft.com/office/drawing/2014/main" id="{55F36407-AE70-4D1F-9D18-B128E1FE33AE}"/>
                </a:ext>
              </a:extLst>
            </p:cNvPr>
            <p:cNvGrpSpPr/>
            <p:nvPr/>
          </p:nvGrpSpPr>
          <p:grpSpPr>
            <a:xfrm>
              <a:off x="4594675" y="2897700"/>
              <a:ext cx="1152905" cy="982924"/>
              <a:chOff x="457200" y="4982978"/>
              <a:chExt cx="1492702" cy="1492702"/>
            </a:xfrm>
          </p:grpSpPr>
          <p:sp>
            <p:nvSpPr>
              <p:cNvPr id="28" name="Oval 49">
                <a:extLst>
                  <a:ext uri="{FF2B5EF4-FFF2-40B4-BE49-F238E27FC236}">
                    <a16:creationId xmlns:a16="http://schemas.microsoft.com/office/drawing/2014/main" id="{12161A6F-CD13-4671-87AF-DA3AC49941B6}"/>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solidFill>
                    <a:prstClr val="black"/>
                  </a:solidFill>
                  <a:effectLst/>
                  <a:uLnTx/>
                  <a:uFillTx/>
                  <a:latin typeface="Segoe UI Semilight"/>
                  <a:ea typeface="MS PGothic" pitchFamily="34" charset="-128"/>
                  <a:cs typeface="+mn-cs"/>
                </a:endParaRPr>
              </a:p>
            </p:txBody>
          </p:sp>
          <p:grpSp>
            <p:nvGrpSpPr>
              <p:cNvPr id="29" name="Skull">
                <a:extLst>
                  <a:ext uri="{FF2B5EF4-FFF2-40B4-BE49-F238E27FC236}">
                    <a16:creationId xmlns:a16="http://schemas.microsoft.com/office/drawing/2014/main" id="{BE1E43D0-8C96-43AA-8F2E-8139102E7CF0}"/>
                  </a:ext>
                </a:extLst>
              </p:cNvPr>
              <p:cNvGrpSpPr/>
              <p:nvPr/>
            </p:nvGrpSpPr>
            <p:grpSpPr>
              <a:xfrm>
                <a:off x="805089" y="5268363"/>
                <a:ext cx="796924" cy="921932"/>
                <a:chOff x="6056313" y="3309938"/>
                <a:chExt cx="323850" cy="374650"/>
              </a:xfrm>
              <a:solidFill>
                <a:schemeClr val="tx1"/>
              </a:solidFill>
            </p:grpSpPr>
            <p:sp>
              <p:nvSpPr>
                <p:cNvPr id="30" name="Oval 6">
                  <a:extLst>
                    <a:ext uri="{FF2B5EF4-FFF2-40B4-BE49-F238E27FC236}">
                      <a16:creationId xmlns:a16="http://schemas.microsoft.com/office/drawing/2014/main" id="{7DE61C05-C53B-4347-883F-8BDFD04655D5}"/>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Oval 7">
                  <a:extLst>
                    <a:ext uri="{FF2B5EF4-FFF2-40B4-BE49-F238E27FC236}">
                      <a16:creationId xmlns:a16="http://schemas.microsoft.com/office/drawing/2014/main" id="{754AAD6A-944A-4F3B-972F-D18E7FC752D3}"/>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8">
                  <a:extLst>
                    <a:ext uri="{FF2B5EF4-FFF2-40B4-BE49-F238E27FC236}">
                      <a16:creationId xmlns:a16="http://schemas.microsoft.com/office/drawing/2014/main" id="{9713BF1C-435A-43BA-8787-1AF2A62BD187}"/>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9">
                  <a:extLst>
                    <a:ext uri="{FF2B5EF4-FFF2-40B4-BE49-F238E27FC236}">
                      <a16:creationId xmlns:a16="http://schemas.microsoft.com/office/drawing/2014/main" id="{4500B22E-5BBE-460B-82F7-2D361521949A}"/>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8" name="Cylinder 55">
              <a:extLst>
                <a:ext uri="{FF2B5EF4-FFF2-40B4-BE49-F238E27FC236}">
                  <a16:creationId xmlns:a16="http://schemas.microsoft.com/office/drawing/2014/main" id="{AD8EA6A2-52DE-4DE8-944F-2ABFFB15C493}"/>
                </a:ext>
              </a:extLst>
            </p:cNvPr>
            <p:cNvSpPr/>
            <p:nvPr/>
          </p:nvSpPr>
          <p:spPr bwMode="auto">
            <a:xfrm rot="16200000">
              <a:off x="7929430" y="2482318"/>
              <a:ext cx="681620" cy="1824618"/>
            </a:xfrm>
            <a:prstGeom prst="can">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800" b="0" i="0" u="none" strike="noStrike" kern="0" cap="none" spc="-37" normalizeH="0" baseline="0" noProof="0">
                  <a:ln>
                    <a:noFill/>
                  </a:ln>
                  <a:solidFill>
                    <a:srgbClr val="FFFFFF"/>
                  </a:solidFill>
                  <a:effectLst/>
                  <a:uLnTx/>
                  <a:uFillTx/>
                  <a:latin typeface="Segoe UI Semilight"/>
                  <a:ea typeface="+mn-ea"/>
                  <a:cs typeface="+mn-cs"/>
                </a:rPr>
                <a:t>Azure DDoS Protection</a:t>
              </a:r>
            </a:p>
          </p:txBody>
        </p:sp>
        <p:sp>
          <p:nvSpPr>
            <p:cNvPr id="19" name="TextBox 18">
              <a:extLst>
                <a:ext uri="{FF2B5EF4-FFF2-40B4-BE49-F238E27FC236}">
                  <a16:creationId xmlns:a16="http://schemas.microsoft.com/office/drawing/2014/main" id="{9C863A60-D14B-4CA0-8262-BB8936D07769}"/>
                </a:ext>
              </a:extLst>
            </p:cNvPr>
            <p:cNvSpPr txBox="1"/>
            <p:nvPr/>
          </p:nvSpPr>
          <p:spPr>
            <a:xfrm>
              <a:off x="9855260" y="2082306"/>
              <a:ext cx="1686697" cy="249299"/>
            </a:xfrm>
            <a:prstGeom prst="rect">
              <a:avLst/>
            </a:prstGeom>
            <a:noFill/>
            <a:ln>
              <a:noFill/>
            </a:ln>
          </p:spPr>
          <p:txBody>
            <a:bodyPr wrap="squar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Virtual Network</a:t>
              </a:r>
              <a:endParaRPr kumimoji="0" lang="en-US" sz="1800"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Semilight" panose="020B0402040204020203" pitchFamily="34" charset="0"/>
                <a:ea typeface="+mn-ea"/>
                <a:cs typeface="Segoe UI Semilight" panose="020B0402040204020203" pitchFamily="34" charset="0"/>
              </a:endParaRPr>
            </a:p>
          </p:txBody>
        </p:sp>
        <p:grpSp>
          <p:nvGrpSpPr>
            <p:cNvPr id="20" name="Group 8">
              <a:extLst>
                <a:ext uri="{FF2B5EF4-FFF2-40B4-BE49-F238E27FC236}">
                  <a16:creationId xmlns:a16="http://schemas.microsoft.com/office/drawing/2014/main" id="{CF3A290D-C79F-428E-A26F-F9CE45982BB3}"/>
                </a:ext>
              </a:extLst>
            </p:cNvPr>
            <p:cNvGrpSpPr/>
            <p:nvPr/>
          </p:nvGrpSpPr>
          <p:grpSpPr>
            <a:xfrm>
              <a:off x="9509497" y="2701121"/>
              <a:ext cx="2476653" cy="1422972"/>
              <a:chOff x="9308857" y="2552128"/>
              <a:chExt cx="2741193" cy="2080895"/>
            </a:xfrm>
          </p:grpSpPr>
          <p:sp>
            <p:nvSpPr>
              <p:cNvPr id="21" name="Freeform 539">
                <a:extLst>
                  <a:ext uri="{FF2B5EF4-FFF2-40B4-BE49-F238E27FC236}">
                    <a16:creationId xmlns:a16="http://schemas.microsoft.com/office/drawing/2014/main" id="{854C89A6-F8B5-4A27-9AC8-1BC86C046A4E}"/>
                  </a:ext>
                </a:extLst>
              </p:cNvPr>
              <p:cNvSpPr>
                <a:spLocks noChangeAspect="1"/>
              </p:cNvSpPr>
              <p:nvPr/>
            </p:nvSpPr>
            <p:spPr bwMode="auto">
              <a:xfrm>
                <a:off x="9308857" y="2552128"/>
                <a:ext cx="2741193" cy="20808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pic>
            <p:nvPicPr>
              <p:cNvPr id="22" name="VM">
                <a:extLst>
                  <a:ext uri="{FF2B5EF4-FFF2-40B4-BE49-F238E27FC236}">
                    <a16:creationId xmlns:a16="http://schemas.microsoft.com/office/drawing/2014/main" id="{09375E66-8020-477D-877B-A78E81A5ECDB}"/>
                  </a:ext>
                </a:extLst>
              </p:cNvPr>
              <p:cNvPicPr>
                <a:picLocks noChangeAspect="1"/>
              </p:cNvPicPr>
              <p:nvPr/>
            </p:nvPicPr>
            <p:blipFill>
              <a:blip r:embed="rId2">
                <a:duotone>
                  <a:schemeClr val="bg2">
                    <a:shade val="45000"/>
                    <a:satMod val="135000"/>
                  </a:schemeClr>
                  <a:prstClr val="white"/>
                </a:duotone>
              </a:blip>
              <a:stretch>
                <a:fillRect/>
              </a:stretch>
            </p:blipFill>
            <p:spPr>
              <a:xfrm>
                <a:off x="10177080" y="2894273"/>
                <a:ext cx="454559" cy="586242"/>
              </a:xfrm>
              <a:prstGeom prst="rect">
                <a:avLst/>
              </a:prstGeom>
            </p:spPr>
          </p:pic>
          <p:pic>
            <p:nvPicPr>
              <p:cNvPr id="23" name="vNet">
                <a:extLst>
                  <a:ext uri="{FF2B5EF4-FFF2-40B4-BE49-F238E27FC236}">
                    <a16:creationId xmlns:a16="http://schemas.microsoft.com/office/drawing/2014/main" id="{AD219DE0-448B-4F8B-9D81-647767EB5886}"/>
                  </a:ext>
                </a:extLst>
              </p:cNvPr>
              <p:cNvPicPr>
                <a:picLocks noChangeAspect="1"/>
              </p:cNvPicPr>
              <p:nvPr/>
            </p:nvPicPr>
            <p:blipFill>
              <a:blip r:embed="rId3">
                <a:duotone>
                  <a:schemeClr val="bg2">
                    <a:shade val="45000"/>
                    <a:satMod val="135000"/>
                  </a:schemeClr>
                  <a:prstClr val="white"/>
                </a:duotone>
              </a:blip>
              <a:stretch>
                <a:fillRect/>
              </a:stretch>
            </p:blipFill>
            <p:spPr>
              <a:xfrm>
                <a:off x="9572731" y="3888342"/>
                <a:ext cx="454559" cy="586242"/>
              </a:xfrm>
              <a:prstGeom prst="rect">
                <a:avLst/>
              </a:prstGeom>
            </p:spPr>
          </p:pic>
          <p:pic>
            <p:nvPicPr>
              <p:cNvPr id="24" name="Load Balancer">
                <a:extLst>
                  <a:ext uri="{FF2B5EF4-FFF2-40B4-BE49-F238E27FC236}">
                    <a16:creationId xmlns:a16="http://schemas.microsoft.com/office/drawing/2014/main" id="{7BE86212-0C1E-4A02-A6BC-0D43B2FF056A}"/>
                  </a:ext>
                </a:extLst>
              </p:cNvPr>
              <p:cNvPicPr>
                <a:picLocks noChangeAspect="1"/>
              </p:cNvPicPr>
              <p:nvPr/>
            </p:nvPicPr>
            <p:blipFill>
              <a:blip r:embed="rId4">
                <a:duotone>
                  <a:schemeClr val="bg2">
                    <a:shade val="45000"/>
                    <a:satMod val="135000"/>
                  </a:schemeClr>
                  <a:prstClr val="white"/>
                </a:duotone>
              </a:blip>
              <a:stretch>
                <a:fillRect/>
              </a:stretch>
            </p:blipFill>
            <p:spPr>
              <a:xfrm>
                <a:off x="10210564" y="3729907"/>
                <a:ext cx="454559" cy="586242"/>
              </a:xfrm>
              <a:prstGeom prst="rect">
                <a:avLst/>
              </a:prstGeom>
            </p:spPr>
          </p:pic>
          <p:pic>
            <p:nvPicPr>
              <p:cNvPr id="25" name="AppGW" descr="Image result for application gateway logo">
                <a:extLst>
                  <a:ext uri="{FF2B5EF4-FFF2-40B4-BE49-F238E27FC236}">
                    <a16:creationId xmlns:a16="http://schemas.microsoft.com/office/drawing/2014/main" id="{0306D632-C815-4A43-9672-ED5E1827273B}"/>
                  </a:ext>
                </a:extLst>
              </p:cNvPr>
              <p:cNvPicPr>
                <a:picLocks noChangeAspect="1" noChangeArrowheads="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9193" r="20066"/>
              <a:stretch/>
            </p:blipFill>
            <p:spPr bwMode="auto">
              <a:xfrm>
                <a:off x="11416223" y="3578562"/>
                <a:ext cx="525904" cy="586242"/>
              </a:xfrm>
              <a:prstGeom prst="rect">
                <a:avLst/>
              </a:prstGeom>
              <a:noFill/>
              <a:extLst>
                <a:ext uri="{909E8E84-426E-40DD-AFC4-6F175D3DCCD1}">
                  <a14:hiddenFill xmlns:a14="http://schemas.microsoft.com/office/drawing/2010/main">
                    <a:solidFill>
                      <a:srgbClr val="FFFFFF"/>
                    </a:solidFill>
                  </a14:hiddenFill>
                </a:ext>
              </a:extLst>
            </p:spPr>
          </p:pic>
          <p:pic>
            <p:nvPicPr>
              <p:cNvPr id="26" name="Azure DNS">
                <a:extLst>
                  <a:ext uri="{FF2B5EF4-FFF2-40B4-BE49-F238E27FC236}">
                    <a16:creationId xmlns:a16="http://schemas.microsoft.com/office/drawing/2014/main" id="{5BAAE152-D66B-4FA8-8A5D-1613427C4B94}"/>
                  </a:ext>
                </a:extLst>
              </p:cNvPr>
              <p:cNvPicPr>
                <a:picLocks noChangeAspect="1"/>
              </p:cNvPicPr>
              <p:nvPr/>
            </p:nvPicPr>
            <p:blipFill>
              <a:blip r:embed="rId6">
                <a:duotone>
                  <a:schemeClr val="bg2">
                    <a:shade val="45000"/>
                    <a:satMod val="135000"/>
                  </a:schemeClr>
                  <a:prstClr val="white"/>
                </a:duotone>
              </a:blip>
              <a:stretch>
                <a:fillRect/>
              </a:stretch>
            </p:blipFill>
            <p:spPr>
              <a:xfrm>
                <a:off x="10866471" y="3895792"/>
                <a:ext cx="454559" cy="586242"/>
              </a:xfrm>
              <a:prstGeom prst="rect">
                <a:avLst/>
              </a:prstGeom>
            </p:spPr>
          </p:pic>
          <p:pic>
            <p:nvPicPr>
              <p:cNvPr id="27" name="WAF">
                <a:extLst>
                  <a:ext uri="{FF2B5EF4-FFF2-40B4-BE49-F238E27FC236}">
                    <a16:creationId xmlns:a16="http://schemas.microsoft.com/office/drawing/2014/main" id="{E40FAA1E-D016-4E88-8FD4-066E564B2DB7}"/>
                  </a:ext>
                </a:extLst>
              </p:cNvPr>
              <p:cNvPicPr>
                <a:picLocks noChangeAspect="1"/>
              </p:cNvPicPr>
              <p:nvPr/>
            </p:nvPicPr>
            <p:blipFill>
              <a:blip r:embed="rId7">
                <a:duotone>
                  <a:schemeClr val="bg2">
                    <a:shade val="45000"/>
                    <a:satMod val="135000"/>
                  </a:schemeClr>
                  <a:prstClr val="white"/>
                </a:duotone>
              </a:blip>
              <a:stretch>
                <a:fillRect/>
              </a:stretch>
            </p:blipFill>
            <p:spPr>
              <a:xfrm>
                <a:off x="10836765" y="3157426"/>
                <a:ext cx="454559" cy="586242"/>
              </a:xfrm>
              <a:prstGeom prst="rect">
                <a:avLst/>
              </a:prstGeom>
            </p:spPr>
          </p:pic>
        </p:grpSp>
      </p:grpSp>
    </p:spTree>
    <p:extLst>
      <p:ext uri="{BB962C8B-B14F-4D97-AF65-F5344CB8AC3E}">
        <p14:creationId xmlns:p14="http://schemas.microsoft.com/office/powerpoint/2010/main" val="4211078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F3C027-1921-43EE-9758-246B28E6FB59}"/>
              </a:ext>
            </a:extLst>
          </p:cNvPr>
          <p:cNvSpPr>
            <a:spLocks noGrp="1"/>
          </p:cNvSpPr>
          <p:nvPr>
            <p:ph type="ctrTitle"/>
          </p:nvPr>
        </p:nvSpPr>
        <p:spPr/>
        <p:txBody>
          <a:bodyPr>
            <a:normAutofit/>
          </a:bodyPr>
          <a:lstStyle/>
          <a:p>
            <a:r>
              <a:rPr lang="en-US" altLang="ko-KR"/>
              <a:t>Azure Monitor</a:t>
            </a:r>
            <a:endParaRPr lang="ko-KR" altLang="en-US"/>
          </a:p>
        </p:txBody>
      </p:sp>
      <p:sp>
        <p:nvSpPr>
          <p:cNvPr id="65" name="텍스트 개체 틀 64">
            <a:extLst>
              <a:ext uri="{FF2B5EF4-FFF2-40B4-BE49-F238E27FC236}">
                <a16:creationId xmlns:a16="http://schemas.microsoft.com/office/drawing/2014/main" id="{B5DC170E-41DF-48A7-91ED-87D654C06A90}"/>
              </a:ext>
            </a:extLst>
          </p:cNvPr>
          <p:cNvSpPr>
            <a:spLocks noGrp="1"/>
          </p:cNvSpPr>
          <p:nvPr>
            <p:ph type="body" sz="quarter" idx="10"/>
          </p:nvPr>
        </p:nvSpPr>
        <p:spPr/>
        <p:txBody>
          <a:bodyPr/>
          <a:lstStyle/>
          <a:p>
            <a:r>
              <a:rPr lang="ko-KR" altLang="en-US"/>
              <a:t>필요한 모니터링 데이터를 단일 위치에서 확인</a:t>
            </a:r>
          </a:p>
        </p:txBody>
      </p:sp>
      <p:grpSp>
        <p:nvGrpSpPr>
          <p:cNvPr id="3" name="Group 7">
            <a:extLst>
              <a:ext uri="{FF2B5EF4-FFF2-40B4-BE49-F238E27FC236}">
                <a16:creationId xmlns:a16="http://schemas.microsoft.com/office/drawing/2014/main" id="{5DE64CC8-12A5-4425-8718-FDF52430404C}"/>
              </a:ext>
            </a:extLst>
          </p:cNvPr>
          <p:cNvGrpSpPr/>
          <p:nvPr/>
        </p:nvGrpSpPr>
        <p:grpSpPr>
          <a:xfrm>
            <a:off x="526341" y="3804293"/>
            <a:ext cx="5231276" cy="2201295"/>
            <a:chOff x="1320031" y="2726375"/>
            <a:chExt cx="4845783" cy="2039081"/>
          </a:xfrm>
          <a:effectLst/>
        </p:grpSpPr>
        <p:pic>
          <p:nvPicPr>
            <p:cNvPr id="4" name="Picture 4" descr="2014-08-26_22h59_40">
              <a:extLst>
                <a:ext uri="{FF2B5EF4-FFF2-40B4-BE49-F238E27FC236}">
                  <a16:creationId xmlns:a16="http://schemas.microsoft.com/office/drawing/2014/main" id="{2EB6CA57-D7EA-4668-9134-70E172C42E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89" b="43630"/>
            <a:stretch/>
          </p:blipFill>
          <p:spPr bwMode="auto">
            <a:xfrm>
              <a:off x="3193860" y="3338264"/>
              <a:ext cx="2971954" cy="1427192"/>
            </a:xfrm>
            <a:prstGeom prst="rect">
              <a:avLst/>
            </a:prstGeom>
            <a:solidFill>
              <a:srgbClr val="FFFFFF"/>
            </a:solidFill>
            <a:ln>
              <a:solidFill>
                <a:schemeClr val="bg1">
                  <a:lumMod val="50000"/>
                </a:schemeClr>
              </a:solidFill>
            </a:ln>
          </p:spPr>
        </p:pic>
        <p:pic>
          <p:nvPicPr>
            <p:cNvPr id="5" name="Picture 2" descr="https://azurecomcdn.azureedge.net/cvt-8c596108acd679c91b842557caf994bd6f6fa41aae11db06a7ecf96fa2d3630b/images/page/features/azure-portal/02-personalization.png">
              <a:extLst>
                <a:ext uri="{FF2B5EF4-FFF2-40B4-BE49-F238E27FC236}">
                  <a16:creationId xmlns:a16="http://schemas.microsoft.com/office/drawing/2014/main" id="{BEC3AF2F-FFEE-4C3A-AA02-9F7009D07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649" b="36645"/>
            <a:stretch/>
          </p:blipFill>
          <p:spPr bwMode="auto">
            <a:xfrm>
              <a:off x="1320031" y="2726375"/>
              <a:ext cx="2934740" cy="1584970"/>
            </a:xfrm>
            <a:prstGeom prst="rect">
              <a:avLst/>
            </a:prstGeom>
            <a:solidFill>
              <a:srgbClr val="FFFFFF"/>
            </a:solidFill>
            <a:ln>
              <a:solidFill>
                <a:schemeClr val="bg1">
                  <a:lumMod val="50000"/>
                </a:schemeClr>
              </a:solidFill>
            </a:ln>
          </p:spPr>
        </p:pic>
      </p:grpSp>
      <p:sp>
        <p:nvSpPr>
          <p:cNvPr id="6" name="Rectangle 13">
            <a:extLst>
              <a:ext uri="{FF2B5EF4-FFF2-40B4-BE49-F238E27FC236}">
                <a16:creationId xmlns:a16="http://schemas.microsoft.com/office/drawing/2014/main" id="{CE775871-E1C6-4B52-983D-65F244CE7AED}"/>
              </a:ext>
            </a:extLst>
          </p:cNvPr>
          <p:cNvSpPr/>
          <p:nvPr/>
        </p:nvSpPr>
        <p:spPr>
          <a:xfrm>
            <a:off x="411481" y="1711841"/>
            <a:ext cx="5472084" cy="548640"/>
          </a:xfrm>
          <a:prstGeom prst="rect">
            <a:avLst/>
          </a:prstGeom>
          <a:solidFill>
            <a:sysClr val="window" lastClr="FFFFFF">
              <a:lumMod val="95000"/>
            </a:sysClr>
          </a:solidFill>
          <a:ln w="12700" cap="flat" cmpd="sng" algn="ctr">
            <a:noFill/>
            <a:prstDash val="solid"/>
            <a:miter lim="800000"/>
          </a:ln>
          <a:effectLst/>
        </p:spPr>
        <p:txBody>
          <a:bodyPr lIns="137160" tIns="137160" rIns="137160" bIns="137160" rtlCol="0" anchor="ctr"/>
          <a:lstStyle/>
          <a:p>
            <a:pPr marL="4763"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통합된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대시보드를</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사용하여</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모니터링 및 진단</a:t>
            </a:r>
          </a:p>
        </p:txBody>
      </p:sp>
      <p:sp>
        <p:nvSpPr>
          <p:cNvPr id="7" name="Rectangle 14">
            <a:extLst>
              <a:ext uri="{FF2B5EF4-FFF2-40B4-BE49-F238E27FC236}">
                <a16:creationId xmlns:a16="http://schemas.microsoft.com/office/drawing/2014/main" id="{457989C8-1104-4E68-9064-B611BD1F32C7}"/>
              </a:ext>
            </a:extLst>
          </p:cNvPr>
          <p:cNvSpPr/>
          <p:nvPr/>
        </p:nvSpPr>
        <p:spPr>
          <a:xfrm>
            <a:off x="411481" y="2383973"/>
            <a:ext cx="5472084" cy="548640"/>
          </a:xfrm>
          <a:prstGeom prst="rect">
            <a:avLst/>
          </a:prstGeom>
          <a:solidFill>
            <a:sysClr val="window" lastClr="FFFFFF">
              <a:lumMod val="95000"/>
            </a:sysClr>
          </a:solidFill>
          <a:ln w="12700" cap="flat" cmpd="sng" algn="ctr">
            <a:noFill/>
            <a:prstDash val="solid"/>
            <a:miter lim="800000"/>
          </a:ln>
          <a:effectLst/>
        </p:spPr>
        <p:txBody>
          <a:bodyPr lIns="137160" tIns="137160" rIns="137160" bIns="137160" rtlCol="0" anchor="ctr"/>
          <a:lstStyle/>
          <a:p>
            <a:pPr marL="4763" lvl="0" defTabSz="932742">
              <a:defRPr/>
            </a:pP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메트릭을</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추적</a:t>
            </a:r>
            <a:r>
              <a:rPr kumimoji="0" lang="ko-KR" alt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하여 </a:t>
            </a:r>
            <a:r>
              <a:rPr lang="en-US" altLang="ko-KR" sz="1600" kern="0" err="1">
                <a:solidFill>
                  <a:srgbClr val="404040"/>
                </a:solidFill>
                <a:latin typeface="Segoe UI Semibold" panose="020B0702040204020203" pitchFamily="34" charset="0"/>
                <a:cs typeface="Segoe UI Semibold" panose="020B0702040204020203" pitchFamily="34" charset="0"/>
              </a:rPr>
              <a:t>상태</a:t>
            </a:r>
            <a:r>
              <a:rPr lang="en-US" altLang="ko-KR" sz="1600" kern="0">
                <a:solidFill>
                  <a:srgbClr val="404040"/>
                </a:solidFill>
                <a:latin typeface="Segoe UI Semibold" panose="020B0702040204020203" pitchFamily="34" charset="0"/>
                <a:cs typeface="Segoe UI Semibold" panose="020B0702040204020203" pitchFamily="34" charset="0"/>
              </a:rPr>
              <a:t>, </a:t>
            </a:r>
            <a:r>
              <a:rPr lang="en-US" altLang="ko-KR" sz="1600" kern="0" err="1">
                <a:solidFill>
                  <a:srgbClr val="404040"/>
                </a:solidFill>
                <a:latin typeface="Segoe UI Semibold" panose="020B0702040204020203" pitchFamily="34" charset="0"/>
                <a:cs typeface="Segoe UI Semibold" panose="020B0702040204020203" pitchFamily="34" charset="0"/>
              </a:rPr>
              <a:t>성능</a:t>
            </a:r>
            <a:r>
              <a:rPr lang="en-US" altLang="ko-KR" sz="1600" kern="0">
                <a:solidFill>
                  <a:srgbClr val="404040"/>
                </a:solidFill>
                <a:latin typeface="Segoe UI Semibold" panose="020B0702040204020203" pitchFamily="34" charset="0"/>
                <a:cs typeface="Segoe UI Semibold" panose="020B0702040204020203" pitchFamily="34" charset="0"/>
              </a:rPr>
              <a:t>, </a:t>
            </a:r>
            <a:r>
              <a:rPr lang="en-US" altLang="ko-KR" sz="1600" kern="0" err="1">
                <a:solidFill>
                  <a:srgbClr val="404040"/>
                </a:solidFill>
                <a:latin typeface="Segoe UI Semibold" panose="020B0702040204020203" pitchFamily="34" charset="0"/>
                <a:cs typeface="Segoe UI Semibold" panose="020B0702040204020203" pitchFamily="34" charset="0"/>
              </a:rPr>
              <a:t>가용성</a:t>
            </a:r>
            <a:r>
              <a:rPr lang="en-US" altLang="ko-KR" sz="1600" kern="0">
                <a:solidFill>
                  <a:srgbClr val="404040"/>
                </a:solidFill>
                <a:latin typeface="Segoe UI Semibold" panose="020B0702040204020203" pitchFamily="34" charset="0"/>
                <a:cs typeface="Segoe UI Semibold" panose="020B0702040204020203" pitchFamily="34" charset="0"/>
              </a:rPr>
              <a:t> 및 </a:t>
            </a:r>
            <a:r>
              <a:rPr lang="en-US" altLang="ko-KR" sz="1600" kern="0" err="1">
                <a:solidFill>
                  <a:srgbClr val="404040"/>
                </a:solidFill>
                <a:latin typeface="Segoe UI Semibold" panose="020B0702040204020203" pitchFamily="34" charset="0"/>
                <a:cs typeface="Segoe UI Semibold" panose="020B0702040204020203" pitchFamily="34" charset="0"/>
              </a:rPr>
              <a:t>사용</a:t>
            </a:r>
            <a:r>
              <a:rPr lang="ko-KR" altLang="en-US" sz="1600" kern="0">
                <a:solidFill>
                  <a:srgbClr val="404040"/>
                </a:solidFill>
                <a:latin typeface="Segoe UI Semibold" panose="020B0702040204020203" pitchFamily="34" charset="0"/>
                <a:cs typeface="Segoe UI Semibold" panose="020B0702040204020203" pitchFamily="34" charset="0"/>
              </a:rPr>
              <a:t>량을</a:t>
            </a:r>
            <a:r>
              <a:rPr lang="en-US" altLang="ko-KR" sz="1600" kern="0">
                <a:solidFill>
                  <a:srgbClr val="404040"/>
                </a:solidFill>
                <a:latin typeface="Segoe UI Semibold" panose="020B0702040204020203" pitchFamily="34" charset="0"/>
                <a:cs typeface="Segoe UI Semibold" panose="020B0702040204020203" pitchFamily="34" charset="0"/>
              </a:rPr>
              <a:t> </a:t>
            </a:r>
            <a:r>
              <a:rPr lang="en-US" altLang="ko-KR" sz="1600" kern="0" err="1">
                <a:solidFill>
                  <a:srgbClr val="404040"/>
                </a:solidFill>
                <a:latin typeface="Segoe UI Semibold" panose="020B0702040204020203" pitchFamily="34" charset="0"/>
                <a:cs typeface="Segoe UI Semibold" panose="020B0702040204020203" pitchFamily="34" charset="0"/>
              </a:rPr>
              <a:t>모니터</a:t>
            </a:r>
            <a:endParaRPr kumimoji="0" lang="en-US" sz="1600" b="0" i="0" u="none" strike="noStrike" kern="0" cap="none" spc="0" normalizeH="0" baseline="0" noProof="0">
              <a:ln>
                <a:noFill/>
              </a:ln>
              <a:solidFill>
                <a:srgbClr val="404040"/>
              </a:solidFill>
              <a:effectLst/>
              <a:uLnTx/>
              <a:uFillTx/>
              <a:latin typeface="Segoe UI Semibold" panose="020B0702040204020203" pitchFamily="34" charset="0"/>
              <a:cs typeface="Segoe UI Semibold" panose="020B0702040204020203" pitchFamily="34" charset="0"/>
            </a:endParaRPr>
          </a:p>
        </p:txBody>
      </p:sp>
      <p:sp>
        <p:nvSpPr>
          <p:cNvPr id="8" name="Rectangle 15">
            <a:extLst>
              <a:ext uri="{FF2B5EF4-FFF2-40B4-BE49-F238E27FC236}">
                <a16:creationId xmlns:a16="http://schemas.microsoft.com/office/drawing/2014/main" id="{31EE050A-5710-4984-BB48-18F0E063BFDC}"/>
              </a:ext>
            </a:extLst>
          </p:cNvPr>
          <p:cNvSpPr/>
          <p:nvPr/>
        </p:nvSpPr>
        <p:spPr>
          <a:xfrm>
            <a:off x="411481" y="3056105"/>
            <a:ext cx="5472084" cy="548640"/>
          </a:xfrm>
          <a:prstGeom prst="rect">
            <a:avLst/>
          </a:prstGeom>
          <a:solidFill>
            <a:sysClr val="window" lastClr="FFFFFF">
              <a:lumMod val="95000"/>
            </a:sysClr>
          </a:solidFill>
          <a:ln w="12700" cap="flat" cmpd="sng" algn="ctr">
            <a:noFill/>
            <a:prstDash val="solid"/>
            <a:miter lim="800000"/>
          </a:ln>
          <a:effectLst/>
        </p:spPr>
        <p:txBody>
          <a:bodyPr lIns="137160" tIns="137160" rIns="137160" bIns="137160" rtlCol="0" anchor="ctr"/>
          <a:lstStyle/>
          <a:p>
            <a:pPr marL="4763"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메트릭 및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이벤트에</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기반하여</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사용자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지정</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0" cap="none" spc="0" normalizeH="0" baseline="0" noProof="0" err="1">
                <a:ln>
                  <a:noFill/>
                </a:ln>
                <a:solidFill>
                  <a:srgbClr val="404040"/>
                </a:solidFill>
                <a:effectLst/>
                <a:uLnTx/>
                <a:uFillTx/>
                <a:latin typeface="Segoe UI Semibold" panose="020B0702040204020203" pitchFamily="34" charset="0"/>
                <a:ea typeface="+mn-ea"/>
                <a:cs typeface="Segoe UI Semibold" panose="020B0702040204020203" pitchFamily="34" charset="0"/>
              </a:rPr>
              <a:t>경고</a:t>
            </a:r>
            <a:r>
              <a:rPr kumimoji="0" lang="ko-KR" alt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를</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r>
              <a:rPr kumimoji="0" lang="ko-KR" alt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만들기</a:t>
            </a:r>
            <a:r>
              <a:rPr kumimoji="0" lang="en-US" sz="1600" b="0" i="0" u="none" strike="noStrike" kern="0" cap="none" spc="0" normalizeH="0" baseline="0" noProof="0">
                <a:ln>
                  <a:noFill/>
                </a:ln>
                <a:solidFill>
                  <a:srgbClr val="404040"/>
                </a:solidFill>
                <a:effectLst/>
                <a:uLnTx/>
                <a:uFillTx/>
                <a:latin typeface="Segoe UI Semibold" panose="020B0702040204020203" pitchFamily="34" charset="0"/>
                <a:ea typeface="+mn-ea"/>
                <a:cs typeface="Segoe UI Semibold" panose="020B0702040204020203" pitchFamily="34" charset="0"/>
              </a:rPr>
              <a:t> </a:t>
            </a:r>
          </a:p>
        </p:txBody>
      </p:sp>
      <p:grpSp>
        <p:nvGrpSpPr>
          <p:cNvPr id="10" name="Group 267">
            <a:extLst>
              <a:ext uri="{FF2B5EF4-FFF2-40B4-BE49-F238E27FC236}">
                <a16:creationId xmlns:a16="http://schemas.microsoft.com/office/drawing/2014/main" id="{8FC9C6FF-51DD-4174-A29D-AC1A8FF73A8B}"/>
              </a:ext>
            </a:extLst>
          </p:cNvPr>
          <p:cNvGrpSpPr/>
          <p:nvPr/>
        </p:nvGrpSpPr>
        <p:grpSpPr>
          <a:xfrm>
            <a:off x="6249844" y="2382982"/>
            <a:ext cx="5545336" cy="2917536"/>
            <a:chOff x="783269" y="2852121"/>
            <a:chExt cx="7058749" cy="3713779"/>
          </a:xfrm>
        </p:grpSpPr>
        <p:sp>
          <p:nvSpPr>
            <p:cNvPr id="11" name="모서리가 둥근 직사각형 10">
              <a:extLst>
                <a:ext uri="{FF2B5EF4-FFF2-40B4-BE49-F238E27FC236}">
                  <a16:creationId xmlns:a16="http://schemas.microsoft.com/office/drawing/2014/main" id="{A9D7D01A-8A29-41B0-89A7-B8BB1EC50A12}"/>
                </a:ext>
              </a:extLst>
            </p:cNvPr>
            <p:cNvSpPr/>
            <p:nvPr/>
          </p:nvSpPr>
          <p:spPr>
            <a:xfrm>
              <a:off x="783269" y="2852121"/>
              <a:ext cx="2305608" cy="3713779"/>
            </a:xfrm>
            <a:prstGeom prst="roundRect">
              <a:avLst>
                <a:gd name="adj" fmla="val 1043"/>
              </a:avLst>
            </a:prstGeom>
            <a:noFill/>
            <a:ln w="6350" algn="ctr">
              <a:solidFill>
                <a:sysClr val="window" lastClr="FFFFFF">
                  <a:lumMod val="50000"/>
                </a:sysClr>
              </a:solidFill>
              <a:miter lim="800000"/>
              <a:headEnd/>
              <a:tailEnd/>
            </a:ln>
          </p:spPr>
          <p:txBody>
            <a:bodyPr wrap="square" lIns="108000" tIns="72000" rIns="36000" bIns="18000" rtlCol="0" anchor="t" anchorCtr="0">
              <a:noAutofit/>
              <a:scene3d>
                <a:camera prst="orthographicFront"/>
                <a:lightRig rig="threePt" dir="t"/>
              </a:scene3d>
              <a:sp3d>
                <a:bevelT w="0" h="0"/>
                <a:bevelB w="0" h="0"/>
                <a:extrusionClr>
                  <a:schemeClr val="tx1"/>
                </a:extrusionClr>
                <a:contourClr>
                  <a:schemeClr val="tx1"/>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050" b="1" i="0" u="none" strike="noStrike" kern="0" cap="none" spc="0" normalizeH="0" baseline="0" noProof="0">
                  <a:ln>
                    <a:solidFill>
                      <a:prstClr val="black">
                        <a:alpha val="0"/>
                      </a:prstClr>
                    </a:solidFill>
                  </a:ln>
                  <a:solidFill>
                    <a:prstClr val="black">
                      <a:lumMod val="85000"/>
                      <a:lumOff val="15000"/>
                    </a:prstClr>
                  </a:solidFill>
                  <a:effectLst/>
                  <a:uLnTx/>
                  <a:uFillTx/>
                  <a:latin typeface="+mn-ea"/>
                </a:rPr>
                <a:t>모니터링 대상</a:t>
              </a:r>
            </a:p>
          </p:txBody>
        </p:sp>
        <p:sp>
          <p:nvSpPr>
            <p:cNvPr id="12" name="모서리가 둥근 직사각형 10">
              <a:extLst>
                <a:ext uri="{FF2B5EF4-FFF2-40B4-BE49-F238E27FC236}">
                  <a16:creationId xmlns:a16="http://schemas.microsoft.com/office/drawing/2014/main" id="{DE671340-DC1F-4E5C-98FD-256358FAAB7B}"/>
                </a:ext>
              </a:extLst>
            </p:cNvPr>
            <p:cNvSpPr/>
            <p:nvPr/>
          </p:nvSpPr>
          <p:spPr>
            <a:xfrm>
              <a:off x="3168606" y="2852635"/>
              <a:ext cx="4673412" cy="3702580"/>
            </a:xfrm>
            <a:prstGeom prst="roundRect">
              <a:avLst>
                <a:gd name="adj" fmla="val 561"/>
              </a:avLst>
            </a:prstGeom>
            <a:noFill/>
            <a:ln w="6350" algn="ctr">
              <a:solidFill>
                <a:sysClr val="window" lastClr="FFFFFF">
                  <a:lumMod val="50000"/>
                </a:sysClr>
              </a:solidFill>
              <a:miter lim="800000"/>
              <a:headEnd/>
              <a:tailEnd/>
            </a:ln>
          </p:spPr>
          <p:txBody>
            <a:bodyPr wrap="square" lIns="108000" tIns="72000" rIns="36000" bIns="18000" rtlCol="0" anchor="t" anchorCtr="0">
              <a:noAutofit/>
              <a:scene3d>
                <a:camera prst="orthographicFront"/>
                <a:lightRig rig="threePt" dir="t"/>
              </a:scene3d>
              <a:sp3d>
                <a:bevelT w="0" h="0"/>
                <a:bevelB w="0" h="0"/>
                <a:extrusionClr>
                  <a:schemeClr val="tx1"/>
                </a:extrusionClr>
                <a:contourClr>
                  <a:schemeClr val="tx1"/>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a:ln>
                    <a:solidFill>
                      <a:prstClr val="black">
                        <a:alpha val="0"/>
                      </a:prstClr>
                    </a:solidFill>
                  </a:ln>
                  <a:solidFill>
                    <a:prstClr val="black">
                      <a:lumMod val="85000"/>
                      <a:lumOff val="15000"/>
                    </a:prstClr>
                  </a:solidFill>
                  <a:effectLst/>
                  <a:uLnTx/>
                  <a:uFillTx/>
                  <a:latin typeface="+mn-ea"/>
                </a:rPr>
                <a:t>Azure </a:t>
              </a:r>
              <a:r>
                <a:rPr lang="en-US" altLang="ko-KR" sz="1050" b="1" kern="0">
                  <a:ln>
                    <a:solidFill>
                      <a:prstClr val="black">
                        <a:alpha val="0"/>
                      </a:prstClr>
                    </a:solidFill>
                  </a:ln>
                  <a:solidFill>
                    <a:prstClr val="black">
                      <a:lumMod val="85000"/>
                      <a:lumOff val="15000"/>
                    </a:prstClr>
                  </a:solidFill>
                  <a:latin typeface="+mn-ea"/>
                </a:rPr>
                <a:t>Monitor</a:t>
              </a:r>
              <a:r>
                <a:rPr lang="ko-KR" altLang="en-US" sz="1050" b="1" kern="0">
                  <a:ln>
                    <a:solidFill>
                      <a:prstClr val="black">
                        <a:alpha val="0"/>
                      </a:prstClr>
                    </a:solidFill>
                  </a:ln>
                  <a:solidFill>
                    <a:prstClr val="black">
                      <a:lumMod val="85000"/>
                      <a:lumOff val="15000"/>
                    </a:prstClr>
                  </a:solidFill>
                  <a:latin typeface="+mn-ea"/>
                </a:rPr>
                <a:t> </a:t>
              </a:r>
              <a:r>
                <a:rPr kumimoji="0" lang="ko-KR" altLang="en-US" sz="1050" b="1" i="0" u="none" strike="noStrike" kern="0" cap="none" spc="0" normalizeH="0" baseline="0" noProof="0">
                  <a:ln>
                    <a:solidFill>
                      <a:prstClr val="black">
                        <a:alpha val="0"/>
                      </a:prstClr>
                    </a:solidFill>
                  </a:ln>
                  <a:solidFill>
                    <a:prstClr val="black">
                      <a:lumMod val="85000"/>
                      <a:lumOff val="15000"/>
                    </a:prstClr>
                  </a:solidFill>
                  <a:effectLst/>
                  <a:uLnTx/>
                  <a:uFillTx/>
                  <a:latin typeface="+mn-ea"/>
                </a:rPr>
                <a:t>서비스</a:t>
              </a:r>
            </a:p>
          </p:txBody>
        </p:sp>
        <p:grpSp>
          <p:nvGrpSpPr>
            <p:cNvPr id="13" name="Group 215">
              <a:extLst>
                <a:ext uri="{FF2B5EF4-FFF2-40B4-BE49-F238E27FC236}">
                  <a16:creationId xmlns:a16="http://schemas.microsoft.com/office/drawing/2014/main" id="{B51082F6-1A95-408C-B10D-0A67B1517D4A}"/>
                </a:ext>
              </a:extLst>
            </p:cNvPr>
            <p:cNvGrpSpPr/>
            <p:nvPr/>
          </p:nvGrpSpPr>
          <p:grpSpPr>
            <a:xfrm>
              <a:off x="980654" y="3715340"/>
              <a:ext cx="1891133" cy="2228260"/>
              <a:chOff x="980654" y="3715340"/>
              <a:chExt cx="1891133" cy="2228260"/>
            </a:xfrm>
          </p:grpSpPr>
          <p:sp>
            <p:nvSpPr>
              <p:cNvPr id="59" name="Rounded Rectangle 103">
                <a:extLst>
                  <a:ext uri="{FF2B5EF4-FFF2-40B4-BE49-F238E27FC236}">
                    <a16:creationId xmlns:a16="http://schemas.microsoft.com/office/drawing/2014/main" id="{61D255D6-6545-4B08-A96B-996AD5BA2A63}"/>
                  </a:ext>
                </a:extLst>
              </p:cNvPr>
              <p:cNvSpPr/>
              <p:nvPr/>
            </p:nvSpPr>
            <p:spPr>
              <a:xfrm>
                <a:off x="980654" y="3715340"/>
                <a:ext cx="1891133" cy="299448"/>
              </a:xfrm>
              <a:prstGeom prst="roundRect">
                <a:avLst>
                  <a:gd name="adj" fmla="val 1737"/>
                </a:avLst>
              </a:prstGeom>
              <a:solidFill>
                <a:srgbClr val="4472C4">
                  <a:lumMod val="75000"/>
                </a:srgb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0">
                    <a:ln>
                      <a:solidFill>
                        <a:prstClr val="white">
                          <a:lumMod val="50000"/>
                          <a:alpha val="0"/>
                        </a:prstClr>
                      </a:solidFill>
                    </a:ln>
                    <a:solidFill>
                      <a:prstClr val="white"/>
                    </a:solidFill>
                    <a:latin typeface="+mn-ea"/>
                  </a:rPr>
                  <a:t>어플리케이션</a:t>
                </a:r>
                <a:endParaRPr lang="en-US" altLang="ko-KR" sz="900" b="1" kern="0">
                  <a:ln>
                    <a:solidFill>
                      <a:prstClr val="white">
                        <a:lumMod val="50000"/>
                        <a:alpha val="0"/>
                      </a:prstClr>
                    </a:solidFill>
                  </a:ln>
                  <a:solidFill>
                    <a:prstClr val="white"/>
                  </a:solidFill>
                  <a:latin typeface="+mn-ea"/>
                </a:endParaRPr>
              </a:p>
            </p:txBody>
          </p:sp>
          <p:sp>
            <p:nvSpPr>
              <p:cNvPr id="60" name="Rounded Rectangle 103">
                <a:extLst>
                  <a:ext uri="{FF2B5EF4-FFF2-40B4-BE49-F238E27FC236}">
                    <a16:creationId xmlns:a16="http://schemas.microsoft.com/office/drawing/2014/main" id="{DB45C590-F5C4-46B4-82CB-E6F8C85D6006}"/>
                  </a:ext>
                </a:extLst>
              </p:cNvPr>
              <p:cNvSpPr/>
              <p:nvPr/>
            </p:nvSpPr>
            <p:spPr>
              <a:xfrm>
                <a:off x="980654" y="4101102"/>
                <a:ext cx="1891133" cy="299448"/>
              </a:xfrm>
              <a:prstGeom prst="roundRect">
                <a:avLst>
                  <a:gd name="adj" fmla="val 1737"/>
                </a:avLst>
              </a:prstGeom>
              <a:solidFill>
                <a:srgbClr val="4472C4">
                  <a:lumMod val="75000"/>
                </a:srgb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0">
                    <a:ln>
                      <a:solidFill>
                        <a:prstClr val="white">
                          <a:lumMod val="50000"/>
                          <a:alpha val="0"/>
                        </a:prstClr>
                      </a:solidFill>
                    </a:ln>
                    <a:solidFill>
                      <a:prstClr val="white"/>
                    </a:solidFill>
                    <a:latin typeface="+mn-ea"/>
                  </a:rPr>
                  <a:t>운영체제</a:t>
                </a:r>
                <a:endParaRPr kumimoji="0" lang="en-US" altLang="ko-KR" sz="900" b="1" i="0" u="none" strike="noStrike" kern="0" cap="none" spc="0" normalizeH="0" baseline="0" noProof="0">
                  <a:ln>
                    <a:solidFill>
                      <a:prstClr val="white">
                        <a:lumMod val="50000"/>
                        <a:alpha val="0"/>
                      </a:prstClr>
                    </a:solidFill>
                  </a:ln>
                  <a:solidFill>
                    <a:prstClr val="white"/>
                  </a:solidFill>
                  <a:effectLst/>
                  <a:uLnTx/>
                  <a:uFillTx/>
                  <a:latin typeface="+mn-ea"/>
                  <a:cs typeface="+mn-cs"/>
                </a:endParaRPr>
              </a:p>
            </p:txBody>
          </p:sp>
          <p:sp>
            <p:nvSpPr>
              <p:cNvPr id="61" name="Rounded Rectangle 103">
                <a:extLst>
                  <a:ext uri="{FF2B5EF4-FFF2-40B4-BE49-F238E27FC236}">
                    <a16:creationId xmlns:a16="http://schemas.microsoft.com/office/drawing/2014/main" id="{B0D4AA4E-C543-46F2-B636-94E6904D750B}"/>
                  </a:ext>
                </a:extLst>
              </p:cNvPr>
              <p:cNvSpPr/>
              <p:nvPr/>
            </p:nvSpPr>
            <p:spPr>
              <a:xfrm>
                <a:off x="980654" y="4486864"/>
                <a:ext cx="1891133" cy="299448"/>
              </a:xfrm>
              <a:prstGeom prst="roundRect">
                <a:avLst>
                  <a:gd name="adj" fmla="val 1737"/>
                </a:avLst>
              </a:prstGeom>
              <a:solidFill>
                <a:srgbClr val="4472C4">
                  <a:lumMod val="75000"/>
                </a:srgb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a:ln>
                      <a:solidFill>
                        <a:prstClr val="white">
                          <a:lumMod val="50000"/>
                          <a:alpha val="0"/>
                        </a:prstClr>
                      </a:solidFill>
                    </a:ln>
                    <a:solidFill>
                      <a:prstClr val="white"/>
                    </a:solidFill>
                    <a:latin typeface="+mn-ea"/>
                  </a:rPr>
                  <a:t>Azure </a:t>
                </a:r>
                <a:r>
                  <a:rPr lang="ko-KR" altLang="en-US" sz="900" b="1" kern="0">
                    <a:ln>
                      <a:solidFill>
                        <a:prstClr val="white">
                          <a:lumMod val="50000"/>
                          <a:alpha val="0"/>
                        </a:prstClr>
                      </a:solidFill>
                    </a:ln>
                    <a:solidFill>
                      <a:prstClr val="white"/>
                    </a:solidFill>
                    <a:latin typeface="+mn-ea"/>
                  </a:rPr>
                  <a:t>리소스</a:t>
                </a:r>
                <a:endParaRPr kumimoji="0" lang="en-US" altLang="ko-KR" sz="900" b="1" i="0" u="none" strike="noStrike" kern="0" cap="none" spc="0" normalizeH="0" baseline="0" noProof="0">
                  <a:ln>
                    <a:solidFill>
                      <a:prstClr val="white">
                        <a:lumMod val="50000"/>
                        <a:alpha val="0"/>
                      </a:prstClr>
                    </a:solidFill>
                  </a:ln>
                  <a:solidFill>
                    <a:prstClr val="white"/>
                  </a:solidFill>
                  <a:effectLst/>
                  <a:uLnTx/>
                  <a:uFillTx/>
                  <a:latin typeface="+mn-ea"/>
                  <a:cs typeface="+mn-cs"/>
                </a:endParaRPr>
              </a:p>
            </p:txBody>
          </p:sp>
          <p:sp>
            <p:nvSpPr>
              <p:cNvPr id="62" name="Rounded Rectangle 103">
                <a:extLst>
                  <a:ext uri="{FF2B5EF4-FFF2-40B4-BE49-F238E27FC236}">
                    <a16:creationId xmlns:a16="http://schemas.microsoft.com/office/drawing/2014/main" id="{AD06A554-9202-40C0-BCB5-DD057224A22B}"/>
                  </a:ext>
                </a:extLst>
              </p:cNvPr>
              <p:cNvSpPr/>
              <p:nvPr/>
            </p:nvSpPr>
            <p:spPr>
              <a:xfrm>
                <a:off x="980654" y="4872626"/>
                <a:ext cx="1891133" cy="299448"/>
              </a:xfrm>
              <a:prstGeom prst="roundRect">
                <a:avLst>
                  <a:gd name="adj" fmla="val 1737"/>
                </a:avLst>
              </a:prstGeom>
              <a:solidFill>
                <a:srgbClr val="4472C4">
                  <a:lumMod val="75000"/>
                </a:srgb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a:ln>
                      <a:solidFill>
                        <a:prstClr val="white">
                          <a:lumMod val="50000"/>
                          <a:alpha val="0"/>
                        </a:prstClr>
                      </a:solidFill>
                    </a:ln>
                    <a:solidFill>
                      <a:prstClr val="white"/>
                    </a:solidFill>
                    <a:latin typeface="+mn-ea"/>
                  </a:rPr>
                  <a:t>Azure </a:t>
                </a:r>
                <a:r>
                  <a:rPr lang="ko-KR" altLang="en-US" sz="900" b="1" kern="0">
                    <a:ln>
                      <a:solidFill>
                        <a:prstClr val="white">
                          <a:lumMod val="50000"/>
                          <a:alpha val="0"/>
                        </a:prstClr>
                      </a:solidFill>
                    </a:ln>
                    <a:solidFill>
                      <a:prstClr val="white"/>
                    </a:solidFill>
                    <a:latin typeface="+mn-ea"/>
                  </a:rPr>
                  <a:t>구독</a:t>
                </a:r>
                <a:endParaRPr kumimoji="0" lang="en-US" altLang="ko-KR" sz="900" b="1" i="0" u="none" strike="noStrike" kern="0" cap="none" spc="0" normalizeH="0" baseline="0" noProof="0">
                  <a:ln>
                    <a:solidFill>
                      <a:prstClr val="white">
                        <a:lumMod val="50000"/>
                        <a:alpha val="0"/>
                      </a:prstClr>
                    </a:solidFill>
                  </a:ln>
                  <a:solidFill>
                    <a:prstClr val="white"/>
                  </a:solidFill>
                  <a:effectLst/>
                  <a:uLnTx/>
                  <a:uFillTx/>
                  <a:latin typeface="+mn-ea"/>
                  <a:cs typeface="+mn-cs"/>
                </a:endParaRPr>
              </a:p>
            </p:txBody>
          </p:sp>
          <p:sp>
            <p:nvSpPr>
              <p:cNvPr id="63" name="Rounded Rectangle 103">
                <a:extLst>
                  <a:ext uri="{FF2B5EF4-FFF2-40B4-BE49-F238E27FC236}">
                    <a16:creationId xmlns:a16="http://schemas.microsoft.com/office/drawing/2014/main" id="{B4706E78-CEA8-4E6F-8B61-F2829AD42658}"/>
                  </a:ext>
                </a:extLst>
              </p:cNvPr>
              <p:cNvSpPr/>
              <p:nvPr/>
            </p:nvSpPr>
            <p:spPr>
              <a:xfrm>
                <a:off x="980654" y="5258388"/>
                <a:ext cx="1891133" cy="299448"/>
              </a:xfrm>
              <a:prstGeom prst="roundRect">
                <a:avLst>
                  <a:gd name="adj" fmla="val 1737"/>
                </a:avLst>
              </a:prstGeom>
              <a:solidFill>
                <a:srgbClr val="4472C4">
                  <a:lumMod val="75000"/>
                </a:srgb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a:ln>
                      <a:solidFill>
                        <a:prstClr val="white">
                          <a:lumMod val="50000"/>
                          <a:alpha val="0"/>
                        </a:prstClr>
                      </a:solidFill>
                    </a:ln>
                    <a:solidFill>
                      <a:prstClr val="white"/>
                    </a:solidFill>
                    <a:latin typeface="+mn-ea"/>
                  </a:rPr>
                  <a:t>Azure </a:t>
                </a:r>
                <a:r>
                  <a:rPr lang="ko-KR" altLang="en-US" sz="900" b="1" kern="0">
                    <a:ln>
                      <a:solidFill>
                        <a:prstClr val="white">
                          <a:lumMod val="50000"/>
                          <a:alpha val="0"/>
                        </a:prstClr>
                      </a:solidFill>
                    </a:ln>
                    <a:solidFill>
                      <a:prstClr val="white"/>
                    </a:solidFill>
                    <a:latin typeface="+mn-ea"/>
                  </a:rPr>
                  <a:t>테넌트</a:t>
                </a:r>
                <a:endParaRPr kumimoji="0" lang="en-US" altLang="ko-KR" sz="900" b="1" i="0" u="none" strike="noStrike" kern="0" cap="none" spc="0" normalizeH="0" baseline="0" noProof="0">
                  <a:ln>
                    <a:solidFill>
                      <a:prstClr val="white">
                        <a:lumMod val="50000"/>
                        <a:alpha val="0"/>
                      </a:prstClr>
                    </a:solidFill>
                  </a:ln>
                  <a:solidFill>
                    <a:prstClr val="white"/>
                  </a:solidFill>
                  <a:effectLst/>
                  <a:uLnTx/>
                  <a:uFillTx/>
                  <a:latin typeface="+mn-ea"/>
                  <a:cs typeface="+mn-cs"/>
                </a:endParaRPr>
              </a:p>
            </p:txBody>
          </p:sp>
          <p:sp>
            <p:nvSpPr>
              <p:cNvPr id="64" name="Rounded Rectangle 103">
                <a:extLst>
                  <a:ext uri="{FF2B5EF4-FFF2-40B4-BE49-F238E27FC236}">
                    <a16:creationId xmlns:a16="http://schemas.microsoft.com/office/drawing/2014/main" id="{E424E547-20D2-4ACB-A8D5-0BE26596C44F}"/>
                  </a:ext>
                </a:extLst>
              </p:cNvPr>
              <p:cNvSpPr/>
              <p:nvPr/>
            </p:nvSpPr>
            <p:spPr>
              <a:xfrm>
                <a:off x="980654" y="5644152"/>
                <a:ext cx="1891133" cy="299448"/>
              </a:xfrm>
              <a:prstGeom prst="roundRect">
                <a:avLst>
                  <a:gd name="adj" fmla="val 1737"/>
                </a:avLst>
              </a:prstGeom>
              <a:solidFill>
                <a:schemeClr val="bg2">
                  <a:lumMod val="50000"/>
                </a:schemeClr>
              </a:solidFill>
              <a:ln w="9525"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0" cap="none" spc="0" normalizeH="0" baseline="0" noProof="0">
                    <a:ln>
                      <a:solidFill>
                        <a:prstClr val="white">
                          <a:lumMod val="50000"/>
                          <a:alpha val="0"/>
                        </a:prstClr>
                      </a:solidFill>
                    </a:ln>
                    <a:solidFill>
                      <a:prstClr val="white"/>
                    </a:solidFill>
                    <a:effectLst/>
                    <a:uLnTx/>
                    <a:uFillTx/>
                    <a:latin typeface="+mn-ea"/>
                    <a:cs typeface="+mn-cs"/>
                  </a:rPr>
                  <a:t>사용자지정 소스</a:t>
                </a:r>
                <a:endParaRPr kumimoji="0" lang="en-US" altLang="ko-KR" sz="900" b="1" i="0" u="none" strike="noStrike" kern="0" cap="none" spc="0" normalizeH="0" baseline="0" noProof="0">
                  <a:ln>
                    <a:solidFill>
                      <a:prstClr val="white">
                        <a:lumMod val="50000"/>
                        <a:alpha val="0"/>
                      </a:prstClr>
                    </a:solidFill>
                  </a:ln>
                  <a:solidFill>
                    <a:prstClr val="white"/>
                  </a:solidFill>
                  <a:effectLst/>
                  <a:uLnTx/>
                  <a:uFillTx/>
                  <a:latin typeface="+mn-ea"/>
                  <a:cs typeface="+mn-cs"/>
                </a:endParaRPr>
              </a:p>
            </p:txBody>
          </p:sp>
        </p:grpSp>
        <p:grpSp>
          <p:nvGrpSpPr>
            <p:cNvPr id="14" name="Group 222">
              <a:extLst>
                <a:ext uri="{FF2B5EF4-FFF2-40B4-BE49-F238E27FC236}">
                  <a16:creationId xmlns:a16="http://schemas.microsoft.com/office/drawing/2014/main" id="{9DD10033-39AD-47B6-8ABD-5130F2080E2B}"/>
                </a:ext>
              </a:extLst>
            </p:cNvPr>
            <p:cNvGrpSpPr/>
            <p:nvPr/>
          </p:nvGrpSpPr>
          <p:grpSpPr>
            <a:xfrm>
              <a:off x="3546637" y="3848355"/>
              <a:ext cx="1211101" cy="1823783"/>
              <a:chOff x="3546637" y="3848355"/>
              <a:chExt cx="1211101" cy="1823783"/>
            </a:xfrm>
          </p:grpSpPr>
          <p:sp>
            <p:nvSpPr>
              <p:cNvPr id="51" name="Rounded Rectangle 103">
                <a:extLst>
                  <a:ext uri="{FF2B5EF4-FFF2-40B4-BE49-F238E27FC236}">
                    <a16:creationId xmlns:a16="http://schemas.microsoft.com/office/drawing/2014/main" id="{BB59AC82-7405-47F7-88F2-02B966CCF9C2}"/>
                  </a:ext>
                </a:extLst>
              </p:cNvPr>
              <p:cNvSpPr/>
              <p:nvPr/>
            </p:nvSpPr>
            <p:spPr>
              <a:xfrm>
                <a:off x="3546637" y="3848355"/>
                <a:ext cx="1211101" cy="1823783"/>
              </a:xfrm>
              <a:prstGeom prst="roundRect">
                <a:avLst>
                  <a:gd name="adj" fmla="val 1737"/>
                </a:avLst>
              </a:prstGeom>
              <a:solidFill>
                <a:sysClr val="window" lastClr="FFFFFF"/>
              </a:solidFill>
              <a:ln w="12700" cap="flat" cmpd="sng" algn="ctr">
                <a:solidFill>
                  <a:sysClr val="windowText" lastClr="000000">
                    <a:lumMod val="65000"/>
                    <a:lumOff val="35000"/>
                  </a:sysClr>
                </a:solidFill>
                <a:prstDash val="solid"/>
                <a:miter lim="800000"/>
              </a:ln>
              <a:effectLst>
                <a:outerShdw blurRad="38100" dist="25400" dir="2700000" algn="tl" rotWithShape="0">
                  <a:prstClr val="black">
                    <a:alpha val="40000"/>
                  </a:prstClr>
                </a:outerShdw>
              </a:effectLst>
            </p:spPr>
            <p:txBody>
              <a:bodyPr lIns="72000" tIns="36000" rIns="36000" bIns="36000" rtlCol="0" anchor="t"/>
              <a:lstStyle/>
              <a:p>
                <a:pPr lvl="0" algn="ctr" defTabSz="914400">
                  <a:lnSpc>
                    <a:spcPct val="110000"/>
                  </a:lnSpc>
                  <a:defRPr/>
                </a:pPr>
                <a:r>
                  <a:rPr lang="en-US" altLang="ko-KR" sz="800" b="1" kern="0">
                    <a:ln>
                      <a:solidFill>
                        <a:prstClr val="white">
                          <a:lumMod val="50000"/>
                          <a:alpha val="0"/>
                        </a:prstClr>
                      </a:solidFill>
                    </a:ln>
                    <a:solidFill>
                      <a:prstClr val="black">
                        <a:lumMod val="85000"/>
                        <a:lumOff val="15000"/>
                      </a:prstClr>
                    </a:solidFill>
                    <a:latin typeface="+mn-ea"/>
                  </a:rPr>
                  <a:t>Azure Monitor</a:t>
                </a:r>
                <a:endParaRPr lang="en-US" altLang="ko-KR" sz="1000" b="1" kern="0">
                  <a:ln>
                    <a:solidFill>
                      <a:prstClr val="white">
                        <a:lumMod val="50000"/>
                        <a:alpha val="0"/>
                      </a:prstClr>
                    </a:solidFill>
                  </a:ln>
                  <a:solidFill>
                    <a:prstClr val="black">
                      <a:lumMod val="85000"/>
                      <a:lumOff val="15000"/>
                    </a:prstClr>
                  </a:solidFill>
                  <a:latin typeface="+mn-ea"/>
                </a:endParaRPr>
              </a:p>
            </p:txBody>
          </p:sp>
          <p:grpSp>
            <p:nvGrpSpPr>
              <p:cNvPr id="52" name="Group 224">
                <a:extLst>
                  <a:ext uri="{FF2B5EF4-FFF2-40B4-BE49-F238E27FC236}">
                    <a16:creationId xmlns:a16="http://schemas.microsoft.com/office/drawing/2014/main" id="{7727BF1E-9B52-41A3-88D6-16938A934FCA}"/>
                  </a:ext>
                </a:extLst>
              </p:cNvPr>
              <p:cNvGrpSpPr/>
              <p:nvPr/>
            </p:nvGrpSpPr>
            <p:grpSpPr>
              <a:xfrm>
                <a:off x="3686176" y="5164358"/>
                <a:ext cx="504824" cy="371892"/>
                <a:chOff x="3800476" y="4354286"/>
                <a:chExt cx="828674" cy="610464"/>
              </a:xfrm>
            </p:grpSpPr>
            <p:sp>
              <p:nvSpPr>
                <p:cNvPr id="57" name="Flowchart: Magnetic Disk 229">
                  <a:extLst>
                    <a:ext uri="{FF2B5EF4-FFF2-40B4-BE49-F238E27FC236}">
                      <a16:creationId xmlns:a16="http://schemas.microsoft.com/office/drawing/2014/main" id="{96FAAFB7-94E5-44E0-A83C-1943CA37CBF9}"/>
                    </a:ext>
                  </a:extLst>
                </p:cNvPr>
                <p:cNvSpPr/>
                <p:nvPr/>
              </p:nvSpPr>
              <p:spPr>
                <a:xfrm>
                  <a:off x="3800476" y="4354286"/>
                  <a:ext cx="685800" cy="491898"/>
                </a:xfrm>
                <a:prstGeom prst="flowChartMagneticDisk">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a:solidFill>
                        <a:schemeClr val="tx1"/>
                      </a:solidFill>
                      <a:latin typeface="+mn-ea"/>
                    </a:rPr>
                    <a:t>메트릭</a:t>
                  </a:r>
                </a:p>
              </p:txBody>
            </p:sp>
            <p:pic>
              <p:nvPicPr>
                <p:cNvPr id="58" name="Picture 230">
                  <a:extLst>
                    <a:ext uri="{FF2B5EF4-FFF2-40B4-BE49-F238E27FC236}">
                      <a16:creationId xmlns:a16="http://schemas.microsoft.com/office/drawing/2014/main" id="{12F52F2B-70B8-4976-8BDF-09E82CC8920D}"/>
                    </a:ext>
                  </a:extLst>
                </p:cNvPr>
                <p:cNvPicPr>
                  <a:picLocks noChangeAspect="1"/>
                </p:cNvPicPr>
                <p:nvPr/>
              </p:nvPicPr>
              <p:blipFill>
                <a:blip r:embed="rId4"/>
                <a:stretch>
                  <a:fillRect/>
                </a:stretch>
              </p:blipFill>
              <p:spPr>
                <a:xfrm>
                  <a:off x="4313237" y="4692198"/>
                  <a:ext cx="315913" cy="272552"/>
                </a:xfrm>
                <a:prstGeom prst="rect">
                  <a:avLst/>
                </a:prstGeom>
              </p:spPr>
            </p:pic>
          </p:grpSp>
          <p:grpSp>
            <p:nvGrpSpPr>
              <p:cNvPr id="53" name="Group 225">
                <a:extLst>
                  <a:ext uri="{FF2B5EF4-FFF2-40B4-BE49-F238E27FC236}">
                    <a16:creationId xmlns:a16="http://schemas.microsoft.com/office/drawing/2014/main" id="{A52441BB-0F67-4B93-875D-7E6F441A5C62}"/>
                  </a:ext>
                </a:extLst>
              </p:cNvPr>
              <p:cNvGrpSpPr/>
              <p:nvPr/>
            </p:nvGrpSpPr>
            <p:grpSpPr>
              <a:xfrm>
                <a:off x="4206876" y="5165388"/>
                <a:ext cx="518922" cy="325774"/>
                <a:chOff x="3800476" y="4994501"/>
                <a:chExt cx="851816" cy="534761"/>
              </a:xfrm>
            </p:grpSpPr>
            <p:sp>
              <p:nvSpPr>
                <p:cNvPr id="55" name="Flowchart: Magnetic Disk 227">
                  <a:extLst>
                    <a:ext uri="{FF2B5EF4-FFF2-40B4-BE49-F238E27FC236}">
                      <a16:creationId xmlns:a16="http://schemas.microsoft.com/office/drawing/2014/main" id="{AD633F8B-162E-4CB7-A3E8-82CD11D91202}"/>
                    </a:ext>
                  </a:extLst>
                </p:cNvPr>
                <p:cNvSpPr/>
                <p:nvPr/>
              </p:nvSpPr>
              <p:spPr>
                <a:xfrm>
                  <a:off x="3800476" y="4994501"/>
                  <a:ext cx="685800" cy="491898"/>
                </a:xfrm>
                <a:prstGeom prst="flowChartMagneticDisk">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spc="-150">
                      <a:solidFill>
                        <a:schemeClr val="tx1"/>
                      </a:solidFill>
                      <a:latin typeface="+mn-ea"/>
                    </a:rPr>
                    <a:t>로그</a:t>
                  </a:r>
                </a:p>
              </p:txBody>
            </p:sp>
            <p:pic>
              <p:nvPicPr>
                <p:cNvPr id="56" name="Picture 228">
                  <a:extLst>
                    <a:ext uri="{FF2B5EF4-FFF2-40B4-BE49-F238E27FC236}">
                      <a16:creationId xmlns:a16="http://schemas.microsoft.com/office/drawing/2014/main" id="{EDBAAE3D-A2D0-4FA7-AEB0-10400EDC2681}"/>
                    </a:ext>
                  </a:extLst>
                </p:cNvPr>
                <p:cNvPicPr>
                  <a:picLocks noChangeAspect="1"/>
                </p:cNvPicPr>
                <p:nvPr/>
              </p:nvPicPr>
              <p:blipFill>
                <a:blip r:embed="rId5"/>
                <a:stretch>
                  <a:fillRect/>
                </a:stretch>
              </p:blipFill>
              <p:spPr>
                <a:xfrm>
                  <a:off x="4332288" y="5222875"/>
                  <a:ext cx="320004" cy="306387"/>
                </a:xfrm>
                <a:prstGeom prst="rect">
                  <a:avLst/>
                </a:prstGeom>
              </p:spPr>
            </p:pic>
          </p:grpSp>
          <p:pic>
            <p:nvPicPr>
              <p:cNvPr id="54" name="그림 52">
                <a:extLst>
                  <a:ext uri="{FF2B5EF4-FFF2-40B4-BE49-F238E27FC236}">
                    <a16:creationId xmlns:a16="http://schemas.microsoft.com/office/drawing/2014/main" id="{2E4FDBCC-96CB-4B83-9CCB-3D1A9D5B430B}"/>
                  </a:ext>
                </a:extLst>
              </p:cNvPr>
              <p:cNvPicPr>
                <a:picLocks noChangeAspect="1"/>
              </p:cNvPicPr>
              <p:nvPr/>
            </p:nvPicPr>
            <p:blipFill>
              <a:blip r:embed="rId6"/>
              <a:stretch>
                <a:fillRect/>
              </a:stretch>
            </p:blipFill>
            <p:spPr>
              <a:xfrm>
                <a:off x="3808117" y="4264421"/>
                <a:ext cx="688579" cy="688579"/>
              </a:xfrm>
              <a:prstGeom prst="rect">
                <a:avLst/>
              </a:prstGeom>
            </p:spPr>
          </p:pic>
        </p:grpSp>
        <p:cxnSp>
          <p:nvCxnSpPr>
            <p:cNvPr id="15" name="Straight Connector 36">
              <a:extLst>
                <a:ext uri="{FF2B5EF4-FFF2-40B4-BE49-F238E27FC236}">
                  <a16:creationId xmlns:a16="http://schemas.microsoft.com/office/drawing/2014/main" id="{1D0669B1-8360-4BC3-9A1C-F486E762828E}"/>
                </a:ext>
              </a:extLst>
            </p:cNvPr>
            <p:cNvCxnSpPr>
              <a:cxnSpLocks/>
              <a:stCxn id="59" idx="3"/>
              <a:endCxn id="51" idx="1"/>
            </p:cNvCxnSpPr>
            <p:nvPr/>
          </p:nvCxnSpPr>
          <p:spPr>
            <a:xfrm>
              <a:off x="2871787" y="3865064"/>
              <a:ext cx="674850" cy="895183"/>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16" name="Straight Connector 36">
              <a:extLst>
                <a:ext uri="{FF2B5EF4-FFF2-40B4-BE49-F238E27FC236}">
                  <a16:creationId xmlns:a16="http://schemas.microsoft.com/office/drawing/2014/main" id="{77D85E14-8787-4959-A31A-2E8EA8881315}"/>
                </a:ext>
              </a:extLst>
            </p:cNvPr>
            <p:cNvCxnSpPr>
              <a:cxnSpLocks/>
              <a:stCxn id="60" idx="3"/>
              <a:endCxn id="51" idx="1"/>
            </p:cNvCxnSpPr>
            <p:nvPr/>
          </p:nvCxnSpPr>
          <p:spPr>
            <a:xfrm>
              <a:off x="2871787" y="4250826"/>
              <a:ext cx="674850" cy="509421"/>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17" name="Straight Connector 36">
              <a:extLst>
                <a:ext uri="{FF2B5EF4-FFF2-40B4-BE49-F238E27FC236}">
                  <a16:creationId xmlns:a16="http://schemas.microsoft.com/office/drawing/2014/main" id="{687E8CEB-6462-4845-A414-82753E365D7D}"/>
                </a:ext>
              </a:extLst>
            </p:cNvPr>
            <p:cNvCxnSpPr>
              <a:cxnSpLocks/>
              <a:stCxn id="61" idx="3"/>
              <a:endCxn id="51" idx="1"/>
            </p:cNvCxnSpPr>
            <p:nvPr/>
          </p:nvCxnSpPr>
          <p:spPr>
            <a:xfrm>
              <a:off x="2871787" y="4636588"/>
              <a:ext cx="674850" cy="123659"/>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18" name="Straight Connector 36">
              <a:extLst>
                <a:ext uri="{FF2B5EF4-FFF2-40B4-BE49-F238E27FC236}">
                  <a16:creationId xmlns:a16="http://schemas.microsoft.com/office/drawing/2014/main" id="{F9762995-99D9-461B-8CB8-D3C1AAFFE4D6}"/>
                </a:ext>
              </a:extLst>
            </p:cNvPr>
            <p:cNvCxnSpPr>
              <a:cxnSpLocks/>
              <a:stCxn id="62" idx="3"/>
              <a:endCxn id="51" idx="1"/>
            </p:cNvCxnSpPr>
            <p:nvPr/>
          </p:nvCxnSpPr>
          <p:spPr>
            <a:xfrm flipV="1">
              <a:off x="2871787" y="4760247"/>
              <a:ext cx="674850" cy="262103"/>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19" name="Straight Connector 36">
              <a:extLst>
                <a:ext uri="{FF2B5EF4-FFF2-40B4-BE49-F238E27FC236}">
                  <a16:creationId xmlns:a16="http://schemas.microsoft.com/office/drawing/2014/main" id="{06E24A19-E472-4439-A26F-F44A7831075E}"/>
                </a:ext>
              </a:extLst>
            </p:cNvPr>
            <p:cNvCxnSpPr>
              <a:cxnSpLocks/>
              <a:stCxn id="63" idx="3"/>
              <a:endCxn id="51" idx="1"/>
            </p:cNvCxnSpPr>
            <p:nvPr/>
          </p:nvCxnSpPr>
          <p:spPr>
            <a:xfrm flipV="1">
              <a:off x="2871787" y="4760247"/>
              <a:ext cx="674850" cy="647865"/>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20" name="Straight Connector 36">
              <a:extLst>
                <a:ext uri="{FF2B5EF4-FFF2-40B4-BE49-F238E27FC236}">
                  <a16:creationId xmlns:a16="http://schemas.microsoft.com/office/drawing/2014/main" id="{DFE97139-6A33-47B2-AD1F-AFF897754DDC}"/>
                </a:ext>
              </a:extLst>
            </p:cNvPr>
            <p:cNvCxnSpPr>
              <a:cxnSpLocks/>
              <a:stCxn id="64" idx="3"/>
              <a:endCxn id="51" idx="1"/>
            </p:cNvCxnSpPr>
            <p:nvPr/>
          </p:nvCxnSpPr>
          <p:spPr>
            <a:xfrm flipV="1">
              <a:off x="2871787" y="4760247"/>
              <a:ext cx="674850" cy="1033629"/>
            </a:xfrm>
            <a:prstGeom prst="bentConnector3">
              <a:avLst>
                <a:gd name="adj1" fmla="val 64114"/>
              </a:avLst>
            </a:prstGeom>
            <a:noFill/>
            <a:ln w="12700" cap="flat" cmpd="sng" algn="ctr">
              <a:solidFill>
                <a:srgbClr val="0079D6"/>
              </a:solidFill>
              <a:prstDash val="solid"/>
              <a:miter lim="800000"/>
              <a:tailEnd type="triangle" w="med" len="med"/>
            </a:ln>
            <a:effectLst/>
          </p:spPr>
        </p:cxnSp>
        <p:cxnSp>
          <p:nvCxnSpPr>
            <p:cNvPr id="21" name="Straight Connector 36">
              <a:extLst>
                <a:ext uri="{FF2B5EF4-FFF2-40B4-BE49-F238E27FC236}">
                  <a16:creationId xmlns:a16="http://schemas.microsoft.com/office/drawing/2014/main" id="{26B63EBA-6911-41AE-8521-7E62BE564EF2}"/>
                </a:ext>
              </a:extLst>
            </p:cNvPr>
            <p:cNvCxnSpPr>
              <a:cxnSpLocks/>
              <a:stCxn id="51" idx="3"/>
              <a:endCxn id="28" idx="1"/>
            </p:cNvCxnSpPr>
            <p:nvPr/>
          </p:nvCxnSpPr>
          <p:spPr>
            <a:xfrm flipV="1">
              <a:off x="4757738" y="3699586"/>
              <a:ext cx="759825" cy="1060661"/>
            </a:xfrm>
            <a:prstGeom prst="bentConnector3">
              <a:avLst>
                <a:gd name="adj1" fmla="val 50000"/>
              </a:avLst>
            </a:prstGeom>
            <a:noFill/>
            <a:ln w="12700" cap="flat" cmpd="sng" algn="ctr">
              <a:solidFill>
                <a:srgbClr val="0079D6"/>
              </a:solidFill>
              <a:prstDash val="solid"/>
              <a:miter lim="800000"/>
              <a:tailEnd type="triangle" w="med" len="med"/>
            </a:ln>
            <a:effectLst/>
          </p:spPr>
        </p:cxnSp>
        <p:cxnSp>
          <p:nvCxnSpPr>
            <p:cNvPr id="22" name="Straight Connector 36">
              <a:extLst>
                <a:ext uri="{FF2B5EF4-FFF2-40B4-BE49-F238E27FC236}">
                  <a16:creationId xmlns:a16="http://schemas.microsoft.com/office/drawing/2014/main" id="{C5B3FB19-627A-4FF5-B5EC-F8DA51A5EA9D}"/>
                </a:ext>
              </a:extLst>
            </p:cNvPr>
            <p:cNvCxnSpPr>
              <a:cxnSpLocks/>
              <a:stCxn id="51" idx="3"/>
              <a:endCxn id="29" idx="1"/>
            </p:cNvCxnSpPr>
            <p:nvPr/>
          </p:nvCxnSpPr>
          <p:spPr>
            <a:xfrm flipV="1">
              <a:off x="4757738" y="4277396"/>
              <a:ext cx="759825" cy="482851"/>
            </a:xfrm>
            <a:prstGeom prst="bentConnector3">
              <a:avLst>
                <a:gd name="adj1" fmla="val 50000"/>
              </a:avLst>
            </a:prstGeom>
            <a:noFill/>
            <a:ln w="12700" cap="flat" cmpd="sng" algn="ctr">
              <a:solidFill>
                <a:srgbClr val="0079D6"/>
              </a:solidFill>
              <a:prstDash val="solid"/>
              <a:miter lim="800000"/>
              <a:tailEnd type="triangle" w="med" len="med"/>
            </a:ln>
            <a:effectLst/>
          </p:spPr>
        </p:cxnSp>
        <p:cxnSp>
          <p:nvCxnSpPr>
            <p:cNvPr id="23" name="Straight Connector 36">
              <a:extLst>
                <a:ext uri="{FF2B5EF4-FFF2-40B4-BE49-F238E27FC236}">
                  <a16:creationId xmlns:a16="http://schemas.microsoft.com/office/drawing/2014/main" id="{34787AC3-2C54-48E4-821A-D3CFC783FD30}"/>
                </a:ext>
              </a:extLst>
            </p:cNvPr>
            <p:cNvCxnSpPr>
              <a:cxnSpLocks/>
              <a:stCxn id="51" idx="3"/>
              <a:endCxn id="31" idx="1"/>
            </p:cNvCxnSpPr>
            <p:nvPr/>
          </p:nvCxnSpPr>
          <p:spPr>
            <a:xfrm>
              <a:off x="4757738" y="4760247"/>
              <a:ext cx="759825" cy="94959"/>
            </a:xfrm>
            <a:prstGeom prst="bentConnector3">
              <a:avLst>
                <a:gd name="adj1" fmla="val 50000"/>
              </a:avLst>
            </a:prstGeom>
            <a:noFill/>
            <a:ln w="12700" cap="flat" cmpd="sng" algn="ctr">
              <a:solidFill>
                <a:srgbClr val="0079D6"/>
              </a:solidFill>
              <a:prstDash val="solid"/>
              <a:miter lim="800000"/>
              <a:tailEnd type="triangle" w="med" len="med"/>
            </a:ln>
            <a:effectLst/>
          </p:spPr>
        </p:cxnSp>
        <p:cxnSp>
          <p:nvCxnSpPr>
            <p:cNvPr id="24" name="Straight Connector 36">
              <a:extLst>
                <a:ext uri="{FF2B5EF4-FFF2-40B4-BE49-F238E27FC236}">
                  <a16:creationId xmlns:a16="http://schemas.microsoft.com/office/drawing/2014/main" id="{668C88CB-1752-46EF-9374-A1502FC03E4C}"/>
                </a:ext>
              </a:extLst>
            </p:cNvPr>
            <p:cNvCxnSpPr>
              <a:cxnSpLocks/>
              <a:stCxn id="51" idx="3"/>
              <a:endCxn id="32" idx="1"/>
            </p:cNvCxnSpPr>
            <p:nvPr/>
          </p:nvCxnSpPr>
          <p:spPr>
            <a:xfrm>
              <a:off x="4757738" y="4760247"/>
              <a:ext cx="759825" cy="672769"/>
            </a:xfrm>
            <a:prstGeom prst="bentConnector3">
              <a:avLst>
                <a:gd name="adj1" fmla="val 50000"/>
              </a:avLst>
            </a:prstGeom>
            <a:noFill/>
            <a:ln w="12700" cap="flat" cmpd="sng" algn="ctr">
              <a:solidFill>
                <a:srgbClr val="0079D6"/>
              </a:solidFill>
              <a:prstDash val="solid"/>
              <a:miter lim="800000"/>
              <a:tailEnd type="triangle" w="med" len="med"/>
            </a:ln>
            <a:effectLst/>
          </p:spPr>
        </p:cxnSp>
        <p:cxnSp>
          <p:nvCxnSpPr>
            <p:cNvPr id="25" name="Straight Connector 36">
              <a:extLst>
                <a:ext uri="{FF2B5EF4-FFF2-40B4-BE49-F238E27FC236}">
                  <a16:creationId xmlns:a16="http://schemas.microsoft.com/office/drawing/2014/main" id="{5AF1E21A-19EF-4D09-B0BD-6227670C1311}"/>
                </a:ext>
              </a:extLst>
            </p:cNvPr>
            <p:cNvCxnSpPr>
              <a:cxnSpLocks/>
              <a:stCxn id="51" idx="3"/>
              <a:endCxn id="30" idx="1"/>
            </p:cNvCxnSpPr>
            <p:nvPr/>
          </p:nvCxnSpPr>
          <p:spPr>
            <a:xfrm>
              <a:off x="4757738" y="4760247"/>
              <a:ext cx="759825" cy="1250579"/>
            </a:xfrm>
            <a:prstGeom prst="bentConnector3">
              <a:avLst>
                <a:gd name="adj1" fmla="val 50000"/>
              </a:avLst>
            </a:prstGeom>
            <a:noFill/>
            <a:ln w="12700" cap="flat" cmpd="sng" algn="ctr">
              <a:solidFill>
                <a:srgbClr val="0079D6"/>
              </a:solidFill>
              <a:prstDash val="solid"/>
              <a:miter lim="800000"/>
              <a:tailEnd type="triangle" w="med" len="med"/>
            </a:ln>
            <a:effectLst/>
          </p:spPr>
        </p:cxnSp>
        <p:grpSp>
          <p:nvGrpSpPr>
            <p:cNvPr id="26" name="Group 242">
              <a:extLst>
                <a:ext uri="{FF2B5EF4-FFF2-40B4-BE49-F238E27FC236}">
                  <a16:creationId xmlns:a16="http://schemas.microsoft.com/office/drawing/2014/main" id="{3D5D1F13-95FF-4089-BDA9-AD6142B2884A}"/>
                </a:ext>
              </a:extLst>
            </p:cNvPr>
            <p:cNvGrpSpPr/>
            <p:nvPr/>
          </p:nvGrpSpPr>
          <p:grpSpPr>
            <a:xfrm>
              <a:off x="5517563" y="2954746"/>
              <a:ext cx="2312560" cy="3361257"/>
              <a:chOff x="5517563" y="2954746"/>
              <a:chExt cx="2312560" cy="3361257"/>
            </a:xfrm>
          </p:grpSpPr>
          <p:pic>
            <p:nvPicPr>
              <p:cNvPr id="27" name="Picture 12" descr="Microsoft azure logo에 대한 이미지 검색결과">
                <a:extLst>
                  <a:ext uri="{FF2B5EF4-FFF2-40B4-BE49-F238E27FC236}">
                    <a16:creationId xmlns:a16="http://schemas.microsoft.com/office/drawing/2014/main" id="{F2204E7A-5C8E-479D-8966-27F3418704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1518" y="2954746"/>
                <a:ext cx="1366741" cy="210268"/>
              </a:xfrm>
              <a:prstGeom prst="rect">
                <a:avLst/>
              </a:prstGeom>
              <a:noFill/>
              <a:extLst>
                <a:ext uri="{909E8E84-426E-40DD-AFC4-6F175D3DCCD1}">
                  <a14:hiddenFill xmlns:a14="http://schemas.microsoft.com/office/drawing/2010/main">
                    <a:solidFill>
                      <a:srgbClr val="FFFFFF"/>
                    </a:solidFill>
                  </a14:hiddenFill>
                </a:ext>
              </a:extLst>
            </p:spPr>
          </p:pic>
          <p:sp>
            <p:nvSpPr>
              <p:cNvPr id="28" name="AutoShape 7">
                <a:extLst>
                  <a:ext uri="{FF2B5EF4-FFF2-40B4-BE49-F238E27FC236}">
                    <a16:creationId xmlns:a16="http://schemas.microsoft.com/office/drawing/2014/main" id="{4E742E05-EFE3-4289-A328-6D163A1F98A3}"/>
                  </a:ext>
                </a:extLst>
              </p:cNvPr>
              <p:cNvSpPr>
                <a:spLocks noChangeArrowheads="1"/>
              </p:cNvSpPr>
              <p:nvPr/>
            </p:nvSpPr>
            <p:spPr bwMode="auto">
              <a:xfrm>
                <a:off x="5517563" y="3455822"/>
                <a:ext cx="2160494" cy="487528"/>
              </a:xfrm>
              <a:prstGeom prst="roundRect">
                <a:avLst>
                  <a:gd name="adj" fmla="val 829"/>
                </a:avLst>
              </a:prstGeom>
              <a:solidFill>
                <a:sysClr val="window" lastClr="FFFFFF">
                  <a:lumMod val="85000"/>
                </a:sysClr>
              </a:solidFill>
              <a:ln w="12700" algn="ctr">
                <a:solidFill>
                  <a:sysClr val="window" lastClr="FFFFFF">
                    <a:lumMod val="85000"/>
                  </a:sysClr>
                </a:solidFill>
                <a:miter lim="800000"/>
                <a:headEnd/>
                <a:tailEnd/>
              </a:ln>
              <a:effectLst/>
            </p:spPr>
            <p:txBody>
              <a:bodyPr wrap="none" lIns="144000" tIns="72000" rIns="36000" bIns="36000" anchor="ctr"/>
              <a:lstStyle/>
              <a:p>
                <a:pPr lvl="0" defTabSz="914400" eaLnBrk="0" hangingPunct="0">
                  <a:lnSpc>
                    <a:spcPct val="90000"/>
                  </a:lnSpc>
                  <a:defRPr/>
                </a:pPr>
                <a:r>
                  <a:rPr lang="ko-KR" altLang="en-US" sz="900" b="1" kern="0">
                    <a:ln>
                      <a:solidFill>
                        <a:prstClr val="black">
                          <a:alpha val="0"/>
                        </a:prstClr>
                      </a:solidFill>
                    </a:ln>
                    <a:solidFill>
                      <a:prstClr val="black"/>
                    </a:solidFill>
                    <a:latin typeface="+mn-ea"/>
                    <a:cs typeface="Segoe UI" panose="020B0502040204020203" pitchFamily="34" charset="0"/>
                  </a:rPr>
                  <a:t>통찰력</a:t>
                </a:r>
              </a:p>
            </p:txBody>
          </p:sp>
          <p:sp>
            <p:nvSpPr>
              <p:cNvPr id="29" name="AutoShape 7">
                <a:extLst>
                  <a:ext uri="{FF2B5EF4-FFF2-40B4-BE49-F238E27FC236}">
                    <a16:creationId xmlns:a16="http://schemas.microsoft.com/office/drawing/2014/main" id="{6350DF96-122C-467E-B61D-DAAD19866083}"/>
                  </a:ext>
                </a:extLst>
              </p:cNvPr>
              <p:cNvSpPr>
                <a:spLocks noChangeArrowheads="1"/>
              </p:cNvSpPr>
              <p:nvPr/>
            </p:nvSpPr>
            <p:spPr bwMode="auto">
              <a:xfrm>
                <a:off x="5517563" y="4033632"/>
                <a:ext cx="2160494" cy="487528"/>
              </a:xfrm>
              <a:prstGeom prst="roundRect">
                <a:avLst>
                  <a:gd name="adj" fmla="val 829"/>
                </a:avLst>
              </a:prstGeom>
              <a:solidFill>
                <a:sysClr val="window" lastClr="FFFFFF">
                  <a:lumMod val="85000"/>
                </a:sysClr>
              </a:solidFill>
              <a:ln w="12700" algn="ctr">
                <a:solidFill>
                  <a:sysClr val="window" lastClr="FFFFFF">
                    <a:lumMod val="85000"/>
                  </a:sysClr>
                </a:solidFill>
                <a:miter lim="800000"/>
                <a:headEnd/>
                <a:tailEnd/>
              </a:ln>
              <a:effectLst/>
            </p:spPr>
            <p:txBody>
              <a:bodyPr wrap="none" lIns="144000" tIns="72000" rIns="36000" bIns="36000" anchor="ctr"/>
              <a:lstStyle/>
              <a:p>
                <a:pPr marL="0" marR="0" lvl="0" indent="0" defTabSz="914400" eaLnBrk="0" fontAlgn="auto" latinLnBrk="0" hangingPunct="0">
                  <a:lnSpc>
                    <a:spcPct val="90000"/>
                  </a:lnSpc>
                  <a:spcBef>
                    <a:spcPts val="0"/>
                  </a:spcBef>
                  <a:spcAft>
                    <a:spcPts val="0"/>
                  </a:spcAft>
                  <a:buClrTx/>
                  <a:buSzTx/>
                  <a:buFontTx/>
                  <a:buNone/>
                  <a:tabLst/>
                  <a:defRPr/>
                </a:pPr>
                <a:r>
                  <a:rPr kumimoji="0" lang="ko-KR" altLang="en-US" sz="900" b="1" i="0" u="none" strike="noStrike" kern="0" cap="none" spc="0" normalizeH="0" baseline="0" noProof="0">
                    <a:ln>
                      <a:solidFill>
                        <a:prstClr val="black">
                          <a:alpha val="0"/>
                        </a:prstClr>
                      </a:solidFill>
                    </a:ln>
                    <a:solidFill>
                      <a:prstClr val="black"/>
                    </a:solidFill>
                    <a:effectLst/>
                    <a:uLnTx/>
                    <a:uFillTx/>
                    <a:latin typeface="+mn-ea"/>
                    <a:cs typeface="Segoe UI" panose="020B0502040204020203" pitchFamily="34" charset="0"/>
                  </a:rPr>
                  <a:t>가시화</a:t>
                </a:r>
              </a:p>
            </p:txBody>
          </p:sp>
          <p:sp>
            <p:nvSpPr>
              <p:cNvPr id="30" name="AutoShape 7">
                <a:extLst>
                  <a:ext uri="{FF2B5EF4-FFF2-40B4-BE49-F238E27FC236}">
                    <a16:creationId xmlns:a16="http://schemas.microsoft.com/office/drawing/2014/main" id="{4FCED457-7F47-40B1-8732-C684658ED9C6}"/>
                  </a:ext>
                </a:extLst>
              </p:cNvPr>
              <p:cNvSpPr>
                <a:spLocks noChangeArrowheads="1"/>
              </p:cNvSpPr>
              <p:nvPr/>
            </p:nvSpPr>
            <p:spPr bwMode="auto">
              <a:xfrm>
                <a:off x="5517563" y="5767062"/>
                <a:ext cx="2160494" cy="487528"/>
              </a:xfrm>
              <a:prstGeom prst="roundRect">
                <a:avLst>
                  <a:gd name="adj" fmla="val 829"/>
                </a:avLst>
              </a:prstGeom>
              <a:solidFill>
                <a:sysClr val="window" lastClr="FFFFFF">
                  <a:lumMod val="85000"/>
                </a:sysClr>
              </a:solidFill>
              <a:ln w="12700" algn="ctr">
                <a:solidFill>
                  <a:sysClr val="window" lastClr="FFFFFF">
                    <a:lumMod val="85000"/>
                  </a:sysClr>
                </a:solidFill>
                <a:miter lim="800000"/>
                <a:headEnd/>
                <a:tailEnd/>
              </a:ln>
              <a:effectLst/>
            </p:spPr>
            <p:txBody>
              <a:bodyPr wrap="none" lIns="144000" tIns="72000" rIns="36000" bIns="36000" anchor="ctr"/>
              <a:lstStyle/>
              <a:p>
                <a:pPr marL="0" marR="0" lvl="0" indent="0" defTabSz="914400" eaLnBrk="0" fontAlgn="auto" latinLnBrk="0" hangingPunct="0">
                  <a:lnSpc>
                    <a:spcPct val="90000"/>
                  </a:lnSpc>
                  <a:spcBef>
                    <a:spcPts val="0"/>
                  </a:spcBef>
                  <a:spcAft>
                    <a:spcPts val="0"/>
                  </a:spcAft>
                  <a:buClrTx/>
                  <a:buSzTx/>
                  <a:buFontTx/>
                  <a:buNone/>
                  <a:tabLst/>
                  <a:defRPr/>
                </a:pPr>
                <a:r>
                  <a:rPr kumimoji="0" lang="ko-KR" altLang="en-US" sz="900" b="1" i="0" u="none" strike="noStrike" kern="0" cap="none" spc="0" normalizeH="0" baseline="0" noProof="0">
                    <a:ln>
                      <a:solidFill>
                        <a:prstClr val="black">
                          <a:alpha val="0"/>
                        </a:prstClr>
                      </a:solidFill>
                    </a:ln>
                    <a:solidFill>
                      <a:prstClr val="black"/>
                    </a:solidFill>
                    <a:effectLst/>
                    <a:uLnTx/>
                    <a:uFillTx/>
                    <a:latin typeface="+mn-ea"/>
                    <a:cs typeface="Segoe UI" panose="020B0502040204020203" pitchFamily="34" charset="0"/>
                  </a:rPr>
                  <a:t>연동</a:t>
                </a:r>
              </a:p>
            </p:txBody>
          </p:sp>
          <p:sp>
            <p:nvSpPr>
              <p:cNvPr id="31" name="AutoShape 7">
                <a:extLst>
                  <a:ext uri="{FF2B5EF4-FFF2-40B4-BE49-F238E27FC236}">
                    <a16:creationId xmlns:a16="http://schemas.microsoft.com/office/drawing/2014/main" id="{81072C46-5A04-4404-BFD4-1A0433BD30D8}"/>
                  </a:ext>
                </a:extLst>
              </p:cNvPr>
              <p:cNvSpPr>
                <a:spLocks noChangeArrowheads="1"/>
              </p:cNvSpPr>
              <p:nvPr/>
            </p:nvSpPr>
            <p:spPr bwMode="auto">
              <a:xfrm>
                <a:off x="5517563" y="4611442"/>
                <a:ext cx="2160494" cy="487528"/>
              </a:xfrm>
              <a:prstGeom prst="roundRect">
                <a:avLst>
                  <a:gd name="adj" fmla="val 829"/>
                </a:avLst>
              </a:prstGeom>
              <a:solidFill>
                <a:sysClr val="window" lastClr="FFFFFF">
                  <a:lumMod val="85000"/>
                </a:sysClr>
              </a:solidFill>
              <a:ln w="12700" algn="ctr">
                <a:solidFill>
                  <a:sysClr val="window" lastClr="FFFFFF">
                    <a:lumMod val="85000"/>
                  </a:sysClr>
                </a:solidFill>
                <a:miter lim="800000"/>
                <a:headEnd/>
                <a:tailEnd/>
              </a:ln>
              <a:effectLst/>
            </p:spPr>
            <p:txBody>
              <a:bodyPr wrap="none" lIns="144000" tIns="72000" rIns="36000" bIns="36000" anchor="ctr"/>
              <a:lstStyle/>
              <a:p>
                <a:pPr marL="0" marR="0" lvl="0" indent="0" defTabSz="914400" eaLnBrk="0" fontAlgn="auto" latinLnBrk="0" hangingPunct="0">
                  <a:lnSpc>
                    <a:spcPct val="90000"/>
                  </a:lnSpc>
                  <a:spcBef>
                    <a:spcPts val="0"/>
                  </a:spcBef>
                  <a:spcAft>
                    <a:spcPts val="0"/>
                  </a:spcAft>
                  <a:buClrTx/>
                  <a:buSzTx/>
                  <a:buFontTx/>
                  <a:buNone/>
                  <a:tabLst/>
                  <a:defRPr/>
                </a:pPr>
                <a:r>
                  <a:rPr kumimoji="0" lang="ko-KR" altLang="en-US" sz="900" b="1" i="0" u="none" strike="noStrike" kern="0" cap="none" spc="0" normalizeH="0" baseline="0" noProof="0">
                    <a:ln>
                      <a:solidFill>
                        <a:prstClr val="black">
                          <a:alpha val="0"/>
                        </a:prstClr>
                      </a:solidFill>
                    </a:ln>
                    <a:solidFill>
                      <a:prstClr val="black"/>
                    </a:solidFill>
                    <a:effectLst/>
                    <a:uLnTx/>
                    <a:uFillTx/>
                    <a:latin typeface="+mn-ea"/>
                    <a:cs typeface="Segoe UI" panose="020B0502040204020203" pitchFamily="34" charset="0"/>
                  </a:rPr>
                  <a:t>분석</a:t>
                </a:r>
              </a:p>
            </p:txBody>
          </p:sp>
          <p:sp>
            <p:nvSpPr>
              <p:cNvPr id="32" name="AutoShape 7">
                <a:extLst>
                  <a:ext uri="{FF2B5EF4-FFF2-40B4-BE49-F238E27FC236}">
                    <a16:creationId xmlns:a16="http://schemas.microsoft.com/office/drawing/2014/main" id="{20417411-BE73-4AB0-B6AB-031323B03E64}"/>
                  </a:ext>
                </a:extLst>
              </p:cNvPr>
              <p:cNvSpPr>
                <a:spLocks noChangeArrowheads="1"/>
              </p:cNvSpPr>
              <p:nvPr/>
            </p:nvSpPr>
            <p:spPr bwMode="auto">
              <a:xfrm>
                <a:off x="5517563" y="5189252"/>
                <a:ext cx="2160494" cy="487528"/>
              </a:xfrm>
              <a:prstGeom prst="roundRect">
                <a:avLst>
                  <a:gd name="adj" fmla="val 829"/>
                </a:avLst>
              </a:prstGeom>
              <a:solidFill>
                <a:sysClr val="window" lastClr="FFFFFF">
                  <a:lumMod val="85000"/>
                </a:sysClr>
              </a:solidFill>
              <a:ln w="12700" algn="ctr">
                <a:solidFill>
                  <a:sysClr val="window" lastClr="FFFFFF">
                    <a:lumMod val="85000"/>
                  </a:sysClr>
                </a:solidFill>
                <a:miter lim="800000"/>
                <a:headEnd/>
                <a:tailEnd/>
              </a:ln>
              <a:effectLst/>
            </p:spPr>
            <p:txBody>
              <a:bodyPr wrap="none" lIns="144000" tIns="72000" rIns="36000" bIns="36000" anchor="ctr"/>
              <a:lstStyle/>
              <a:p>
                <a:pPr marL="0" marR="0" lvl="0" indent="0" defTabSz="914400" eaLnBrk="0" fontAlgn="auto" latinLnBrk="0" hangingPunct="0">
                  <a:lnSpc>
                    <a:spcPct val="90000"/>
                  </a:lnSpc>
                  <a:spcBef>
                    <a:spcPts val="0"/>
                  </a:spcBef>
                  <a:spcAft>
                    <a:spcPts val="0"/>
                  </a:spcAft>
                  <a:buClrTx/>
                  <a:buSzTx/>
                  <a:buFontTx/>
                  <a:buNone/>
                  <a:tabLst/>
                  <a:defRPr/>
                </a:pPr>
                <a:r>
                  <a:rPr kumimoji="0" lang="ko-KR" altLang="en-US" sz="900" b="1" i="0" u="none" strike="noStrike" kern="0" cap="none" spc="0" normalizeH="0" baseline="0" noProof="0">
                    <a:ln>
                      <a:solidFill>
                        <a:prstClr val="black">
                          <a:alpha val="0"/>
                        </a:prstClr>
                      </a:solidFill>
                    </a:ln>
                    <a:solidFill>
                      <a:prstClr val="black"/>
                    </a:solidFill>
                    <a:effectLst/>
                    <a:uLnTx/>
                    <a:uFillTx/>
                    <a:latin typeface="+mn-ea"/>
                    <a:cs typeface="Segoe UI" panose="020B0502040204020203" pitchFamily="34" charset="0"/>
                  </a:rPr>
                  <a:t>대응</a:t>
                </a:r>
              </a:p>
            </p:txBody>
          </p:sp>
          <p:pic>
            <p:nvPicPr>
              <p:cNvPr id="33" name="Picture 249">
                <a:extLst>
                  <a:ext uri="{FF2B5EF4-FFF2-40B4-BE49-F238E27FC236}">
                    <a16:creationId xmlns:a16="http://schemas.microsoft.com/office/drawing/2014/main" id="{D2D4E41A-12B5-4363-A127-E0374037A3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6977" b="86047" l="4027" r="90268">
                            <a14:foregroundMark x1="6376" y1="20930" x2="6376" y2="20930"/>
                            <a14:foregroundMark x1="4027" y1="30233" x2="4027" y2="30233"/>
                            <a14:foregroundMark x1="6711" y1="67442" x2="6711" y2="67442"/>
                            <a14:foregroundMark x1="6376" y1="81395" x2="6376" y2="81395"/>
                            <a14:foregroundMark x1="36242" y1="18605" x2="36242" y2="18605"/>
                            <a14:foregroundMark x1="32886" y1="51163" x2="32886" y2="51163"/>
                            <a14:foregroundMark x1="33893" y1="41860" x2="33893" y2="41860"/>
                            <a14:foregroundMark x1="40268" y1="16279" x2="40268" y2="16279"/>
                            <a14:foregroundMark x1="42953" y1="41860" x2="42953" y2="41860"/>
                            <a14:foregroundMark x1="40940" y1="58140" x2="40940" y2="58140"/>
                            <a14:foregroundMark x1="65101" y1="34884" x2="65101" y2="34884"/>
                            <a14:foregroundMark x1="64765" y1="74419" x2="64765" y2="74419"/>
                            <a14:foregroundMark x1="70134" y1="65116" x2="70134" y2="65116"/>
                            <a14:foregroundMark x1="90268" y1="46512" x2="90268" y2="46512"/>
                            <a14:foregroundMark x1="37248" y1="41860" x2="37248" y2="41860"/>
                            <a14:foregroundMark x1="40268" y1="23256" x2="40268" y2="23256"/>
                            <a14:foregroundMark x1="34899" y1="72093" x2="34899" y2="72093"/>
                            <a14:foregroundMark x1="37248" y1="48837" x2="37248" y2="48837"/>
                            <a14:foregroundMark x1="41946" y1="48837" x2="41946" y2="48837"/>
                            <a14:foregroundMark x1="40604" y1="74419" x2="40604" y2="74419"/>
                            <a14:foregroundMark x1="63758" y1="44186" x2="63758" y2="44186"/>
                            <a14:backgroundMark x1="87919" y1="34884" x2="87919" y2="34884"/>
                            <a14:backgroundMark x1="35570" y1="51163" x2="35570" y2="51163"/>
                          </a14:backgroundRemoval>
                        </a14:imgEffect>
                      </a14:imgLayer>
                    </a14:imgProps>
                  </a:ext>
                </a:extLst>
              </a:blip>
              <a:srcRect t="1" r="26865" b="-1096"/>
              <a:stretch/>
            </p:blipFill>
            <p:spPr>
              <a:xfrm>
                <a:off x="6302376" y="3539537"/>
                <a:ext cx="1260474" cy="251413"/>
              </a:xfrm>
              <a:prstGeom prst="rect">
                <a:avLst/>
              </a:prstGeom>
            </p:spPr>
          </p:pic>
          <p:pic>
            <p:nvPicPr>
              <p:cNvPr id="34" name="Picture 250">
                <a:extLst>
                  <a:ext uri="{FF2B5EF4-FFF2-40B4-BE49-F238E27FC236}">
                    <a16:creationId xmlns:a16="http://schemas.microsoft.com/office/drawing/2014/main" id="{D8112D1A-A577-4D19-BC25-5F128A25258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091" b="84091" l="2007" r="69900">
                            <a14:foregroundMark x1="4348" y1="47727" x2="4348" y2="47727"/>
                            <a14:foregroundMark x1="9365" y1="15909" x2="9365" y2="15909"/>
                            <a14:foregroundMark x1="2007" y1="50000" x2="2007" y2="50000"/>
                            <a14:foregroundMark x1="39799" y1="15909" x2="39799" y2="15909"/>
                            <a14:foregroundMark x1="37124" y1="68182" x2="37124" y2="68182"/>
                            <a14:foregroundMark x1="66890" y1="25000" x2="66890" y2="25000"/>
                            <a14:foregroundMark x1="61204" y1="63636" x2="61204" y2="63636"/>
                            <a14:foregroundMark x1="63211" y1="61364" x2="63211" y2="61364"/>
                            <a14:foregroundMark x1="65552" y1="59091" x2="65552" y2="59091"/>
                            <a14:foregroundMark x1="67559" y1="59091" x2="67559" y2="59091"/>
                          </a14:backgroundRemoval>
                        </a14:imgEffect>
                      </a14:imgLayer>
                    </a14:imgProps>
                  </a:ext>
                </a:extLst>
              </a:blip>
              <a:srcRect t="1" r="22230" b="5952"/>
              <a:stretch/>
            </p:blipFill>
            <p:spPr>
              <a:xfrm>
                <a:off x="6306911" y="4103914"/>
                <a:ext cx="1265464" cy="225199"/>
              </a:xfrm>
              <a:prstGeom prst="rect">
                <a:avLst/>
              </a:prstGeom>
            </p:spPr>
          </p:pic>
          <p:pic>
            <p:nvPicPr>
              <p:cNvPr id="35" name="Picture 251">
                <a:extLst>
                  <a:ext uri="{FF2B5EF4-FFF2-40B4-BE49-F238E27FC236}">
                    <a16:creationId xmlns:a16="http://schemas.microsoft.com/office/drawing/2014/main" id="{3E562B93-29B2-4A5A-A21B-1E9ACFFB181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091" b="89091" l="7212" r="94712">
                            <a14:foregroundMark x1="7692" y1="60000" x2="7692" y2="60000"/>
                            <a14:foregroundMark x1="17308" y1="63636" x2="17308" y2="63636"/>
                            <a14:foregroundMark x1="23077" y1="54545" x2="23077" y2="54545"/>
                            <a14:foregroundMark x1="18269" y1="38182" x2="18269" y2="38182"/>
                            <a14:foregroundMark x1="13462" y1="16364" x2="13462" y2="16364"/>
                            <a14:foregroundMark x1="8654" y1="32727" x2="8654" y2="32727"/>
                            <a14:foregroundMark x1="23077" y1="25455" x2="23077" y2="25455"/>
                            <a14:foregroundMark x1="21635" y1="29091" x2="21635" y2="29091"/>
                            <a14:foregroundMark x1="15385" y1="27273" x2="15385" y2="27273"/>
                            <a14:foregroundMark x1="10096" y1="27273" x2="10096" y2="27273"/>
                            <a14:foregroundMark x1="11538" y1="23636" x2="11538" y2="23636"/>
                            <a14:foregroundMark x1="10577" y1="27273" x2="10577" y2="27273"/>
                            <a14:foregroundMark x1="19712" y1="34545" x2="19712" y2="34545"/>
                            <a14:foregroundMark x1="21635" y1="30909" x2="21635" y2="30909"/>
                            <a14:foregroundMark x1="87500" y1="18182" x2="87500" y2="18182"/>
                            <a14:foregroundMark x1="94712" y1="30909" x2="94712" y2="30909"/>
                            <a14:foregroundMark x1="13462" y1="58182" x2="13462" y2="58182"/>
                            <a14:foregroundMark x1="81731" y1="36364" x2="82212" y2="56364"/>
                            <a14:foregroundMark x1="79808" y1="50909" x2="87500" y2="58182"/>
                            <a14:foregroundMark x1="81731" y1="72727" x2="87019" y2="72727"/>
                          </a14:backgroundRemoval>
                        </a14:imgEffect>
                      </a14:imgLayer>
                    </a14:imgProps>
                  </a:ext>
                </a:extLst>
              </a:blip>
              <a:stretch>
                <a:fillRect/>
              </a:stretch>
            </p:blipFill>
            <p:spPr>
              <a:xfrm>
                <a:off x="6406243" y="4675187"/>
                <a:ext cx="990600" cy="261937"/>
              </a:xfrm>
              <a:prstGeom prst="rect">
                <a:avLst/>
              </a:prstGeom>
            </p:spPr>
          </p:pic>
          <p:pic>
            <p:nvPicPr>
              <p:cNvPr id="36" name="Picture 252">
                <a:extLst>
                  <a:ext uri="{FF2B5EF4-FFF2-40B4-BE49-F238E27FC236}">
                    <a16:creationId xmlns:a16="http://schemas.microsoft.com/office/drawing/2014/main" id="{ED567A5A-111F-4858-87CF-16E862621D3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122" b="89796" l="4569" r="92893">
                            <a14:foregroundMark x1="11675" y1="40816" x2="11675" y2="40816"/>
                            <a14:foregroundMark x1="5076" y1="65306" x2="5076" y2="65306"/>
                            <a14:foregroundMark x1="11168" y1="83673" x2="11168" y2="83673"/>
                            <a14:foregroundMark x1="92893" y1="46939" x2="92893" y2="46939"/>
                            <a14:foregroundMark x1="85787" y1="46939" x2="85787" y2="46939"/>
                          </a14:backgroundRemoval>
                        </a14:imgEffect>
                      </a14:imgLayer>
                    </a14:imgProps>
                  </a:ext>
                </a:extLst>
              </a:blip>
              <a:stretch>
                <a:fillRect/>
              </a:stretch>
            </p:blipFill>
            <p:spPr>
              <a:xfrm>
                <a:off x="6415315" y="5248501"/>
                <a:ext cx="1005114" cy="250003"/>
              </a:xfrm>
              <a:prstGeom prst="rect">
                <a:avLst/>
              </a:prstGeom>
            </p:spPr>
          </p:pic>
          <p:pic>
            <p:nvPicPr>
              <p:cNvPr id="37" name="Picture 253">
                <a:extLst>
                  <a:ext uri="{FF2B5EF4-FFF2-40B4-BE49-F238E27FC236}">
                    <a16:creationId xmlns:a16="http://schemas.microsoft.com/office/drawing/2014/main" id="{E46510FE-2D33-4892-9ED3-308602399D7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4082" b="89796" l="5782" r="97279">
                            <a14:foregroundMark x1="43537" y1="36735" x2="43537" y2="36735"/>
                            <a14:foregroundMark x1="57143" y1="44898" x2="57143" y2="44898"/>
                            <a14:foregroundMark x1="89456" y1="63265" x2="89456" y2="63265"/>
                            <a14:foregroundMark x1="92177" y1="71429" x2="92177" y2="71429"/>
                            <a14:foregroundMark x1="97279" y1="61224" x2="97279" y2="61224"/>
                            <a14:foregroundMark x1="53401" y1="67347" x2="53401" y2="67347"/>
                            <a14:foregroundMark x1="11565" y1="48980" x2="11565" y2="48980"/>
                            <a14:foregroundMark x1="8503" y1="38776" x2="8503" y2="38776"/>
                            <a14:foregroundMark x1="8503" y1="57143" x2="8503" y2="57143"/>
                            <a14:foregroundMark x1="5782" y1="65306" x2="5782" y2="65306"/>
                            <a14:foregroundMark x1="6122" y1="44898" x2="6122" y2="44898"/>
                            <a14:foregroundMark x1="6122" y1="34694" x2="6122" y2="34694"/>
                            <a14:foregroundMark x1="11224" y1="14286" x2="11224" y2="14286"/>
                            <a14:foregroundMark x1="13265" y1="75510" x2="13265" y2="75510"/>
                          </a14:backgroundRemoval>
                        </a14:imgEffect>
                      </a14:imgLayer>
                    </a14:imgProps>
                  </a:ext>
                </a:extLst>
              </a:blip>
              <a:stretch>
                <a:fillRect/>
              </a:stretch>
            </p:blipFill>
            <p:spPr>
              <a:xfrm>
                <a:off x="6257925" y="5840412"/>
                <a:ext cx="1323975" cy="220663"/>
              </a:xfrm>
              <a:prstGeom prst="rect">
                <a:avLst/>
              </a:prstGeom>
            </p:spPr>
          </p:pic>
          <p:sp>
            <p:nvSpPr>
              <p:cNvPr id="38" name="Rectangle 254">
                <a:extLst>
                  <a:ext uri="{FF2B5EF4-FFF2-40B4-BE49-F238E27FC236}">
                    <a16:creationId xmlns:a16="http://schemas.microsoft.com/office/drawing/2014/main" id="{49FD0A66-E4EE-4575-B26C-7E7F1DE08088}"/>
                  </a:ext>
                </a:extLst>
              </p:cNvPr>
              <p:cNvSpPr/>
              <p:nvPr/>
            </p:nvSpPr>
            <p:spPr>
              <a:xfrm>
                <a:off x="6050003" y="3747133"/>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어플리케이션</a:t>
                </a:r>
              </a:p>
            </p:txBody>
          </p:sp>
          <p:sp>
            <p:nvSpPr>
              <p:cNvPr id="39" name="Rectangle 255">
                <a:extLst>
                  <a:ext uri="{FF2B5EF4-FFF2-40B4-BE49-F238E27FC236}">
                    <a16:creationId xmlns:a16="http://schemas.microsoft.com/office/drawing/2014/main" id="{179E3412-8DFD-4B00-BDE5-D2184BCE10DA}"/>
                  </a:ext>
                </a:extLst>
              </p:cNvPr>
              <p:cNvSpPr/>
              <p:nvPr/>
            </p:nvSpPr>
            <p:spPr>
              <a:xfrm>
                <a:off x="6592929" y="3747133"/>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컨테이너</a:t>
                </a:r>
              </a:p>
            </p:txBody>
          </p:sp>
          <p:sp>
            <p:nvSpPr>
              <p:cNvPr id="40" name="Rectangle 256">
                <a:extLst>
                  <a:ext uri="{FF2B5EF4-FFF2-40B4-BE49-F238E27FC236}">
                    <a16:creationId xmlns:a16="http://schemas.microsoft.com/office/drawing/2014/main" id="{99595F85-DE50-44AD-8C87-E3F27F023B9D}"/>
                  </a:ext>
                </a:extLst>
              </p:cNvPr>
              <p:cNvSpPr/>
              <p:nvPr/>
            </p:nvSpPr>
            <p:spPr>
              <a:xfrm>
                <a:off x="7040603" y="3747133"/>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가상머신</a:t>
                </a:r>
              </a:p>
            </p:txBody>
          </p:sp>
          <p:sp>
            <p:nvSpPr>
              <p:cNvPr id="41" name="Rectangle 257">
                <a:extLst>
                  <a:ext uri="{FF2B5EF4-FFF2-40B4-BE49-F238E27FC236}">
                    <a16:creationId xmlns:a16="http://schemas.microsoft.com/office/drawing/2014/main" id="{DD5FBE1F-58D6-412F-BB4B-EEF1FC43B9DA}"/>
                  </a:ext>
                </a:extLst>
              </p:cNvPr>
              <p:cNvSpPr/>
              <p:nvPr/>
            </p:nvSpPr>
            <p:spPr>
              <a:xfrm>
                <a:off x="7040603" y="4318633"/>
                <a:ext cx="712748" cy="217800"/>
              </a:xfrm>
              <a:prstGeom prst="rect">
                <a:avLst/>
              </a:prstGeom>
            </p:spPr>
            <p:txBody>
              <a:bodyPr wrap="square">
                <a:spAutoFit/>
              </a:bodyPr>
              <a:lstStyle/>
              <a:p>
                <a:pPr lvl="0" algn="ctr" defTabSz="914400" eaLnBrk="0" hangingPunct="0">
                  <a:lnSpc>
                    <a:spcPct val="90000"/>
                  </a:lnSpc>
                  <a:defRPr/>
                </a:pPr>
                <a:r>
                  <a:rPr lang="en-US" altLang="ko-KR" sz="600" kern="0">
                    <a:ln>
                      <a:solidFill>
                        <a:prstClr val="black">
                          <a:alpha val="0"/>
                        </a:prstClr>
                      </a:solidFill>
                    </a:ln>
                    <a:solidFill>
                      <a:prstClr val="black"/>
                    </a:solidFill>
                    <a:latin typeface="+mn-ea"/>
                    <a:cs typeface="Segoe UI" panose="020B0502040204020203" pitchFamily="34" charset="0"/>
                  </a:rPr>
                  <a:t>Power BI</a:t>
                </a:r>
                <a:endParaRPr lang="ko-KR" altLang="en-US" sz="600" kern="0">
                  <a:ln>
                    <a:solidFill>
                      <a:prstClr val="black">
                        <a:alpha val="0"/>
                      </a:prstClr>
                    </a:solidFill>
                  </a:ln>
                  <a:solidFill>
                    <a:prstClr val="black"/>
                  </a:solidFill>
                  <a:latin typeface="+mn-ea"/>
                  <a:cs typeface="Segoe UI" panose="020B0502040204020203" pitchFamily="34" charset="0"/>
                </a:endParaRPr>
              </a:p>
            </p:txBody>
          </p:sp>
          <p:sp>
            <p:nvSpPr>
              <p:cNvPr id="42" name="Rectangle 258">
                <a:extLst>
                  <a:ext uri="{FF2B5EF4-FFF2-40B4-BE49-F238E27FC236}">
                    <a16:creationId xmlns:a16="http://schemas.microsoft.com/office/drawing/2014/main" id="{12F5E8B6-0398-41A6-8D39-5C6AA82E4CAD}"/>
                  </a:ext>
                </a:extLst>
              </p:cNvPr>
              <p:cNvSpPr/>
              <p:nvPr/>
            </p:nvSpPr>
            <p:spPr>
              <a:xfrm>
                <a:off x="6573878" y="4318633"/>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솔루션 뷰</a:t>
                </a:r>
              </a:p>
            </p:txBody>
          </p:sp>
          <p:sp>
            <p:nvSpPr>
              <p:cNvPr id="43" name="Rectangle 259">
                <a:extLst>
                  <a:ext uri="{FF2B5EF4-FFF2-40B4-BE49-F238E27FC236}">
                    <a16:creationId xmlns:a16="http://schemas.microsoft.com/office/drawing/2014/main" id="{D8690BDF-CF5D-41F0-9202-A240914A7CDA}"/>
                  </a:ext>
                </a:extLst>
              </p:cNvPr>
              <p:cNvSpPr/>
              <p:nvPr/>
            </p:nvSpPr>
            <p:spPr>
              <a:xfrm>
                <a:off x="6059528" y="4318633"/>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대시보드</a:t>
                </a:r>
              </a:p>
            </p:txBody>
          </p:sp>
          <p:sp>
            <p:nvSpPr>
              <p:cNvPr id="44" name="Rectangle 260">
                <a:extLst>
                  <a:ext uri="{FF2B5EF4-FFF2-40B4-BE49-F238E27FC236}">
                    <a16:creationId xmlns:a16="http://schemas.microsoft.com/office/drawing/2014/main" id="{998EADEB-9005-4ADD-8387-A13CA2A4C778}"/>
                  </a:ext>
                </a:extLst>
              </p:cNvPr>
              <p:cNvSpPr/>
              <p:nvPr/>
            </p:nvSpPr>
            <p:spPr>
              <a:xfrm>
                <a:off x="6192878" y="4899660"/>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메트릭 분석</a:t>
                </a:r>
              </a:p>
            </p:txBody>
          </p:sp>
          <p:sp>
            <p:nvSpPr>
              <p:cNvPr id="45" name="Rectangle 261">
                <a:extLst>
                  <a:ext uri="{FF2B5EF4-FFF2-40B4-BE49-F238E27FC236}">
                    <a16:creationId xmlns:a16="http://schemas.microsoft.com/office/drawing/2014/main" id="{584141AD-D1C2-4E76-997B-37067429F926}"/>
                  </a:ext>
                </a:extLst>
              </p:cNvPr>
              <p:cNvSpPr/>
              <p:nvPr/>
            </p:nvSpPr>
            <p:spPr>
              <a:xfrm>
                <a:off x="6888203" y="4899660"/>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로그 분석</a:t>
                </a:r>
              </a:p>
            </p:txBody>
          </p:sp>
          <p:sp>
            <p:nvSpPr>
              <p:cNvPr id="46" name="Rectangle 262">
                <a:extLst>
                  <a:ext uri="{FF2B5EF4-FFF2-40B4-BE49-F238E27FC236}">
                    <a16:creationId xmlns:a16="http://schemas.microsoft.com/office/drawing/2014/main" id="{87BE3F06-2D61-4762-98D1-089CD03464ED}"/>
                  </a:ext>
                </a:extLst>
              </p:cNvPr>
              <p:cNvSpPr/>
              <p:nvPr/>
            </p:nvSpPr>
            <p:spPr>
              <a:xfrm>
                <a:off x="6164303" y="5452108"/>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알림</a:t>
                </a:r>
              </a:p>
            </p:txBody>
          </p:sp>
          <p:sp>
            <p:nvSpPr>
              <p:cNvPr id="47" name="Rectangle 263">
                <a:extLst>
                  <a:ext uri="{FF2B5EF4-FFF2-40B4-BE49-F238E27FC236}">
                    <a16:creationId xmlns:a16="http://schemas.microsoft.com/office/drawing/2014/main" id="{717B60D7-EEBE-4848-8372-35E55B56E50D}"/>
                  </a:ext>
                </a:extLst>
              </p:cNvPr>
              <p:cNvSpPr/>
              <p:nvPr/>
            </p:nvSpPr>
            <p:spPr>
              <a:xfrm>
                <a:off x="6897727" y="5452108"/>
                <a:ext cx="712748" cy="217800"/>
              </a:xfrm>
              <a:prstGeom prst="rect">
                <a:avLst/>
              </a:prstGeom>
            </p:spPr>
            <p:txBody>
              <a:bodyPr wrap="square">
                <a:spAutoFit/>
              </a:bodyPr>
              <a:lstStyle/>
              <a:p>
                <a:pPr lvl="0" algn="ctr" defTabSz="914400" eaLnBrk="0" hangingPunct="0">
                  <a:lnSpc>
                    <a:spcPct val="90000"/>
                  </a:lnSpc>
                  <a:defRPr/>
                </a:pPr>
                <a:r>
                  <a:rPr lang="en-US" altLang="ko-KR" sz="600" kern="0" err="1">
                    <a:ln>
                      <a:solidFill>
                        <a:prstClr val="black">
                          <a:alpha val="0"/>
                        </a:prstClr>
                      </a:solidFill>
                    </a:ln>
                    <a:solidFill>
                      <a:prstClr val="black"/>
                    </a:solidFill>
                    <a:latin typeface="+mn-ea"/>
                    <a:cs typeface="Segoe UI" panose="020B0502040204020203" pitchFamily="34" charset="0"/>
                  </a:rPr>
                  <a:t>Autoscale</a:t>
                </a:r>
                <a:endParaRPr lang="ko-KR" altLang="en-US" sz="600" kern="0">
                  <a:ln>
                    <a:solidFill>
                      <a:prstClr val="black">
                        <a:alpha val="0"/>
                      </a:prstClr>
                    </a:solidFill>
                  </a:ln>
                  <a:solidFill>
                    <a:prstClr val="black"/>
                  </a:solidFill>
                  <a:latin typeface="+mn-ea"/>
                  <a:cs typeface="Segoe UI" panose="020B0502040204020203" pitchFamily="34" charset="0"/>
                </a:endParaRPr>
              </a:p>
            </p:txBody>
          </p:sp>
          <p:sp>
            <p:nvSpPr>
              <p:cNvPr id="48" name="Rectangle 264">
                <a:extLst>
                  <a:ext uri="{FF2B5EF4-FFF2-40B4-BE49-F238E27FC236}">
                    <a16:creationId xmlns:a16="http://schemas.microsoft.com/office/drawing/2014/main" id="{AE65F652-73D6-4429-B38B-D7B0DF67BC49}"/>
                  </a:ext>
                </a:extLst>
              </p:cNvPr>
              <p:cNvSpPr/>
              <p:nvPr/>
            </p:nvSpPr>
            <p:spPr>
              <a:xfrm>
                <a:off x="5992853" y="6042658"/>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이벤트허브</a:t>
                </a:r>
              </a:p>
            </p:txBody>
          </p:sp>
          <p:sp>
            <p:nvSpPr>
              <p:cNvPr id="49" name="Rectangle 265">
                <a:extLst>
                  <a:ext uri="{FF2B5EF4-FFF2-40B4-BE49-F238E27FC236}">
                    <a16:creationId xmlns:a16="http://schemas.microsoft.com/office/drawing/2014/main" id="{0A56303C-BDAE-4436-92B1-39361C25D3E6}"/>
                  </a:ext>
                </a:extLst>
              </p:cNvPr>
              <p:cNvSpPr/>
              <p:nvPr/>
            </p:nvSpPr>
            <p:spPr>
              <a:xfrm>
                <a:off x="6545303" y="6042658"/>
                <a:ext cx="712748" cy="217800"/>
              </a:xfrm>
              <a:prstGeom prst="rect">
                <a:avLst/>
              </a:prstGeom>
            </p:spPr>
            <p:txBody>
              <a:bodyPr wrap="square">
                <a:spAutoFit/>
              </a:bodyPr>
              <a:lstStyle/>
              <a:p>
                <a:pPr lvl="0" algn="ctr" defTabSz="914400" eaLnBrk="0" hangingPunct="0">
                  <a:lnSpc>
                    <a:spcPct val="90000"/>
                  </a:lnSpc>
                  <a:defRPr/>
                </a:pPr>
                <a:r>
                  <a:rPr lang="ko-KR" altLang="en-US" sz="600" kern="0" spc="-150">
                    <a:ln>
                      <a:solidFill>
                        <a:prstClr val="black">
                          <a:alpha val="0"/>
                        </a:prstClr>
                      </a:solidFill>
                    </a:ln>
                    <a:solidFill>
                      <a:prstClr val="black"/>
                    </a:solidFill>
                    <a:latin typeface="+mn-ea"/>
                    <a:cs typeface="Segoe UI" panose="020B0502040204020203" pitchFamily="34" charset="0"/>
                  </a:rPr>
                  <a:t>로직 앱</a:t>
                </a:r>
              </a:p>
            </p:txBody>
          </p:sp>
          <p:sp>
            <p:nvSpPr>
              <p:cNvPr id="50" name="Rectangle 266">
                <a:extLst>
                  <a:ext uri="{FF2B5EF4-FFF2-40B4-BE49-F238E27FC236}">
                    <a16:creationId xmlns:a16="http://schemas.microsoft.com/office/drawing/2014/main" id="{18494E5D-92D6-4E40-B40F-83DADA7BC166}"/>
                  </a:ext>
                </a:extLst>
              </p:cNvPr>
              <p:cNvSpPr/>
              <p:nvPr/>
            </p:nvSpPr>
            <p:spPr>
              <a:xfrm>
                <a:off x="7069178" y="5995036"/>
                <a:ext cx="760945" cy="320967"/>
              </a:xfrm>
              <a:prstGeom prst="rect">
                <a:avLst/>
              </a:prstGeom>
            </p:spPr>
            <p:txBody>
              <a:bodyPr wrap="square">
                <a:spAutoFit/>
              </a:bodyPr>
              <a:lstStyle/>
              <a:p>
                <a:pPr lvl="0" algn="ctr" defTabSz="914400" eaLnBrk="0" hangingPunct="0">
                  <a:lnSpc>
                    <a:spcPct val="90000"/>
                  </a:lnSpc>
                  <a:defRPr/>
                </a:pPr>
                <a:r>
                  <a:rPr lang="en-US" altLang="ko-KR" sz="600" kern="0">
                    <a:ln>
                      <a:solidFill>
                        <a:prstClr val="black">
                          <a:alpha val="0"/>
                        </a:prstClr>
                      </a:solidFill>
                    </a:ln>
                    <a:solidFill>
                      <a:prstClr val="black"/>
                    </a:solidFill>
                    <a:latin typeface="+mn-ea"/>
                    <a:cs typeface="Segoe UI" panose="020B0502040204020203" pitchFamily="34" charset="0"/>
                  </a:rPr>
                  <a:t>Ingest &amp; </a:t>
                </a:r>
                <a:br>
                  <a:rPr lang="en-US" altLang="ko-KR" sz="600" kern="0">
                    <a:ln>
                      <a:solidFill>
                        <a:prstClr val="black">
                          <a:alpha val="0"/>
                        </a:prstClr>
                      </a:solidFill>
                    </a:ln>
                    <a:solidFill>
                      <a:prstClr val="black"/>
                    </a:solidFill>
                    <a:latin typeface="+mn-ea"/>
                    <a:cs typeface="Segoe UI" panose="020B0502040204020203" pitchFamily="34" charset="0"/>
                  </a:rPr>
                </a:br>
                <a:r>
                  <a:rPr lang="en-US" altLang="ko-KR" sz="600" kern="0">
                    <a:ln>
                      <a:solidFill>
                        <a:prstClr val="black">
                          <a:alpha val="0"/>
                        </a:prstClr>
                      </a:solidFill>
                    </a:ln>
                    <a:solidFill>
                      <a:prstClr val="black"/>
                    </a:solidFill>
                    <a:latin typeface="+mn-ea"/>
                    <a:cs typeface="Segoe UI" panose="020B0502040204020203" pitchFamily="34" charset="0"/>
                  </a:rPr>
                  <a:t>Export APIs</a:t>
                </a:r>
                <a:endParaRPr lang="ko-KR" altLang="en-US" sz="600" kern="0">
                  <a:ln>
                    <a:solidFill>
                      <a:prstClr val="black">
                        <a:alpha val="0"/>
                      </a:prstClr>
                    </a:solidFill>
                  </a:ln>
                  <a:solidFill>
                    <a:prstClr val="black"/>
                  </a:solidFill>
                  <a:latin typeface="+mn-ea"/>
                  <a:cs typeface="Segoe UI" panose="020B0502040204020203" pitchFamily="34" charset="0"/>
                </a:endParaRPr>
              </a:p>
            </p:txBody>
          </p:sp>
        </p:grpSp>
      </p:grpSp>
    </p:spTree>
    <p:extLst>
      <p:ext uri="{BB962C8B-B14F-4D97-AF65-F5344CB8AC3E}">
        <p14:creationId xmlns:p14="http://schemas.microsoft.com/office/powerpoint/2010/main" val="264766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572031-82B4-4591-A069-97242D328F5C}"/>
              </a:ext>
            </a:extLst>
          </p:cNvPr>
          <p:cNvSpPr>
            <a:spLocks noGrp="1"/>
          </p:cNvSpPr>
          <p:nvPr>
            <p:ph type="ctrTitle"/>
          </p:nvPr>
        </p:nvSpPr>
        <p:spPr/>
        <p:txBody>
          <a:bodyPr>
            <a:normAutofit/>
          </a:bodyPr>
          <a:lstStyle/>
          <a:p>
            <a:r>
              <a:rPr lang="en-US" altLang="ko-KR"/>
              <a:t>Azure Monitor - Application Insights</a:t>
            </a:r>
            <a:endParaRPr lang="ko-KR" altLang="en-US"/>
          </a:p>
        </p:txBody>
      </p:sp>
      <p:sp>
        <p:nvSpPr>
          <p:cNvPr id="199" name="텍스트 개체 틀 198">
            <a:extLst>
              <a:ext uri="{FF2B5EF4-FFF2-40B4-BE49-F238E27FC236}">
                <a16:creationId xmlns:a16="http://schemas.microsoft.com/office/drawing/2014/main" id="{BB658340-13BA-4623-AFB8-D1B7F721E982}"/>
              </a:ext>
            </a:extLst>
          </p:cNvPr>
          <p:cNvSpPr>
            <a:spLocks noGrp="1"/>
          </p:cNvSpPr>
          <p:nvPr>
            <p:ph type="body" sz="quarter" idx="10"/>
          </p:nvPr>
        </p:nvSpPr>
        <p:spPr/>
        <p:txBody>
          <a:bodyPr/>
          <a:lstStyle/>
          <a:p>
            <a:r>
              <a:rPr lang="ko-KR" altLang="en-US"/>
              <a:t>어플리케이션의 성능 관리</a:t>
            </a:r>
            <a:r>
              <a:rPr lang="en-US" altLang="ko-KR"/>
              <a:t>(APM) </a:t>
            </a:r>
            <a:r>
              <a:rPr lang="ko-KR" altLang="en-US"/>
              <a:t>및 인사이트 위한 분석 서비스</a:t>
            </a:r>
          </a:p>
        </p:txBody>
      </p:sp>
      <p:grpSp>
        <p:nvGrpSpPr>
          <p:cNvPr id="4" name="Group 204">
            <a:extLst>
              <a:ext uri="{FF2B5EF4-FFF2-40B4-BE49-F238E27FC236}">
                <a16:creationId xmlns:a16="http://schemas.microsoft.com/office/drawing/2014/main" id="{8A76CDBE-B443-462F-8560-C419BEF58736}"/>
              </a:ext>
            </a:extLst>
          </p:cNvPr>
          <p:cNvGrpSpPr/>
          <p:nvPr/>
        </p:nvGrpSpPr>
        <p:grpSpPr>
          <a:xfrm>
            <a:off x="633912" y="1408240"/>
            <a:ext cx="11074866" cy="3951486"/>
            <a:chOff x="633912" y="956308"/>
            <a:chExt cx="11074866" cy="4197274"/>
          </a:xfrm>
        </p:grpSpPr>
        <p:grpSp>
          <p:nvGrpSpPr>
            <p:cNvPr id="5" name="Group 10">
              <a:extLst>
                <a:ext uri="{FF2B5EF4-FFF2-40B4-BE49-F238E27FC236}">
                  <a16:creationId xmlns:a16="http://schemas.microsoft.com/office/drawing/2014/main" id="{D0ECA06B-B1AE-446A-83BC-5A2E352BB891}"/>
                </a:ext>
              </a:extLst>
            </p:cNvPr>
            <p:cNvGrpSpPr/>
            <p:nvPr/>
          </p:nvGrpSpPr>
          <p:grpSpPr>
            <a:xfrm>
              <a:off x="633912" y="956308"/>
              <a:ext cx="3665039" cy="4197274"/>
              <a:chOff x="427037" y="2125677"/>
              <a:chExt cx="3665039" cy="4868848"/>
            </a:xfrm>
          </p:grpSpPr>
          <p:sp>
            <p:nvSpPr>
              <p:cNvPr id="195" name="Rectangle 11">
                <a:extLst>
                  <a:ext uri="{FF2B5EF4-FFF2-40B4-BE49-F238E27FC236}">
                    <a16:creationId xmlns:a16="http://schemas.microsoft.com/office/drawing/2014/main" id="{EE081CE7-F83F-40FB-92D3-B0961C52F35D}"/>
                  </a:ext>
                </a:extLst>
              </p:cNvPr>
              <p:cNvSpPr/>
              <p:nvPr/>
            </p:nvSpPr>
            <p:spPr bwMode="auto">
              <a:xfrm>
                <a:off x="427037" y="2125677"/>
                <a:ext cx="3665039" cy="4860231"/>
              </a:xfrm>
              <a:prstGeom prst="rect">
                <a:avLst/>
              </a:prstGeom>
              <a:solidFill>
                <a:srgbClr val="1EBBEE"/>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algn="ctr" defTabSz="912938" fontAlgn="base" latinLnBrk="0">
                  <a:lnSpc>
                    <a:spcPct val="90000"/>
                  </a:lnSpc>
                  <a:spcBef>
                    <a:spcPct val="0"/>
                  </a:spcBef>
                  <a:spcAft>
                    <a:spcPct val="0"/>
                  </a:spcAft>
                  <a:defRPr/>
                </a:pPr>
                <a:endParaRPr lang="en-US" sz="1600" kern="0" spc="-50">
                  <a:gradFill>
                    <a:gsLst>
                      <a:gs pos="0">
                        <a:srgbClr val="FFFFFF"/>
                      </a:gs>
                      <a:gs pos="100000">
                        <a:srgbClr val="FFFFFF"/>
                      </a:gs>
                    </a:gsLst>
                    <a:lin ang="5400000" scaled="0"/>
                  </a:gradFill>
                  <a:latin typeface="Segoe UI"/>
                </a:endParaRPr>
              </a:p>
            </p:txBody>
          </p:sp>
          <p:sp>
            <p:nvSpPr>
              <p:cNvPr id="196" name="TextBox 195">
                <a:extLst>
                  <a:ext uri="{FF2B5EF4-FFF2-40B4-BE49-F238E27FC236}">
                    <a16:creationId xmlns:a16="http://schemas.microsoft.com/office/drawing/2014/main" id="{E44468FC-C301-48F4-B4F1-513422E5D237}"/>
                  </a:ext>
                </a:extLst>
              </p:cNvPr>
              <p:cNvSpPr txBox="1"/>
              <p:nvPr/>
            </p:nvSpPr>
            <p:spPr>
              <a:xfrm>
                <a:off x="427037" y="2230452"/>
                <a:ext cx="3660829" cy="1898409"/>
              </a:xfrm>
              <a:prstGeom prst="rect">
                <a:avLst/>
              </a:prstGeom>
              <a:noFill/>
            </p:spPr>
            <p:txBody>
              <a:bodyPr wrap="square" lIns="144000" tIns="202685" rIns="144000" bIns="202685" rtlCol="0">
                <a:spAutoFit/>
              </a:bodyPr>
              <a:lstStyle/>
              <a:p>
                <a:pPr algn="ctr" defTabSz="407757" latinLnBrk="0">
                  <a:lnSpc>
                    <a:spcPct val="120000"/>
                  </a:lnSpc>
                  <a:buClr>
                    <a:srgbClr val="000000"/>
                  </a:buClr>
                  <a:defRPr/>
                </a:pPr>
                <a:r>
                  <a:rPr lang="ko-KR" altLang="en-US" b="1" u="sng" kern="0">
                    <a:solidFill>
                      <a:srgbClr val="FFFFFF"/>
                    </a:solidFill>
                    <a:latin typeface="Segoe UI Light"/>
                    <a:cs typeface="Segoe UI Semibold" panose="020B0702040204020203" pitchFamily="34" charset="0"/>
                  </a:rPr>
                  <a:t>인텔리전트</a:t>
                </a:r>
                <a:r>
                  <a:rPr lang="en-US" b="1" u="sng" kern="0">
                    <a:solidFill>
                      <a:srgbClr val="FFFFFF"/>
                    </a:solidFill>
                    <a:latin typeface="Segoe UI Light"/>
                    <a:cs typeface="Segoe UI Semibold" panose="020B0702040204020203" pitchFamily="34" charset="0"/>
                  </a:rPr>
                  <a:t> APM</a:t>
                </a:r>
                <a:r>
                  <a:rPr lang="en-US" b="1" kern="0">
                    <a:solidFill>
                      <a:srgbClr val="FFFFFF"/>
                    </a:solidFill>
                    <a:latin typeface="Segoe UI Light"/>
                    <a:cs typeface="Segoe UI Semibold" panose="020B0702040204020203" pitchFamily="34" charset="0"/>
                  </a:rPr>
                  <a:t>: </a:t>
                </a:r>
                <a:br>
                  <a:rPr lang="en-US" b="1" kern="0">
                    <a:solidFill>
                      <a:srgbClr val="FFFFFF"/>
                    </a:solidFill>
                    <a:latin typeface="Segoe UI Light"/>
                    <a:cs typeface="Segoe UI Semibold" panose="020B0702040204020203" pitchFamily="34" charset="0"/>
                  </a:rPr>
                </a:br>
                <a:r>
                  <a:rPr lang="ko-KR" altLang="en-US" kern="0">
                    <a:solidFill>
                      <a:srgbClr val="FFFFFF"/>
                    </a:solidFill>
                    <a:latin typeface="Segoe UI Light"/>
                    <a:cs typeface="Segoe UI Semibold" panose="020B0702040204020203" pitchFamily="34" charset="0"/>
                  </a:rPr>
                  <a:t>사전 탐지</a:t>
                </a:r>
                <a:r>
                  <a:rPr lang="en-US" altLang="ko-KR" kern="0">
                    <a:solidFill>
                      <a:srgbClr val="FFFFFF"/>
                    </a:solidFill>
                    <a:latin typeface="Segoe UI Light"/>
                    <a:cs typeface="Segoe UI Semibold" panose="020B0702040204020203" pitchFamily="34" charset="0"/>
                  </a:rPr>
                  <a:t>, </a:t>
                </a:r>
                <a:br>
                  <a:rPr lang="en-US" altLang="ko-KR" kern="0">
                    <a:solidFill>
                      <a:srgbClr val="FFFFFF"/>
                    </a:solidFill>
                    <a:latin typeface="Segoe UI Light"/>
                    <a:cs typeface="Segoe UI Semibold" panose="020B0702040204020203" pitchFamily="34" charset="0"/>
                  </a:rPr>
                </a:br>
                <a:r>
                  <a:rPr lang="ko-KR" altLang="en-US" kern="0">
                    <a:solidFill>
                      <a:srgbClr val="FFFFFF"/>
                    </a:solidFill>
                    <a:latin typeface="Segoe UI Light"/>
                    <a:cs typeface="Segoe UI Semibold" panose="020B0702040204020203" pitchFamily="34" charset="0"/>
                  </a:rPr>
                  <a:t>선별 검사</a:t>
                </a:r>
                <a:r>
                  <a:rPr lang="en-US" altLang="ko-KR" kern="0">
                    <a:solidFill>
                      <a:srgbClr val="FFFFFF"/>
                    </a:solidFill>
                    <a:latin typeface="Segoe UI Light"/>
                    <a:cs typeface="Segoe UI Semibold" panose="020B0702040204020203" pitchFamily="34" charset="0"/>
                  </a:rPr>
                  <a:t>(Triage) </a:t>
                </a:r>
                <a:r>
                  <a:rPr lang="ko-KR" altLang="en-US" kern="0">
                    <a:solidFill>
                      <a:srgbClr val="FFFFFF"/>
                    </a:solidFill>
                    <a:latin typeface="Segoe UI Light"/>
                    <a:cs typeface="Segoe UI Semibold" panose="020B0702040204020203" pitchFamily="34" charset="0"/>
                  </a:rPr>
                  <a:t>및 진단</a:t>
                </a:r>
                <a:endParaRPr lang="en-US" b="1" kern="0">
                  <a:solidFill>
                    <a:srgbClr val="FFFFFF"/>
                  </a:solidFill>
                  <a:latin typeface="Segoe UI Light"/>
                  <a:cs typeface="Segoe UI Semibold" panose="020B0702040204020203" pitchFamily="34" charset="0"/>
                </a:endParaRPr>
              </a:p>
            </p:txBody>
          </p:sp>
          <p:pic>
            <p:nvPicPr>
              <p:cNvPr id="197" name="Picture 13">
                <a:extLst>
                  <a:ext uri="{FF2B5EF4-FFF2-40B4-BE49-F238E27FC236}">
                    <a16:creationId xmlns:a16="http://schemas.microsoft.com/office/drawing/2014/main" id="{2A597D4B-9774-47C4-ACE4-0B50565768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464"/>
              <a:stretch/>
            </p:blipFill>
            <p:spPr>
              <a:xfrm>
                <a:off x="856770" y="3816705"/>
                <a:ext cx="2526858" cy="3177820"/>
              </a:xfrm>
              <a:prstGeom prst="rect">
                <a:avLst/>
              </a:prstGeom>
            </p:spPr>
          </p:pic>
        </p:grpSp>
        <p:grpSp>
          <p:nvGrpSpPr>
            <p:cNvPr id="6" name="Group 14">
              <a:extLst>
                <a:ext uri="{FF2B5EF4-FFF2-40B4-BE49-F238E27FC236}">
                  <a16:creationId xmlns:a16="http://schemas.microsoft.com/office/drawing/2014/main" id="{931062CC-DBB6-4484-B0E9-B11EE1A8AD29}"/>
                </a:ext>
              </a:extLst>
            </p:cNvPr>
            <p:cNvGrpSpPr/>
            <p:nvPr/>
          </p:nvGrpSpPr>
          <p:grpSpPr>
            <a:xfrm>
              <a:off x="4309790" y="956309"/>
              <a:ext cx="3694075" cy="4189846"/>
              <a:chOff x="4356683" y="2125677"/>
              <a:chExt cx="3694075" cy="4860231"/>
            </a:xfrm>
          </p:grpSpPr>
          <p:sp>
            <p:nvSpPr>
              <p:cNvPr id="13" name="Rectangle 15">
                <a:extLst>
                  <a:ext uri="{FF2B5EF4-FFF2-40B4-BE49-F238E27FC236}">
                    <a16:creationId xmlns:a16="http://schemas.microsoft.com/office/drawing/2014/main" id="{4A27A9C8-9EF5-4958-8A6A-BC1C00114974}"/>
                  </a:ext>
                </a:extLst>
              </p:cNvPr>
              <p:cNvSpPr/>
              <p:nvPr/>
            </p:nvSpPr>
            <p:spPr bwMode="auto">
              <a:xfrm>
                <a:off x="4394191" y="2125677"/>
                <a:ext cx="3656567" cy="4860231"/>
              </a:xfrm>
              <a:prstGeom prst="rect">
                <a:avLst/>
              </a:prstGeom>
              <a:solidFill>
                <a:srgbClr val="0078D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algn="ctr" defTabSz="912938" fontAlgn="base" latinLnBrk="0">
                  <a:lnSpc>
                    <a:spcPct val="90000"/>
                  </a:lnSpc>
                  <a:spcBef>
                    <a:spcPct val="0"/>
                  </a:spcBef>
                  <a:spcAft>
                    <a:spcPct val="0"/>
                  </a:spcAft>
                  <a:defRPr/>
                </a:pPr>
                <a:endParaRPr lang="en-US" sz="1600" kern="0" spc="-50">
                  <a:gradFill>
                    <a:gsLst>
                      <a:gs pos="0">
                        <a:srgbClr val="FFFFFF"/>
                      </a:gs>
                      <a:gs pos="100000">
                        <a:srgbClr val="FFFFFF"/>
                      </a:gs>
                    </a:gsLst>
                    <a:lin ang="5400000" scaled="0"/>
                  </a:gradFill>
                  <a:latin typeface="Segoe UI"/>
                </a:endParaRPr>
              </a:p>
            </p:txBody>
          </p:sp>
          <p:sp>
            <p:nvSpPr>
              <p:cNvPr id="14" name="TextBox 13">
                <a:extLst>
                  <a:ext uri="{FF2B5EF4-FFF2-40B4-BE49-F238E27FC236}">
                    <a16:creationId xmlns:a16="http://schemas.microsoft.com/office/drawing/2014/main" id="{782ED45B-8813-4EC0-8252-ADF2C66D2002}"/>
                  </a:ext>
                </a:extLst>
              </p:cNvPr>
              <p:cNvSpPr txBox="1"/>
              <p:nvPr/>
            </p:nvSpPr>
            <p:spPr>
              <a:xfrm>
                <a:off x="4356683" y="2220471"/>
                <a:ext cx="3660828" cy="1898409"/>
              </a:xfrm>
              <a:prstGeom prst="rect">
                <a:avLst/>
              </a:prstGeom>
              <a:noFill/>
            </p:spPr>
            <p:txBody>
              <a:bodyPr wrap="square" lIns="253357" tIns="202685" rIns="253357" bIns="202685" rtlCol="0">
                <a:spAutoFit/>
              </a:bodyPr>
              <a:lstStyle/>
              <a:p>
                <a:pPr algn="ctr" defTabSz="407757" latinLnBrk="0">
                  <a:lnSpc>
                    <a:spcPct val="120000"/>
                  </a:lnSpc>
                  <a:buClr>
                    <a:srgbClr val="000000"/>
                  </a:buClr>
                  <a:defRPr/>
                </a:pPr>
                <a:r>
                  <a:rPr lang="ko-KR" altLang="en-US" b="1" u="sng" kern="0">
                    <a:solidFill>
                      <a:srgbClr val="FFFFFF"/>
                    </a:solidFill>
                    <a:latin typeface="Segoe UI Light"/>
                    <a:cs typeface="Segoe UI Semibold" panose="020B0702040204020203" pitchFamily="34" charset="0"/>
                  </a:rPr>
                  <a:t>즉각적인 분석</a:t>
                </a:r>
                <a:r>
                  <a:rPr lang="en-US" b="1" u="sng" kern="0">
                    <a:solidFill>
                      <a:srgbClr val="FFFFFF"/>
                    </a:solidFill>
                    <a:latin typeface="Segoe UI Light"/>
                    <a:cs typeface="Segoe UI Semibold" panose="020B0702040204020203" pitchFamily="34" charset="0"/>
                  </a:rPr>
                  <a:t> </a:t>
                </a:r>
                <a:r>
                  <a:rPr lang="en-US" b="1" kern="0">
                    <a:solidFill>
                      <a:srgbClr val="FFFFFF"/>
                    </a:solidFill>
                    <a:latin typeface="Segoe UI Light"/>
                    <a:cs typeface="Segoe UI Semibold" panose="020B0702040204020203" pitchFamily="34" charset="0"/>
                  </a:rPr>
                  <a:t>: </a:t>
                </a:r>
                <a:br>
                  <a:rPr lang="en-US" b="1" kern="0">
                    <a:solidFill>
                      <a:srgbClr val="FFFFFF"/>
                    </a:solidFill>
                    <a:latin typeface="Segoe UI Light"/>
                    <a:cs typeface="Segoe UI Semibold" panose="020B0702040204020203" pitchFamily="34" charset="0"/>
                  </a:rPr>
                </a:br>
                <a:r>
                  <a:rPr lang="ko-KR" altLang="en-US" kern="0">
                    <a:solidFill>
                      <a:srgbClr val="FFFFFF"/>
                    </a:solidFill>
                    <a:latin typeface="Segoe UI Light"/>
                    <a:cs typeface="Segoe UI Semibold" panose="020B0702040204020203" pitchFamily="34" charset="0"/>
                  </a:rPr>
                  <a:t>애드혹</a:t>
                </a:r>
                <a:r>
                  <a:rPr lang="en-US" altLang="ko-KR" kern="0">
                    <a:solidFill>
                      <a:srgbClr val="FFFFFF"/>
                    </a:solidFill>
                    <a:latin typeface="Segoe UI Light"/>
                    <a:cs typeface="Segoe UI Semibold" panose="020B0702040204020203" pitchFamily="34" charset="0"/>
                  </a:rPr>
                  <a:t>(</a:t>
                </a:r>
                <a:r>
                  <a:rPr lang="en-US" kern="0">
                    <a:solidFill>
                      <a:srgbClr val="FFFFFF"/>
                    </a:solidFill>
                    <a:latin typeface="Segoe UI Light"/>
                    <a:cs typeface="Segoe UI Semibold" panose="020B0702040204020203" pitchFamily="34" charset="0"/>
                  </a:rPr>
                  <a:t>Ad-hoc) </a:t>
                </a:r>
                <a:r>
                  <a:rPr lang="ko-KR" altLang="en-US" kern="0">
                    <a:solidFill>
                      <a:srgbClr val="FFFFFF"/>
                    </a:solidFill>
                    <a:latin typeface="Segoe UI Light"/>
                    <a:cs typeface="Segoe UI Semibold" panose="020B0702040204020203" pitchFamily="34" charset="0"/>
                  </a:rPr>
                  <a:t>쿼리 및 가시화 기능</a:t>
                </a:r>
                <a:endParaRPr lang="en-US" kern="0">
                  <a:solidFill>
                    <a:srgbClr val="FFFFFF"/>
                  </a:solidFill>
                  <a:latin typeface="Segoe UI Light"/>
                  <a:cs typeface="Segoe UI Semibold" panose="020B0702040204020203" pitchFamily="34" charset="0"/>
                </a:endParaRPr>
              </a:p>
            </p:txBody>
          </p:sp>
          <p:grpSp>
            <p:nvGrpSpPr>
              <p:cNvPr id="15" name="Group 17">
                <a:extLst>
                  <a:ext uri="{FF2B5EF4-FFF2-40B4-BE49-F238E27FC236}">
                    <a16:creationId xmlns:a16="http://schemas.microsoft.com/office/drawing/2014/main" id="{0F3A8CC4-9CC3-44E5-B2F8-325FD134660C}"/>
                  </a:ext>
                </a:extLst>
              </p:cNvPr>
              <p:cNvGrpSpPr/>
              <p:nvPr/>
            </p:nvGrpSpPr>
            <p:grpSpPr>
              <a:xfrm>
                <a:off x="4511646" y="4465509"/>
                <a:ext cx="3421657" cy="2323557"/>
                <a:chOff x="3757613" y="4330700"/>
                <a:chExt cx="1919288" cy="1303338"/>
              </a:xfrm>
            </p:grpSpPr>
            <p:sp>
              <p:nvSpPr>
                <p:cNvPr id="16" name="Freeform 5">
                  <a:extLst>
                    <a:ext uri="{FF2B5EF4-FFF2-40B4-BE49-F238E27FC236}">
                      <a16:creationId xmlns:a16="http://schemas.microsoft.com/office/drawing/2014/main" id="{7CDDA7A5-5DA3-4E06-AB74-26A20DDFC76B}"/>
                    </a:ext>
                  </a:extLst>
                </p:cNvPr>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 name="Freeform 6">
                  <a:extLst>
                    <a:ext uri="{FF2B5EF4-FFF2-40B4-BE49-F238E27FC236}">
                      <a16:creationId xmlns:a16="http://schemas.microsoft.com/office/drawing/2014/main" id="{254C7933-9884-44BE-9A76-1540CD1F5802}"/>
                    </a:ext>
                  </a:extLst>
                </p:cNvPr>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 name="Oval 7">
                  <a:extLst>
                    <a:ext uri="{FF2B5EF4-FFF2-40B4-BE49-F238E27FC236}">
                      <a16:creationId xmlns:a16="http://schemas.microsoft.com/office/drawing/2014/main" id="{E3FFFDF0-7080-4DFA-ABB0-D69A741C4427}"/>
                    </a:ext>
                  </a:extLst>
                </p:cNvPr>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 name="Oval 8">
                  <a:extLst>
                    <a:ext uri="{FF2B5EF4-FFF2-40B4-BE49-F238E27FC236}">
                      <a16:creationId xmlns:a16="http://schemas.microsoft.com/office/drawing/2014/main" id="{F81D9F67-514D-4388-AE9D-C444CDEC1CE0}"/>
                    </a:ext>
                  </a:extLst>
                </p:cNvPr>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0" name="Oval 9">
                  <a:extLst>
                    <a:ext uri="{FF2B5EF4-FFF2-40B4-BE49-F238E27FC236}">
                      <a16:creationId xmlns:a16="http://schemas.microsoft.com/office/drawing/2014/main" id="{A4CD81F0-5CC6-4F08-BEBD-0D712F2A28B3}"/>
                    </a:ext>
                  </a:extLst>
                </p:cNvPr>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1" name="Oval 10">
                  <a:extLst>
                    <a:ext uri="{FF2B5EF4-FFF2-40B4-BE49-F238E27FC236}">
                      <a16:creationId xmlns:a16="http://schemas.microsoft.com/office/drawing/2014/main" id="{DB5FE158-8362-4807-9C55-EC7FB6C735B8}"/>
                    </a:ext>
                  </a:extLst>
                </p:cNvPr>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2" name="Oval 11">
                  <a:extLst>
                    <a:ext uri="{FF2B5EF4-FFF2-40B4-BE49-F238E27FC236}">
                      <a16:creationId xmlns:a16="http://schemas.microsoft.com/office/drawing/2014/main" id="{B4D063FA-C0B3-4DB5-B139-7DBCFAD8B717}"/>
                    </a:ext>
                  </a:extLst>
                </p:cNvPr>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3" name="Oval 12">
                  <a:extLst>
                    <a:ext uri="{FF2B5EF4-FFF2-40B4-BE49-F238E27FC236}">
                      <a16:creationId xmlns:a16="http://schemas.microsoft.com/office/drawing/2014/main" id="{0DBA5A88-C32C-4D70-ABA8-B6248AC1622E}"/>
                    </a:ext>
                  </a:extLst>
                </p:cNvPr>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4" name="Oval 13">
                  <a:extLst>
                    <a:ext uri="{FF2B5EF4-FFF2-40B4-BE49-F238E27FC236}">
                      <a16:creationId xmlns:a16="http://schemas.microsoft.com/office/drawing/2014/main" id="{469F6E9B-D4D5-452F-A97A-4B448DF7868E}"/>
                    </a:ext>
                  </a:extLst>
                </p:cNvPr>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5" name="Oval 14">
                  <a:extLst>
                    <a:ext uri="{FF2B5EF4-FFF2-40B4-BE49-F238E27FC236}">
                      <a16:creationId xmlns:a16="http://schemas.microsoft.com/office/drawing/2014/main" id="{AEE1BB6E-D69A-4E03-899A-8CE38DF0B4B8}"/>
                    </a:ext>
                  </a:extLst>
                </p:cNvPr>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6" name="Oval 15">
                  <a:extLst>
                    <a:ext uri="{FF2B5EF4-FFF2-40B4-BE49-F238E27FC236}">
                      <a16:creationId xmlns:a16="http://schemas.microsoft.com/office/drawing/2014/main" id="{228362BC-6906-4391-8454-95A399A1B397}"/>
                    </a:ext>
                  </a:extLst>
                </p:cNvPr>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7" name="Oval 16">
                  <a:extLst>
                    <a:ext uri="{FF2B5EF4-FFF2-40B4-BE49-F238E27FC236}">
                      <a16:creationId xmlns:a16="http://schemas.microsoft.com/office/drawing/2014/main" id="{0FA750A2-52CC-4DDA-898A-52C974A1E718}"/>
                    </a:ext>
                  </a:extLst>
                </p:cNvPr>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8" name="Oval 17">
                  <a:extLst>
                    <a:ext uri="{FF2B5EF4-FFF2-40B4-BE49-F238E27FC236}">
                      <a16:creationId xmlns:a16="http://schemas.microsoft.com/office/drawing/2014/main" id="{8D8B4CC2-11E5-4FDF-92F7-5FB79A1A2D5B}"/>
                    </a:ext>
                  </a:extLst>
                </p:cNvPr>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29" name="Oval 18">
                  <a:extLst>
                    <a:ext uri="{FF2B5EF4-FFF2-40B4-BE49-F238E27FC236}">
                      <a16:creationId xmlns:a16="http://schemas.microsoft.com/office/drawing/2014/main" id="{BD25CCD9-F2CF-4CA0-8DF9-8BEC5BAAAB19}"/>
                    </a:ext>
                  </a:extLst>
                </p:cNvPr>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0" name="Oval 19">
                  <a:extLst>
                    <a:ext uri="{FF2B5EF4-FFF2-40B4-BE49-F238E27FC236}">
                      <a16:creationId xmlns:a16="http://schemas.microsoft.com/office/drawing/2014/main" id="{79D05CC3-EC4D-4834-8D64-1924E76105E1}"/>
                    </a:ext>
                  </a:extLst>
                </p:cNvPr>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1" name="Oval 20">
                  <a:extLst>
                    <a:ext uri="{FF2B5EF4-FFF2-40B4-BE49-F238E27FC236}">
                      <a16:creationId xmlns:a16="http://schemas.microsoft.com/office/drawing/2014/main" id="{0B0CCCAF-6C0A-48FC-A7CD-A0CB58ACE8CA}"/>
                    </a:ext>
                  </a:extLst>
                </p:cNvPr>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2" name="Oval 21">
                  <a:extLst>
                    <a:ext uri="{FF2B5EF4-FFF2-40B4-BE49-F238E27FC236}">
                      <a16:creationId xmlns:a16="http://schemas.microsoft.com/office/drawing/2014/main" id="{7B6243DA-69AF-4994-BE56-2E42C1D8DB10}"/>
                    </a:ext>
                  </a:extLst>
                </p:cNvPr>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3" name="Oval 22">
                  <a:extLst>
                    <a:ext uri="{FF2B5EF4-FFF2-40B4-BE49-F238E27FC236}">
                      <a16:creationId xmlns:a16="http://schemas.microsoft.com/office/drawing/2014/main" id="{7BE07152-D059-4303-8543-028658C4A800}"/>
                    </a:ext>
                  </a:extLst>
                </p:cNvPr>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4" name="Oval 23">
                  <a:extLst>
                    <a:ext uri="{FF2B5EF4-FFF2-40B4-BE49-F238E27FC236}">
                      <a16:creationId xmlns:a16="http://schemas.microsoft.com/office/drawing/2014/main" id="{7666293F-81E0-476F-AFD7-623B6AB4A99E}"/>
                    </a:ext>
                  </a:extLst>
                </p:cNvPr>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5" name="Oval 24">
                  <a:extLst>
                    <a:ext uri="{FF2B5EF4-FFF2-40B4-BE49-F238E27FC236}">
                      <a16:creationId xmlns:a16="http://schemas.microsoft.com/office/drawing/2014/main" id="{1D82486B-091C-42C1-BEBD-2EE88152FE66}"/>
                    </a:ext>
                  </a:extLst>
                </p:cNvPr>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6" name="Oval 25">
                  <a:extLst>
                    <a:ext uri="{FF2B5EF4-FFF2-40B4-BE49-F238E27FC236}">
                      <a16:creationId xmlns:a16="http://schemas.microsoft.com/office/drawing/2014/main" id="{5E59DBA4-7DFE-48EB-A8B0-5C82E8F19ED6}"/>
                    </a:ext>
                  </a:extLst>
                </p:cNvPr>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7" name="Oval 26">
                  <a:extLst>
                    <a:ext uri="{FF2B5EF4-FFF2-40B4-BE49-F238E27FC236}">
                      <a16:creationId xmlns:a16="http://schemas.microsoft.com/office/drawing/2014/main" id="{224732F2-037B-49B9-A492-B3696CD27D28}"/>
                    </a:ext>
                  </a:extLst>
                </p:cNvPr>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8" name="Oval 27">
                  <a:extLst>
                    <a:ext uri="{FF2B5EF4-FFF2-40B4-BE49-F238E27FC236}">
                      <a16:creationId xmlns:a16="http://schemas.microsoft.com/office/drawing/2014/main" id="{F90C8C28-FCDE-4570-A169-BC77FAC5D82D}"/>
                    </a:ext>
                  </a:extLst>
                </p:cNvPr>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39" name="Oval 28">
                  <a:extLst>
                    <a:ext uri="{FF2B5EF4-FFF2-40B4-BE49-F238E27FC236}">
                      <a16:creationId xmlns:a16="http://schemas.microsoft.com/office/drawing/2014/main" id="{EA39BE33-A81C-4F3E-B3F5-A400C2098EEA}"/>
                    </a:ext>
                  </a:extLst>
                </p:cNvPr>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0" name="Oval 29">
                  <a:extLst>
                    <a:ext uri="{FF2B5EF4-FFF2-40B4-BE49-F238E27FC236}">
                      <a16:creationId xmlns:a16="http://schemas.microsoft.com/office/drawing/2014/main" id="{AC1D5EA4-5D53-45EE-9113-6A8859D2D87D}"/>
                    </a:ext>
                  </a:extLst>
                </p:cNvPr>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1" name="Oval 30">
                  <a:extLst>
                    <a:ext uri="{FF2B5EF4-FFF2-40B4-BE49-F238E27FC236}">
                      <a16:creationId xmlns:a16="http://schemas.microsoft.com/office/drawing/2014/main" id="{0FB57D57-4B0E-4A28-97E9-BDBDF07345FD}"/>
                    </a:ext>
                  </a:extLst>
                </p:cNvPr>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2" name="Oval 31">
                  <a:extLst>
                    <a:ext uri="{FF2B5EF4-FFF2-40B4-BE49-F238E27FC236}">
                      <a16:creationId xmlns:a16="http://schemas.microsoft.com/office/drawing/2014/main" id="{2EAEB793-E558-4AEF-802A-2D9B504A89A7}"/>
                    </a:ext>
                  </a:extLst>
                </p:cNvPr>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3" name="Oval 32">
                  <a:extLst>
                    <a:ext uri="{FF2B5EF4-FFF2-40B4-BE49-F238E27FC236}">
                      <a16:creationId xmlns:a16="http://schemas.microsoft.com/office/drawing/2014/main" id="{D51E764C-5671-45A4-B4A2-D3707537D069}"/>
                    </a:ext>
                  </a:extLst>
                </p:cNvPr>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4" name="Oval 33">
                  <a:extLst>
                    <a:ext uri="{FF2B5EF4-FFF2-40B4-BE49-F238E27FC236}">
                      <a16:creationId xmlns:a16="http://schemas.microsoft.com/office/drawing/2014/main" id="{4C21F7D3-0DE8-4667-BFD3-646C22FEC560}"/>
                    </a:ext>
                  </a:extLst>
                </p:cNvPr>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5" name="Oval 34">
                  <a:extLst>
                    <a:ext uri="{FF2B5EF4-FFF2-40B4-BE49-F238E27FC236}">
                      <a16:creationId xmlns:a16="http://schemas.microsoft.com/office/drawing/2014/main" id="{D31D628A-642B-453F-889C-CA7E019E96A4}"/>
                    </a:ext>
                  </a:extLst>
                </p:cNvPr>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6" name="Oval 35">
                  <a:extLst>
                    <a:ext uri="{FF2B5EF4-FFF2-40B4-BE49-F238E27FC236}">
                      <a16:creationId xmlns:a16="http://schemas.microsoft.com/office/drawing/2014/main" id="{175FAD64-C604-4774-89A8-A5A78CD27AF0}"/>
                    </a:ext>
                  </a:extLst>
                </p:cNvPr>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7" name="Oval 36">
                  <a:extLst>
                    <a:ext uri="{FF2B5EF4-FFF2-40B4-BE49-F238E27FC236}">
                      <a16:creationId xmlns:a16="http://schemas.microsoft.com/office/drawing/2014/main" id="{827C0E30-853B-40AA-B9CF-4D2CB691E204}"/>
                    </a:ext>
                  </a:extLst>
                </p:cNvPr>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8" name="Oval 37">
                  <a:extLst>
                    <a:ext uri="{FF2B5EF4-FFF2-40B4-BE49-F238E27FC236}">
                      <a16:creationId xmlns:a16="http://schemas.microsoft.com/office/drawing/2014/main" id="{994313A2-5923-49D5-B868-D005E7709A08}"/>
                    </a:ext>
                  </a:extLst>
                </p:cNvPr>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49" name="Oval 38">
                  <a:extLst>
                    <a:ext uri="{FF2B5EF4-FFF2-40B4-BE49-F238E27FC236}">
                      <a16:creationId xmlns:a16="http://schemas.microsoft.com/office/drawing/2014/main" id="{6222D572-ED2E-4E0E-A773-CA53448AF12A}"/>
                    </a:ext>
                  </a:extLst>
                </p:cNvPr>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0" name="Oval 39">
                  <a:extLst>
                    <a:ext uri="{FF2B5EF4-FFF2-40B4-BE49-F238E27FC236}">
                      <a16:creationId xmlns:a16="http://schemas.microsoft.com/office/drawing/2014/main" id="{BDB98F16-5373-4934-8FFB-B5173C1F2B4A}"/>
                    </a:ext>
                  </a:extLst>
                </p:cNvPr>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1" name="Oval 40">
                  <a:extLst>
                    <a:ext uri="{FF2B5EF4-FFF2-40B4-BE49-F238E27FC236}">
                      <a16:creationId xmlns:a16="http://schemas.microsoft.com/office/drawing/2014/main" id="{63F3BC36-48B4-444E-9943-6412EB73F0E1}"/>
                    </a:ext>
                  </a:extLst>
                </p:cNvPr>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2" name="Oval 41">
                  <a:extLst>
                    <a:ext uri="{FF2B5EF4-FFF2-40B4-BE49-F238E27FC236}">
                      <a16:creationId xmlns:a16="http://schemas.microsoft.com/office/drawing/2014/main" id="{8288943E-ACD6-4A2A-ABBA-A6DEB99B3536}"/>
                    </a:ext>
                  </a:extLst>
                </p:cNvPr>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3" name="Oval 42">
                  <a:extLst>
                    <a:ext uri="{FF2B5EF4-FFF2-40B4-BE49-F238E27FC236}">
                      <a16:creationId xmlns:a16="http://schemas.microsoft.com/office/drawing/2014/main" id="{60F9193D-BCB2-47CB-8174-EC45105C3452}"/>
                    </a:ext>
                  </a:extLst>
                </p:cNvPr>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4" name="Oval 43">
                  <a:extLst>
                    <a:ext uri="{FF2B5EF4-FFF2-40B4-BE49-F238E27FC236}">
                      <a16:creationId xmlns:a16="http://schemas.microsoft.com/office/drawing/2014/main" id="{6E1E8A4A-5BE9-4600-98B8-E73AB63D1B9D}"/>
                    </a:ext>
                  </a:extLst>
                </p:cNvPr>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5" name="Oval 44">
                  <a:extLst>
                    <a:ext uri="{FF2B5EF4-FFF2-40B4-BE49-F238E27FC236}">
                      <a16:creationId xmlns:a16="http://schemas.microsoft.com/office/drawing/2014/main" id="{04964230-54C8-424E-8176-CE61EAD08F70}"/>
                    </a:ext>
                  </a:extLst>
                </p:cNvPr>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6" name="Oval 45">
                  <a:extLst>
                    <a:ext uri="{FF2B5EF4-FFF2-40B4-BE49-F238E27FC236}">
                      <a16:creationId xmlns:a16="http://schemas.microsoft.com/office/drawing/2014/main" id="{584C30F6-0CB7-4F65-9842-9757BF9A3140}"/>
                    </a:ext>
                  </a:extLst>
                </p:cNvPr>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7" name="Oval 46">
                  <a:extLst>
                    <a:ext uri="{FF2B5EF4-FFF2-40B4-BE49-F238E27FC236}">
                      <a16:creationId xmlns:a16="http://schemas.microsoft.com/office/drawing/2014/main" id="{8119EFA5-AC1A-4116-87D2-B1EE407E0C74}"/>
                    </a:ext>
                  </a:extLst>
                </p:cNvPr>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8" name="Oval 47">
                  <a:extLst>
                    <a:ext uri="{FF2B5EF4-FFF2-40B4-BE49-F238E27FC236}">
                      <a16:creationId xmlns:a16="http://schemas.microsoft.com/office/drawing/2014/main" id="{4D2D62F6-CB9C-4864-93C5-F7454607DA64}"/>
                    </a:ext>
                  </a:extLst>
                </p:cNvPr>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59" name="Oval 48">
                  <a:extLst>
                    <a:ext uri="{FF2B5EF4-FFF2-40B4-BE49-F238E27FC236}">
                      <a16:creationId xmlns:a16="http://schemas.microsoft.com/office/drawing/2014/main" id="{C9032202-B547-4659-906C-4B52A12A76CA}"/>
                    </a:ext>
                  </a:extLst>
                </p:cNvPr>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0" name="Oval 49">
                  <a:extLst>
                    <a:ext uri="{FF2B5EF4-FFF2-40B4-BE49-F238E27FC236}">
                      <a16:creationId xmlns:a16="http://schemas.microsoft.com/office/drawing/2014/main" id="{6DD20EF6-F748-40CD-8D08-62F9F61B56ED}"/>
                    </a:ext>
                  </a:extLst>
                </p:cNvPr>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1" name="Oval 50">
                  <a:extLst>
                    <a:ext uri="{FF2B5EF4-FFF2-40B4-BE49-F238E27FC236}">
                      <a16:creationId xmlns:a16="http://schemas.microsoft.com/office/drawing/2014/main" id="{3A4E3D34-D5D5-42C3-883B-BBC454AC0DB6}"/>
                    </a:ext>
                  </a:extLst>
                </p:cNvPr>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2" name="Oval 51">
                  <a:extLst>
                    <a:ext uri="{FF2B5EF4-FFF2-40B4-BE49-F238E27FC236}">
                      <a16:creationId xmlns:a16="http://schemas.microsoft.com/office/drawing/2014/main" id="{BB41D37C-6182-4D1E-8A02-7D66E5EF8F15}"/>
                    </a:ext>
                  </a:extLst>
                </p:cNvPr>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3" name="Oval 52">
                  <a:extLst>
                    <a:ext uri="{FF2B5EF4-FFF2-40B4-BE49-F238E27FC236}">
                      <a16:creationId xmlns:a16="http://schemas.microsoft.com/office/drawing/2014/main" id="{0154B792-15EE-4554-B5E7-5CFE7FC0FBC5}"/>
                    </a:ext>
                  </a:extLst>
                </p:cNvPr>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4" name="Oval 53">
                  <a:extLst>
                    <a:ext uri="{FF2B5EF4-FFF2-40B4-BE49-F238E27FC236}">
                      <a16:creationId xmlns:a16="http://schemas.microsoft.com/office/drawing/2014/main" id="{16DFEF11-711F-4BE0-AC1E-C4A9BD782732}"/>
                    </a:ext>
                  </a:extLst>
                </p:cNvPr>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5" name="Oval 54">
                  <a:extLst>
                    <a:ext uri="{FF2B5EF4-FFF2-40B4-BE49-F238E27FC236}">
                      <a16:creationId xmlns:a16="http://schemas.microsoft.com/office/drawing/2014/main" id="{BC3297A9-98D8-425E-A6D1-559F7010986E}"/>
                    </a:ext>
                  </a:extLst>
                </p:cNvPr>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6" name="Oval 55">
                  <a:extLst>
                    <a:ext uri="{FF2B5EF4-FFF2-40B4-BE49-F238E27FC236}">
                      <a16:creationId xmlns:a16="http://schemas.microsoft.com/office/drawing/2014/main" id="{F5B4D927-ABE0-4B66-AD8A-7081BD16E12C}"/>
                    </a:ext>
                  </a:extLst>
                </p:cNvPr>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7" name="Oval 56">
                  <a:extLst>
                    <a:ext uri="{FF2B5EF4-FFF2-40B4-BE49-F238E27FC236}">
                      <a16:creationId xmlns:a16="http://schemas.microsoft.com/office/drawing/2014/main" id="{9BC9CC15-18D9-4D47-BAF1-143B48A503CA}"/>
                    </a:ext>
                  </a:extLst>
                </p:cNvPr>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8" name="Oval 57">
                  <a:extLst>
                    <a:ext uri="{FF2B5EF4-FFF2-40B4-BE49-F238E27FC236}">
                      <a16:creationId xmlns:a16="http://schemas.microsoft.com/office/drawing/2014/main" id="{B662B45F-5490-4CB0-9AE7-71C260983C8A}"/>
                    </a:ext>
                  </a:extLst>
                </p:cNvPr>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69" name="Oval 58">
                  <a:extLst>
                    <a:ext uri="{FF2B5EF4-FFF2-40B4-BE49-F238E27FC236}">
                      <a16:creationId xmlns:a16="http://schemas.microsoft.com/office/drawing/2014/main" id="{F4DA08EA-26BF-44BB-AE9B-2A59151FB325}"/>
                    </a:ext>
                  </a:extLst>
                </p:cNvPr>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0" name="Oval 59">
                  <a:extLst>
                    <a:ext uri="{FF2B5EF4-FFF2-40B4-BE49-F238E27FC236}">
                      <a16:creationId xmlns:a16="http://schemas.microsoft.com/office/drawing/2014/main" id="{4D46380A-60F9-4ABC-BCF3-1C9C4B094053}"/>
                    </a:ext>
                  </a:extLst>
                </p:cNvPr>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1" name="Oval 60">
                  <a:extLst>
                    <a:ext uri="{FF2B5EF4-FFF2-40B4-BE49-F238E27FC236}">
                      <a16:creationId xmlns:a16="http://schemas.microsoft.com/office/drawing/2014/main" id="{CBB3D0B8-8293-470D-8D19-B6AAD14F4444}"/>
                    </a:ext>
                  </a:extLst>
                </p:cNvPr>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2" name="Oval 61">
                  <a:extLst>
                    <a:ext uri="{FF2B5EF4-FFF2-40B4-BE49-F238E27FC236}">
                      <a16:creationId xmlns:a16="http://schemas.microsoft.com/office/drawing/2014/main" id="{56A0E41E-B805-4775-BC17-83EBAFD87A83}"/>
                    </a:ext>
                  </a:extLst>
                </p:cNvPr>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3" name="Oval 62">
                  <a:extLst>
                    <a:ext uri="{FF2B5EF4-FFF2-40B4-BE49-F238E27FC236}">
                      <a16:creationId xmlns:a16="http://schemas.microsoft.com/office/drawing/2014/main" id="{7B0330BF-AA88-43A2-AA13-A18C5D2A1286}"/>
                    </a:ext>
                  </a:extLst>
                </p:cNvPr>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4" name="Oval 63">
                  <a:extLst>
                    <a:ext uri="{FF2B5EF4-FFF2-40B4-BE49-F238E27FC236}">
                      <a16:creationId xmlns:a16="http://schemas.microsoft.com/office/drawing/2014/main" id="{D055B292-B28D-4A00-96B3-C4EF00BAEB99}"/>
                    </a:ext>
                  </a:extLst>
                </p:cNvPr>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5" name="Oval 64">
                  <a:extLst>
                    <a:ext uri="{FF2B5EF4-FFF2-40B4-BE49-F238E27FC236}">
                      <a16:creationId xmlns:a16="http://schemas.microsoft.com/office/drawing/2014/main" id="{755B901B-6538-4115-8589-B7C970B54DA4}"/>
                    </a:ext>
                  </a:extLst>
                </p:cNvPr>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6" name="Oval 65">
                  <a:extLst>
                    <a:ext uri="{FF2B5EF4-FFF2-40B4-BE49-F238E27FC236}">
                      <a16:creationId xmlns:a16="http://schemas.microsoft.com/office/drawing/2014/main" id="{4E2F18D7-04F0-415B-8009-559ADB88ABA0}"/>
                    </a:ext>
                  </a:extLst>
                </p:cNvPr>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7" name="Oval 66">
                  <a:extLst>
                    <a:ext uri="{FF2B5EF4-FFF2-40B4-BE49-F238E27FC236}">
                      <a16:creationId xmlns:a16="http://schemas.microsoft.com/office/drawing/2014/main" id="{52AE75F3-C755-477C-BACA-63A44B7274E2}"/>
                    </a:ext>
                  </a:extLst>
                </p:cNvPr>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8" name="Oval 67">
                  <a:extLst>
                    <a:ext uri="{FF2B5EF4-FFF2-40B4-BE49-F238E27FC236}">
                      <a16:creationId xmlns:a16="http://schemas.microsoft.com/office/drawing/2014/main" id="{CA1A692C-6EC2-4092-BE39-70704E60AD38}"/>
                    </a:ext>
                  </a:extLst>
                </p:cNvPr>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79" name="Oval 68">
                  <a:extLst>
                    <a:ext uri="{FF2B5EF4-FFF2-40B4-BE49-F238E27FC236}">
                      <a16:creationId xmlns:a16="http://schemas.microsoft.com/office/drawing/2014/main" id="{D76A3822-FEC1-4313-B740-9B6B65DEC8AB}"/>
                    </a:ext>
                  </a:extLst>
                </p:cNvPr>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0" name="Oval 69">
                  <a:extLst>
                    <a:ext uri="{FF2B5EF4-FFF2-40B4-BE49-F238E27FC236}">
                      <a16:creationId xmlns:a16="http://schemas.microsoft.com/office/drawing/2014/main" id="{A4D29C18-498A-45D3-BEEA-3B619CD75A3B}"/>
                    </a:ext>
                  </a:extLst>
                </p:cNvPr>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1" name="Oval 70">
                  <a:extLst>
                    <a:ext uri="{FF2B5EF4-FFF2-40B4-BE49-F238E27FC236}">
                      <a16:creationId xmlns:a16="http://schemas.microsoft.com/office/drawing/2014/main" id="{E5B44162-939A-4E0B-9EDC-49C7D9FCB71B}"/>
                    </a:ext>
                  </a:extLst>
                </p:cNvPr>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2" name="Oval 71">
                  <a:extLst>
                    <a:ext uri="{FF2B5EF4-FFF2-40B4-BE49-F238E27FC236}">
                      <a16:creationId xmlns:a16="http://schemas.microsoft.com/office/drawing/2014/main" id="{EB36D37E-92AA-4367-BC61-951DDA111ED8}"/>
                    </a:ext>
                  </a:extLst>
                </p:cNvPr>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3" name="Oval 72">
                  <a:extLst>
                    <a:ext uri="{FF2B5EF4-FFF2-40B4-BE49-F238E27FC236}">
                      <a16:creationId xmlns:a16="http://schemas.microsoft.com/office/drawing/2014/main" id="{199B42F8-4E38-4B9B-B9EB-76C4D94296DC}"/>
                    </a:ext>
                  </a:extLst>
                </p:cNvPr>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4" name="Oval 73">
                  <a:extLst>
                    <a:ext uri="{FF2B5EF4-FFF2-40B4-BE49-F238E27FC236}">
                      <a16:creationId xmlns:a16="http://schemas.microsoft.com/office/drawing/2014/main" id="{EDBEC3BC-13D7-4F18-82AB-76EED5656B36}"/>
                    </a:ext>
                  </a:extLst>
                </p:cNvPr>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5" name="Oval 74">
                  <a:extLst>
                    <a:ext uri="{FF2B5EF4-FFF2-40B4-BE49-F238E27FC236}">
                      <a16:creationId xmlns:a16="http://schemas.microsoft.com/office/drawing/2014/main" id="{59CE9855-D7B8-491A-A121-32556B442A28}"/>
                    </a:ext>
                  </a:extLst>
                </p:cNvPr>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6" name="Oval 75">
                  <a:extLst>
                    <a:ext uri="{FF2B5EF4-FFF2-40B4-BE49-F238E27FC236}">
                      <a16:creationId xmlns:a16="http://schemas.microsoft.com/office/drawing/2014/main" id="{606A8E53-2DB8-43CB-B10E-3BFAF8A8CE45}"/>
                    </a:ext>
                  </a:extLst>
                </p:cNvPr>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7" name="Oval 76">
                  <a:extLst>
                    <a:ext uri="{FF2B5EF4-FFF2-40B4-BE49-F238E27FC236}">
                      <a16:creationId xmlns:a16="http://schemas.microsoft.com/office/drawing/2014/main" id="{CDA391AC-71F6-400F-9266-B52B189FA555}"/>
                    </a:ext>
                  </a:extLst>
                </p:cNvPr>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8" name="Oval 77">
                  <a:extLst>
                    <a:ext uri="{FF2B5EF4-FFF2-40B4-BE49-F238E27FC236}">
                      <a16:creationId xmlns:a16="http://schemas.microsoft.com/office/drawing/2014/main" id="{3E86714C-DB03-4685-A969-1807DDC0305B}"/>
                    </a:ext>
                  </a:extLst>
                </p:cNvPr>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89" name="Oval 78">
                  <a:extLst>
                    <a:ext uri="{FF2B5EF4-FFF2-40B4-BE49-F238E27FC236}">
                      <a16:creationId xmlns:a16="http://schemas.microsoft.com/office/drawing/2014/main" id="{83E4E175-B0E9-4CA7-9F99-FCB31ACA833F}"/>
                    </a:ext>
                  </a:extLst>
                </p:cNvPr>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0" name="Oval 79">
                  <a:extLst>
                    <a:ext uri="{FF2B5EF4-FFF2-40B4-BE49-F238E27FC236}">
                      <a16:creationId xmlns:a16="http://schemas.microsoft.com/office/drawing/2014/main" id="{F8F94DFA-A5D7-4268-8540-5888CB4AA90B}"/>
                    </a:ext>
                  </a:extLst>
                </p:cNvPr>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1" name="Oval 80">
                  <a:extLst>
                    <a:ext uri="{FF2B5EF4-FFF2-40B4-BE49-F238E27FC236}">
                      <a16:creationId xmlns:a16="http://schemas.microsoft.com/office/drawing/2014/main" id="{C96F45E2-8581-4551-AC02-716531C1454F}"/>
                    </a:ext>
                  </a:extLst>
                </p:cNvPr>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2" name="Oval 81">
                  <a:extLst>
                    <a:ext uri="{FF2B5EF4-FFF2-40B4-BE49-F238E27FC236}">
                      <a16:creationId xmlns:a16="http://schemas.microsoft.com/office/drawing/2014/main" id="{BD2A88B9-BAC6-4AD2-A11C-10DE80589DEE}"/>
                    </a:ext>
                  </a:extLst>
                </p:cNvPr>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3" name="Oval 82">
                  <a:extLst>
                    <a:ext uri="{FF2B5EF4-FFF2-40B4-BE49-F238E27FC236}">
                      <a16:creationId xmlns:a16="http://schemas.microsoft.com/office/drawing/2014/main" id="{B3031CC6-E622-41FA-A5BA-F5833D6D0ED1}"/>
                    </a:ext>
                  </a:extLst>
                </p:cNvPr>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4" name="Oval 83">
                  <a:extLst>
                    <a:ext uri="{FF2B5EF4-FFF2-40B4-BE49-F238E27FC236}">
                      <a16:creationId xmlns:a16="http://schemas.microsoft.com/office/drawing/2014/main" id="{9F7210BE-3EAA-47E5-8BC5-C3BFD9D8A231}"/>
                    </a:ext>
                  </a:extLst>
                </p:cNvPr>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5" name="Freeform 84">
                  <a:extLst>
                    <a:ext uri="{FF2B5EF4-FFF2-40B4-BE49-F238E27FC236}">
                      <a16:creationId xmlns:a16="http://schemas.microsoft.com/office/drawing/2014/main" id="{B7D08EE4-F395-472D-ADEC-DF5D3F60D51C}"/>
                    </a:ext>
                  </a:extLst>
                </p:cNvPr>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6" name="Rectangle 85">
                  <a:extLst>
                    <a:ext uri="{FF2B5EF4-FFF2-40B4-BE49-F238E27FC236}">
                      <a16:creationId xmlns:a16="http://schemas.microsoft.com/office/drawing/2014/main" id="{80985F32-88B0-4F2B-B228-F8A27B95F8E4}"/>
                    </a:ext>
                  </a:extLst>
                </p:cNvPr>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7" name="Freeform 86">
                  <a:extLst>
                    <a:ext uri="{FF2B5EF4-FFF2-40B4-BE49-F238E27FC236}">
                      <a16:creationId xmlns:a16="http://schemas.microsoft.com/office/drawing/2014/main" id="{165ADD3F-8132-406F-80E7-92843ABE858D}"/>
                    </a:ext>
                  </a:extLst>
                </p:cNvPr>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8" name="Freeform 87">
                  <a:extLst>
                    <a:ext uri="{FF2B5EF4-FFF2-40B4-BE49-F238E27FC236}">
                      <a16:creationId xmlns:a16="http://schemas.microsoft.com/office/drawing/2014/main" id="{128E35ED-F2B1-4B31-B71F-EC5D704CE913}"/>
                    </a:ext>
                  </a:extLst>
                </p:cNvPr>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99" name="Freeform 88">
                  <a:extLst>
                    <a:ext uri="{FF2B5EF4-FFF2-40B4-BE49-F238E27FC236}">
                      <a16:creationId xmlns:a16="http://schemas.microsoft.com/office/drawing/2014/main" id="{2BB4EBA8-CA47-4886-B292-C680728C1F1C}"/>
                    </a:ext>
                  </a:extLst>
                </p:cNvPr>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0" name="Freeform 89">
                  <a:extLst>
                    <a:ext uri="{FF2B5EF4-FFF2-40B4-BE49-F238E27FC236}">
                      <a16:creationId xmlns:a16="http://schemas.microsoft.com/office/drawing/2014/main" id="{C9C427CB-1926-4751-8464-ABD6EF41B073}"/>
                    </a:ext>
                  </a:extLst>
                </p:cNvPr>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1" name="Freeform 90">
                  <a:extLst>
                    <a:ext uri="{FF2B5EF4-FFF2-40B4-BE49-F238E27FC236}">
                      <a16:creationId xmlns:a16="http://schemas.microsoft.com/office/drawing/2014/main" id="{AD9EB7E0-1AED-460D-BA7D-A214CDE4EF23}"/>
                    </a:ext>
                  </a:extLst>
                </p:cNvPr>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2" name="Freeform 91">
                  <a:extLst>
                    <a:ext uri="{FF2B5EF4-FFF2-40B4-BE49-F238E27FC236}">
                      <a16:creationId xmlns:a16="http://schemas.microsoft.com/office/drawing/2014/main" id="{B381BBB2-45BE-4F98-8892-D6D3048650A0}"/>
                    </a:ext>
                  </a:extLst>
                </p:cNvPr>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3" name="Freeform 92">
                  <a:extLst>
                    <a:ext uri="{FF2B5EF4-FFF2-40B4-BE49-F238E27FC236}">
                      <a16:creationId xmlns:a16="http://schemas.microsoft.com/office/drawing/2014/main" id="{1F3C037A-CF58-4BA6-B61F-B7D6E4709848}"/>
                    </a:ext>
                  </a:extLst>
                </p:cNvPr>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4" name="Freeform 93">
                  <a:extLst>
                    <a:ext uri="{FF2B5EF4-FFF2-40B4-BE49-F238E27FC236}">
                      <a16:creationId xmlns:a16="http://schemas.microsoft.com/office/drawing/2014/main" id="{B7B2CCC8-FC4E-4B21-A60F-1B5E3C9EC05F}"/>
                    </a:ext>
                  </a:extLst>
                </p:cNvPr>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5" name="Freeform 94">
                  <a:extLst>
                    <a:ext uri="{FF2B5EF4-FFF2-40B4-BE49-F238E27FC236}">
                      <a16:creationId xmlns:a16="http://schemas.microsoft.com/office/drawing/2014/main" id="{36065562-8E0A-4FEA-A7FF-8A3D370839F9}"/>
                    </a:ext>
                  </a:extLst>
                </p:cNvPr>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6" name="Freeform 95">
                  <a:extLst>
                    <a:ext uri="{FF2B5EF4-FFF2-40B4-BE49-F238E27FC236}">
                      <a16:creationId xmlns:a16="http://schemas.microsoft.com/office/drawing/2014/main" id="{998C9B6F-422C-4A53-84F0-96933AB7D02D}"/>
                    </a:ext>
                  </a:extLst>
                </p:cNvPr>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7" name="Freeform 96">
                  <a:extLst>
                    <a:ext uri="{FF2B5EF4-FFF2-40B4-BE49-F238E27FC236}">
                      <a16:creationId xmlns:a16="http://schemas.microsoft.com/office/drawing/2014/main" id="{5163F31B-250C-4F0C-AD86-141AD7A52F7A}"/>
                    </a:ext>
                  </a:extLst>
                </p:cNvPr>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8" name="Freeform 97">
                  <a:extLst>
                    <a:ext uri="{FF2B5EF4-FFF2-40B4-BE49-F238E27FC236}">
                      <a16:creationId xmlns:a16="http://schemas.microsoft.com/office/drawing/2014/main" id="{BA68B1AB-4C14-4265-83B9-BD51DF2BA9A3}"/>
                    </a:ext>
                  </a:extLst>
                </p:cNvPr>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09" name="Freeform 98">
                  <a:extLst>
                    <a:ext uri="{FF2B5EF4-FFF2-40B4-BE49-F238E27FC236}">
                      <a16:creationId xmlns:a16="http://schemas.microsoft.com/office/drawing/2014/main" id="{8E202261-D636-4880-A45B-B7598855E235}"/>
                    </a:ext>
                  </a:extLst>
                </p:cNvPr>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0" name="Freeform 99">
                  <a:extLst>
                    <a:ext uri="{FF2B5EF4-FFF2-40B4-BE49-F238E27FC236}">
                      <a16:creationId xmlns:a16="http://schemas.microsoft.com/office/drawing/2014/main" id="{29650C77-F5C8-45EF-8F38-4B8CD64E783F}"/>
                    </a:ext>
                  </a:extLst>
                </p:cNvPr>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1" name="Freeform 100">
                  <a:extLst>
                    <a:ext uri="{FF2B5EF4-FFF2-40B4-BE49-F238E27FC236}">
                      <a16:creationId xmlns:a16="http://schemas.microsoft.com/office/drawing/2014/main" id="{CB00CACE-642A-493C-BB4B-46D520828556}"/>
                    </a:ext>
                  </a:extLst>
                </p:cNvPr>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2" name="Freeform 101">
                  <a:extLst>
                    <a:ext uri="{FF2B5EF4-FFF2-40B4-BE49-F238E27FC236}">
                      <a16:creationId xmlns:a16="http://schemas.microsoft.com/office/drawing/2014/main" id="{DFCFAF27-78D2-47B4-AD49-3224EEBC2983}"/>
                    </a:ext>
                  </a:extLst>
                </p:cNvPr>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3" name="Freeform 102">
                  <a:extLst>
                    <a:ext uri="{FF2B5EF4-FFF2-40B4-BE49-F238E27FC236}">
                      <a16:creationId xmlns:a16="http://schemas.microsoft.com/office/drawing/2014/main" id="{39A23162-9B9A-4942-91FA-B11D671606C0}"/>
                    </a:ext>
                  </a:extLst>
                </p:cNvPr>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4" name="Freeform 103">
                  <a:extLst>
                    <a:ext uri="{FF2B5EF4-FFF2-40B4-BE49-F238E27FC236}">
                      <a16:creationId xmlns:a16="http://schemas.microsoft.com/office/drawing/2014/main" id="{A5B0ECB4-A78A-4F90-85E4-60A347A820C4}"/>
                    </a:ext>
                  </a:extLst>
                </p:cNvPr>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5" name="Rectangle 104">
                  <a:extLst>
                    <a:ext uri="{FF2B5EF4-FFF2-40B4-BE49-F238E27FC236}">
                      <a16:creationId xmlns:a16="http://schemas.microsoft.com/office/drawing/2014/main" id="{445E54A7-26FB-4B38-B630-6623032374E2}"/>
                    </a:ext>
                  </a:extLst>
                </p:cNvPr>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6" name="Freeform 105">
                  <a:extLst>
                    <a:ext uri="{FF2B5EF4-FFF2-40B4-BE49-F238E27FC236}">
                      <a16:creationId xmlns:a16="http://schemas.microsoft.com/office/drawing/2014/main" id="{EFC8EB0C-FCAF-4DC1-B2D4-1A7AE934E25A}"/>
                    </a:ext>
                  </a:extLst>
                </p:cNvPr>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7" name="Freeform 106">
                  <a:extLst>
                    <a:ext uri="{FF2B5EF4-FFF2-40B4-BE49-F238E27FC236}">
                      <a16:creationId xmlns:a16="http://schemas.microsoft.com/office/drawing/2014/main" id="{B7ACA798-8A00-410A-BF43-4CBF13E53A7E}"/>
                    </a:ext>
                  </a:extLst>
                </p:cNvPr>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8" name="Freeform 107">
                  <a:extLst>
                    <a:ext uri="{FF2B5EF4-FFF2-40B4-BE49-F238E27FC236}">
                      <a16:creationId xmlns:a16="http://schemas.microsoft.com/office/drawing/2014/main" id="{E00D2271-6685-4FDC-ACE5-CAB09F6659A1}"/>
                    </a:ext>
                  </a:extLst>
                </p:cNvPr>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19" name="Freeform 108">
                  <a:extLst>
                    <a:ext uri="{FF2B5EF4-FFF2-40B4-BE49-F238E27FC236}">
                      <a16:creationId xmlns:a16="http://schemas.microsoft.com/office/drawing/2014/main" id="{07D5EE5C-F67B-475F-BF25-A56FAFCAC888}"/>
                    </a:ext>
                  </a:extLst>
                </p:cNvPr>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0" name="Freeform 109">
                  <a:extLst>
                    <a:ext uri="{FF2B5EF4-FFF2-40B4-BE49-F238E27FC236}">
                      <a16:creationId xmlns:a16="http://schemas.microsoft.com/office/drawing/2014/main" id="{119ACB4B-4E65-435C-9E89-175CED483A72}"/>
                    </a:ext>
                  </a:extLst>
                </p:cNvPr>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1" name="Freeform 110">
                  <a:extLst>
                    <a:ext uri="{FF2B5EF4-FFF2-40B4-BE49-F238E27FC236}">
                      <a16:creationId xmlns:a16="http://schemas.microsoft.com/office/drawing/2014/main" id="{A0AFFF98-5CBA-4807-8B65-D8199CBD66DA}"/>
                    </a:ext>
                  </a:extLst>
                </p:cNvPr>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2" name="Freeform 111">
                  <a:extLst>
                    <a:ext uri="{FF2B5EF4-FFF2-40B4-BE49-F238E27FC236}">
                      <a16:creationId xmlns:a16="http://schemas.microsoft.com/office/drawing/2014/main" id="{EAB4D032-015D-44C9-BCAD-390393A4A435}"/>
                    </a:ext>
                  </a:extLst>
                </p:cNvPr>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3" name="Freeform 112">
                  <a:extLst>
                    <a:ext uri="{FF2B5EF4-FFF2-40B4-BE49-F238E27FC236}">
                      <a16:creationId xmlns:a16="http://schemas.microsoft.com/office/drawing/2014/main" id="{1840AF45-2C84-4952-990D-7804C682A801}"/>
                    </a:ext>
                  </a:extLst>
                </p:cNvPr>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4" name="Freeform 113">
                  <a:extLst>
                    <a:ext uri="{FF2B5EF4-FFF2-40B4-BE49-F238E27FC236}">
                      <a16:creationId xmlns:a16="http://schemas.microsoft.com/office/drawing/2014/main" id="{D3677981-440F-406A-BD03-12D357CF889F}"/>
                    </a:ext>
                  </a:extLst>
                </p:cNvPr>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5" name="Freeform 114">
                  <a:extLst>
                    <a:ext uri="{FF2B5EF4-FFF2-40B4-BE49-F238E27FC236}">
                      <a16:creationId xmlns:a16="http://schemas.microsoft.com/office/drawing/2014/main" id="{4FAC5FF6-FA84-43F9-9E89-66BE692B7194}"/>
                    </a:ext>
                  </a:extLst>
                </p:cNvPr>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6" name="Freeform 115">
                  <a:extLst>
                    <a:ext uri="{FF2B5EF4-FFF2-40B4-BE49-F238E27FC236}">
                      <a16:creationId xmlns:a16="http://schemas.microsoft.com/office/drawing/2014/main" id="{BC676755-08C3-4D21-98A3-21042869129C}"/>
                    </a:ext>
                  </a:extLst>
                </p:cNvPr>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7" name="Freeform 116">
                  <a:extLst>
                    <a:ext uri="{FF2B5EF4-FFF2-40B4-BE49-F238E27FC236}">
                      <a16:creationId xmlns:a16="http://schemas.microsoft.com/office/drawing/2014/main" id="{171D5733-776C-4F5A-96C8-AFCFBB58667D}"/>
                    </a:ext>
                  </a:extLst>
                </p:cNvPr>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8" name="Freeform 117">
                  <a:extLst>
                    <a:ext uri="{FF2B5EF4-FFF2-40B4-BE49-F238E27FC236}">
                      <a16:creationId xmlns:a16="http://schemas.microsoft.com/office/drawing/2014/main" id="{59C8CD34-DD6A-4001-9B09-60E1A12DB924}"/>
                    </a:ext>
                  </a:extLst>
                </p:cNvPr>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29" name="Freeform 118">
                  <a:extLst>
                    <a:ext uri="{FF2B5EF4-FFF2-40B4-BE49-F238E27FC236}">
                      <a16:creationId xmlns:a16="http://schemas.microsoft.com/office/drawing/2014/main" id="{68B1C110-260B-46F8-B6CB-C670DD5E2CA1}"/>
                    </a:ext>
                  </a:extLst>
                </p:cNvPr>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0" name="Freeform 119">
                  <a:extLst>
                    <a:ext uri="{FF2B5EF4-FFF2-40B4-BE49-F238E27FC236}">
                      <a16:creationId xmlns:a16="http://schemas.microsoft.com/office/drawing/2014/main" id="{CF205178-4960-47F8-BF2C-FAC3E81D008F}"/>
                    </a:ext>
                  </a:extLst>
                </p:cNvPr>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1" name="Freeform 120">
                  <a:extLst>
                    <a:ext uri="{FF2B5EF4-FFF2-40B4-BE49-F238E27FC236}">
                      <a16:creationId xmlns:a16="http://schemas.microsoft.com/office/drawing/2014/main" id="{4AE6C376-3804-4768-B06A-60CCF130D5B6}"/>
                    </a:ext>
                  </a:extLst>
                </p:cNvPr>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2" name="Freeform 121">
                  <a:extLst>
                    <a:ext uri="{FF2B5EF4-FFF2-40B4-BE49-F238E27FC236}">
                      <a16:creationId xmlns:a16="http://schemas.microsoft.com/office/drawing/2014/main" id="{689AD1C1-728E-477E-97D7-05636F267F91}"/>
                    </a:ext>
                  </a:extLst>
                </p:cNvPr>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3" name="Freeform 122">
                  <a:extLst>
                    <a:ext uri="{FF2B5EF4-FFF2-40B4-BE49-F238E27FC236}">
                      <a16:creationId xmlns:a16="http://schemas.microsoft.com/office/drawing/2014/main" id="{2DB833B0-7A4B-4F29-B7A1-3AA4DA41E4B3}"/>
                    </a:ext>
                  </a:extLst>
                </p:cNvPr>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4" name="Freeform 123">
                  <a:extLst>
                    <a:ext uri="{FF2B5EF4-FFF2-40B4-BE49-F238E27FC236}">
                      <a16:creationId xmlns:a16="http://schemas.microsoft.com/office/drawing/2014/main" id="{649F2650-BB2C-4073-B3C7-F02473EDDC24}"/>
                    </a:ext>
                  </a:extLst>
                </p:cNvPr>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5" name="Freeform 124">
                  <a:extLst>
                    <a:ext uri="{FF2B5EF4-FFF2-40B4-BE49-F238E27FC236}">
                      <a16:creationId xmlns:a16="http://schemas.microsoft.com/office/drawing/2014/main" id="{13091B52-8A77-4BCC-9EFD-4996BDFCB9AC}"/>
                    </a:ext>
                  </a:extLst>
                </p:cNvPr>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6" name="Freeform 125">
                  <a:extLst>
                    <a:ext uri="{FF2B5EF4-FFF2-40B4-BE49-F238E27FC236}">
                      <a16:creationId xmlns:a16="http://schemas.microsoft.com/office/drawing/2014/main" id="{2E1B837E-FF59-4B4D-A066-94B94C1F06A2}"/>
                    </a:ext>
                  </a:extLst>
                </p:cNvPr>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7" name="Freeform 126">
                  <a:extLst>
                    <a:ext uri="{FF2B5EF4-FFF2-40B4-BE49-F238E27FC236}">
                      <a16:creationId xmlns:a16="http://schemas.microsoft.com/office/drawing/2014/main" id="{9C4EEE7F-77D6-46EA-9D53-1815120D12CC}"/>
                    </a:ext>
                  </a:extLst>
                </p:cNvPr>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8" name="Freeform 127">
                  <a:extLst>
                    <a:ext uri="{FF2B5EF4-FFF2-40B4-BE49-F238E27FC236}">
                      <a16:creationId xmlns:a16="http://schemas.microsoft.com/office/drawing/2014/main" id="{0FE77D34-5D5B-4902-9BCD-0F5B6A9EF96E}"/>
                    </a:ext>
                  </a:extLst>
                </p:cNvPr>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39" name="Freeform 128">
                  <a:extLst>
                    <a:ext uri="{FF2B5EF4-FFF2-40B4-BE49-F238E27FC236}">
                      <a16:creationId xmlns:a16="http://schemas.microsoft.com/office/drawing/2014/main" id="{D84DB7CC-E286-411B-9174-7BECC2D21F20}"/>
                    </a:ext>
                  </a:extLst>
                </p:cNvPr>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0" name="Freeform 129">
                  <a:extLst>
                    <a:ext uri="{FF2B5EF4-FFF2-40B4-BE49-F238E27FC236}">
                      <a16:creationId xmlns:a16="http://schemas.microsoft.com/office/drawing/2014/main" id="{76780A79-ABEC-45DB-ABDF-2E5098890634}"/>
                    </a:ext>
                  </a:extLst>
                </p:cNvPr>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1" name="Rectangle 130">
                  <a:extLst>
                    <a:ext uri="{FF2B5EF4-FFF2-40B4-BE49-F238E27FC236}">
                      <a16:creationId xmlns:a16="http://schemas.microsoft.com/office/drawing/2014/main" id="{691C6CD7-4752-41F2-9C19-D9DC2D82BEEE}"/>
                    </a:ext>
                  </a:extLst>
                </p:cNvPr>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2" name="Freeform 131">
                  <a:extLst>
                    <a:ext uri="{FF2B5EF4-FFF2-40B4-BE49-F238E27FC236}">
                      <a16:creationId xmlns:a16="http://schemas.microsoft.com/office/drawing/2014/main" id="{16B43974-19A9-46C0-9C66-A4ED8B94878A}"/>
                    </a:ext>
                  </a:extLst>
                </p:cNvPr>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3" name="Freeform 132">
                  <a:extLst>
                    <a:ext uri="{FF2B5EF4-FFF2-40B4-BE49-F238E27FC236}">
                      <a16:creationId xmlns:a16="http://schemas.microsoft.com/office/drawing/2014/main" id="{62876178-FA43-4DBA-9118-0817DFE0E844}"/>
                    </a:ext>
                  </a:extLst>
                </p:cNvPr>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4" name="Freeform 133">
                  <a:extLst>
                    <a:ext uri="{FF2B5EF4-FFF2-40B4-BE49-F238E27FC236}">
                      <a16:creationId xmlns:a16="http://schemas.microsoft.com/office/drawing/2014/main" id="{8F0CE9FA-D75F-45B1-A00F-9F5453069BE0}"/>
                    </a:ext>
                  </a:extLst>
                </p:cNvPr>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5" name="Rectangle 134">
                  <a:extLst>
                    <a:ext uri="{FF2B5EF4-FFF2-40B4-BE49-F238E27FC236}">
                      <a16:creationId xmlns:a16="http://schemas.microsoft.com/office/drawing/2014/main" id="{C02338F8-A6F2-4623-87CF-C6E6DE1DA465}"/>
                    </a:ext>
                  </a:extLst>
                </p:cNvPr>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6" name="Freeform 135">
                  <a:extLst>
                    <a:ext uri="{FF2B5EF4-FFF2-40B4-BE49-F238E27FC236}">
                      <a16:creationId xmlns:a16="http://schemas.microsoft.com/office/drawing/2014/main" id="{5FD11708-5EC9-46AD-96AB-5744EF4CB31F}"/>
                    </a:ext>
                  </a:extLst>
                </p:cNvPr>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7" name="Freeform 136">
                  <a:extLst>
                    <a:ext uri="{FF2B5EF4-FFF2-40B4-BE49-F238E27FC236}">
                      <a16:creationId xmlns:a16="http://schemas.microsoft.com/office/drawing/2014/main" id="{AA463A5E-9FEF-4495-A473-33558237323F}"/>
                    </a:ext>
                  </a:extLst>
                </p:cNvPr>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8" name="Freeform 137">
                  <a:extLst>
                    <a:ext uri="{FF2B5EF4-FFF2-40B4-BE49-F238E27FC236}">
                      <a16:creationId xmlns:a16="http://schemas.microsoft.com/office/drawing/2014/main" id="{C7D16DAB-DCFB-49AE-8DFA-1E2CE636D800}"/>
                    </a:ext>
                  </a:extLst>
                </p:cNvPr>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49" name="Freeform 138">
                  <a:extLst>
                    <a:ext uri="{FF2B5EF4-FFF2-40B4-BE49-F238E27FC236}">
                      <a16:creationId xmlns:a16="http://schemas.microsoft.com/office/drawing/2014/main" id="{D41048BD-AD01-4C8A-9083-C681AD42E54A}"/>
                    </a:ext>
                  </a:extLst>
                </p:cNvPr>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0" name="Freeform 139">
                  <a:extLst>
                    <a:ext uri="{FF2B5EF4-FFF2-40B4-BE49-F238E27FC236}">
                      <a16:creationId xmlns:a16="http://schemas.microsoft.com/office/drawing/2014/main" id="{735FB305-1CBC-455B-8BF5-3CE867BB1A15}"/>
                    </a:ext>
                  </a:extLst>
                </p:cNvPr>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1" name="Freeform 140">
                  <a:extLst>
                    <a:ext uri="{FF2B5EF4-FFF2-40B4-BE49-F238E27FC236}">
                      <a16:creationId xmlns:a16="http://schemas.microsoft.com/office/drawing/2014/main" id="{7FEE057D-241C-4880-A63A-3C0BBE71A598}"/>
                    </a:ext>
                  </a:extLst>
                </p:cNvPr>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2" name="Freeform 141">
                  <a:extLst>
                    <a:ext uri="{FF2B5EF4-FFF2-40B4-BE49-F238E27FC236}">
                      <a16:creationId xmlns:a16="http://schemas.microsoft.com/office/drawing/2014/main" id="{4A0C55F9-9F49-4BA2-BF67-FDA3535BB955}"/>
                    </a:ext>
                  </a:extLst>
                </p:cNvPr>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3" name="Freeform 142">
                  <a:extLst>
                    <a:ext uri="{FF2B5EF4-FFF2-40B4-BE49-F238E27FC236}">
                      <a16:creationId xmlns:a16="http://schemas.microsoft.com/office/drawing/2014/main" id="{A68742CD-E756-4395-99E9-415CB3AD3065}"/>
                    </a:ext>
                  </a:extLst>
                </p:cNvPr>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4" name="Freeform 143">
                  <a:extLst>
                    <a:ext uri="{FF2B5EF4-FFF2-40B4-BE49-F238E27FC236}">
                      <a16:creationId xmlns:a16="http://schemas.microsoft.com/office/drawing/2014/main" id="{7063F386-3C1C-4A7F-B600-686806D38AA0}"/>
                    </a:ext>
                  </a:extLst>
                </p:cNvPr>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5" name="Freeform 144">
                  <a:extLst>
                    <a:ext uri="{FF2B5EF4-FFF2-40B4-BE49-F238E27FC236}">
                      <a16:creationId xmlns:a16="http://schemas.microsoft.com/office/drawing/2014/main" id="{5159F878-6A8B-4F60-8220-E83A53F8D086}"/>
                    </a:ext>
                  </a:extLst>
                </p:cNvPr>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6" name="Rectangle 145">
                  <a:extLst>
                    <a:ext uri="{FF2B5EF4-FFF2-40B4-BE49-F238E27FC236}">
                      <a16:creationId xmlns:a16="http://schemas.microsoft.com/office/drawing/2014/main" id="{1DCDC97B-0BB9-4109-A09C-C348F25ECE99}"/>
                    </a:ext>
                  </a:extLst>
                </p:cNvPr>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7" name="Rectangle 146">
                  <a:extLst>
                    <a:ext uri="{FF2B5EF4-FFF2-40B4-BE49-F238E27FC236}">
                      <a16:creationId xmlns:a16="http://schemas.microsoft.com/office/drawing/2014/main" id="{8C99A7D5-5916-4486-AA38-CE47729C74F5}"/>
                    </a:ext>
                  </a:extLst>
                </p:cNvPr>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8" name="Rectangle 147">
                  <a:extLst>
                    <a:ext uri="{FF2B5EF4-FFF2-40B4-BE49-F238E27FC236}">
                      <a16:creationId xmlns:a16="http://schemas.microsoft.com/office/drawing/2014/main" id="{588018C9-8CC3-4849-9C6A-B32CE8CDA5FE}"/>
                    </a:ext>
                  </a:extLst>
                </p:cNvPr>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59" name="Rectangle 148">
                  <a:extLst>
                    <a:ext uri="{FF2B5EF4-FFF2-40B4-BE49-F238E27FC236}">
                      <a16:creationId xmlns:a16="http://schemas.microsoft.com/office/drawing/2014/main" id="{79642736-D8B6-4F44-9D04-C042CC3ADC61}"/>
                    </a:ext>
                  </a:extLst>
                </p:cNvPr>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0" name="Rectangle 149">
                  <a:extLst>
                    <a:ext uri="{FF2B5EF4-FFF2-40B4-BE49-F238E27FC236}">
                      <a16:creationId xmlns:a16="http://schemas.microsoft.com/office/drawing/2014/main" id="{81CE154C-B07C-493B-9C03-5971F9E7D016}"/>
                    </a:ext>
                  </a:extLst>
                </p:cNvPr>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1" name="Rectangle 150">
                  <a:extLst>
                    <a:ext uri="{FF2B5EF4-FFF2-40B4-BE49-F238E27FC236}">
                      <a16:creationId xmlns:a16="http://schemas.microsoft.com/office/drawing/2014/main" id="{E0908E0D-8E23-48BF-A39C-6240A3A05F22}"/>
                    </a:ext>
                  </a:extLst>
                </p:cNvPr>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2" name="Freeform 151">
                  <a:extLst>
                    <a:ext uri="{FF2B5EF4-FFF2-40B4-BE49-F238E27FC236}">
                      <a16:creationId xmlns:a16="http://schemas.microsoft.com/office/drawing/2014/main" id="{7F0C00D8-0683-4122-9FDE-A58BB5396D27}"/>
                    </a:ext>
                  </a:extLst>
                </p:cNvPr>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3" name="Freeform 152">
                  <a:extLst>
                    <a:ext uri="{FF2B5EF4-FFF2-40B4-BE49-F238E27FC236}">
                      <a16:creationId xmlns:a16="http://schemas.microsoft.com/office/drawing/2014/main" id="{C9DC17BC-819F-46B1-80FD-0E65367740DA}"/>
                    </a:ext>
                  </a:extLst>
                </p:cNvPr>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4" name="Freeform 153">
                  <a:extLst>
                    <a:ext uri="{FF2B5EF4-FFF2-40B4-BE49-F238E27FC236}">
                      <a16:creationId xmlns:a16="http://schemas.microsoft.com/office/drawing/2014/main" id="{D01B4A65-B863-42D7-AFE4-D8E40746EED2}"/>
                    </a:ext>
                  </a:extLst>
                </p:cNvPr>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5" name="Freeform 154">
                  <a:extLst>
                    <a:ext uri="{FF2B5EF4-FFF2-40B4-BE49-F238E27FC236}">
                      <a16:creationId xmlns:a16="http://schemas.microsoft.com/office/drawing/2014/main" id="{55393B6C-6D75-49BD-A02B-60C5B2DFDC38}"/>
                    </a:ext>
                  </a:extLst>
                </p:cNvPr>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6" name="Freeform 155">
                  <a:extLst>
                    <a:ext uri="{FF2B5EF4-FFF2-40B4-BE49-F238E27FC236}">
                      <a16:creationId xmlns:a16="http://schemas.microsoft.com/office/drawing/2014/main" id="{21A6DC27-8EF2-434C-BCEA-D07FEFEC5EEA}"/>
                    </a:ext>
                  </a:extLst>
                </p:cNvPr>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7" name="Freeform 156">
                  <a:extLst>
                    <a:ext uri="{FF2B5EF4-FFF2-40B4-BE49-F238E27FC236}">
                      <a16:creationId xmlns:a16="http://schemas.microsoft.com/office/drawing/2014/main" id="{FF1AB7AE-EA9E-464E-9383-1B576840CF2F}"/>
                    </a:ext>
                  </a:extLst>
                </p:cNvPr>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8" name="Freeform 157">
                  <a:extLst>
                    <a:ext uri="{FF2B5EF4-FFF2-40B4-BE49-F238E27FC236}">
                      <a16:creationId xmlns:a16="http://schemas.microsoft.com/office/drawing/2014/main" id="{1B3F2629-D825-4C02-A8FB-E008EEFAF2C7}"/>
                    </a:ext>
                  </a:extLst>
                </p:cNvPr>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69" name="Freeform 158">
                  <a:extLst>
                    <a:ext uri="{FF2B5EF4-FFF2-40B4-BE49-F238E27FC236}">
                      <a16:creationId xmlns:a16="http://schemas.microsoft.com/office/drawing/2014/main" id="{B154BDDC-4F22-4D80-BED7-2F98B7B1B50F}"/>
                    </a:ext>
                  </a:extLst>
                </p:cNvPr>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0" name="Freeform 159">
                  <a:extLst>
                    <a:ext uri="{FF2B5EF4-FFF2-40B4-BE49-F238E27FC236}">
                      <a16:creationId xmlns:a16="http://schemas.microsoft.com/office/drawing/2014/main" id="{420780D9-F8B5-4EDA-BECD-BE8AA0AFC1B7}"/>
                    </a:ext>
                  </a:extLst>
                </p:cNvPr>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1" name="Rectangle 160">
                  <a:extLst>
                    <a:ext uri="{FF2B5EF4-FFF2-40B4-BE49-F238E27FC236}">
                      <a16:creationId xmlns:a16="http://schemas.microsoft.com/office/drawing/2014/main" id="{ED3A2701-4E4F-4961-88DA-60BAFF226C2C}"/>
                    </a:ext>
                  </a:extLst>
                </p:cNvPr>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2" name="Rectangle 161">
                  <a:extLst>
                    <a:ext uri="{FF2B5EF4-FFF2-40B4-BE49-F238E27FC236}">
                      <a16:creationId xmlns:a16="http://schemas.microsoft.com/office/drawing/2014/main" id="{80C1D34C-6A08-4E36-93F6-B78557366D95}"/>
                    </a:ext>
                  </a:extLst>
                </p:cNvPr>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3" name="Freeform 162">
                  <a:extLst>
                    <a:ext uri="{FF2B5EF4-FFF2-40B4-BE49-F238E27FC236}">
                      <a16:creationId xmlns:a16="http://schemas.microsoft.com/office/drawing/2014/main" id="{B06E3856-DBCC-437D-9367-EA26E16FE796}"/>
                    </a:ext>
                  </a:extLst>
                </p:cNvPr>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4" name="Freeform 163">
                  <a:extLst>
                    <a:ext uri="{FF2B5EF4-FFF2-40B4-BE49-F238E27FC236}">
                      <a16:creationId xmlns:a16="http://schemas.microsoft.com/office/drawing/2014/main" id="{4D33D3BF-8A17-4E52-95FA-E96C0198F7C0}"/>
                    </a:ext>
                  </a:extLst>
                </p:cNvPr>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5" name="Freeform 164">
                  <a:extLst>
                    <a:ext uri="{FF2B5EF4-FFF2-40B4-BE49-F238E27FC236}">
                      <a16:creationId xmlns:a16="http://schemas.microsoft.com/office/drawing/2014/main" id="{E1D35547-5B53-43A3-B291-042027EF15FD}"/>
                    </a:ext>
                  </a:extLst>
                </p:cNvPr>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6" name="Freeform 165">
                  <a:extLst>
                    <a:ext uri="{FF2B5EF4-FFF2-40B4-BE49-F238E27FC236}">
                      <a16:creationId xmlns:a16="http://schemas.microsoft.com/office/drawing/2014/main" id="{653961A2-0D7D-4603-8A03-573DA89FCF3A}"/>
                    </a:ext>
                  </a:extLst>
                </p:cNvPr>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7" name="Freeform 166">
                  <a:extLst>
                    <a:ext uri="{FF2B5EF4-FFF2-40B4-BE49-F238E27FC236}">
                      <a16:creationId xmlns:a16="http://schemas.microsoft.com/office/drawing/2014/main" id="{C22FE331-1B08-477A-9674-AC851CB9FDF4}"/>
                    </a:ext>
                  </a:extLst>
                </p:cNvPr>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8" name="Freeform 167">
                  <a:extLst>
                    <a:ext uri="{FF2B5EF4-FFF2-40B4-BE49-F238E27FC236}">
                      <a16:creationId xmlns:a16="http://schemas.microsoft.com/office/drawing/2014/main" id="{3337B3FA-5A63-49D3-8396-671F1F6E3FE4}"/>
                    </a:ext>
                  </a:extLst>
                </p:cNvPr>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79" name="Freeform 168">
                  <a:extLst>
                    <a:ext uri="{FF2B5EF4-FFF2-40B4-BE49-F238E27FC236}">
                      <a16:creationId xmlns:a16="http://schemas.microsoft.com/office/drawing/2014/main" id="{F0DFBAC3-6EF9-4038-BB70-E861B036574D}"/>
                    </a:ext>
                  </a:extLst>
                </p:cNvPr>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0" name="Freeform 169">
                  <a:extLst>
                    <a:ext uri="{FF2B5EF4-FFF2-40B4-BE49-F238E27FC236}">
                      <a16:creationId xmlns:a16="http://schemas.microsoft.com/office/drawing/2014/main" id="{C045A80F-6CF9-46B6-BDDA-9A2AA5F61CBE}"/>
                    </a:ext>
                  </a:extLst>
                </p:cNvPr>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1" name="Freeform 170">
                  <a:extLst>
                    <a:ext uri="{FF2B5EF4-FFF2-40B4-BE49-F238E27FC236}">
                      <a16:creationId xmlns:a16="http://schemas.microsoft.com/office/drawing/2014/main" id="{BE5B0BB2-2E74-46A9-9C22-36B2F7E0E6D7}"/>
                    </a:ext>
                  </a:extLst>
                </p:cNvPr>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2" name="Freeform 171">
                  <a:extLst>
                    <a:ext uri="{FF2B5EF4-FFF2-40B4-BE49-F238E27FC236}">
                      <a16:creationId xmlns:a16="http://schemas.microsoft.com/office/drawing/2014/main" id="{C0B04A6C-4D5D-4B37-82B7-0D14DEAB2E38}"/>
                    </a:ext>
                  </a:extLst>
                </p:cNvPr>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3" name="Freeform 172">
                  <a:extLst>
                    <a:ext uri="{FF2B5EF4-FFF2-40B4-BE49-F238E27FC236}">
                      <a16:creationId xmlns:a16="http://schemas.microsoft.com/office/drawing/2014/main" id="{680B6984-5729-4273-9C0B-FEC0D5DB70CB}"/>
                    </a:ext>
                  </a:extLst>
                </p:cNvPr>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4" name="Freeform 173">
                  <a:extLst>
                    <a:ext uri="{FF2B5EF4-FFF2-40B4-BE49-F238E27FC236}">
                      <a16:creationId xmlns:a16="http://schemas.microsoft.com/office/drawing/2014/main" id="{9A3DD316-EAC7-4D6F-9768-A05A7A4A3094}"/>
                    </a:ext>
                  </a:extLst>
                </p:cNvPr>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5" name="Freeform 174">
                  <a:extLst>
                    <a:ext uri="{FF2B5EF4-FFF2-40B4-BE49-F238E27FC236}">
                      <a16:creationId xmlns:a16="http://schemas.microsoft.com/office/drawing/2014/main" id="{1ED738D0-28F7-4FFD-8AFE-E82390835E63}"/>
                    </a:ext>
                  </a:extLst>
                </p:cNvPr>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6" name="Freeform 175">
                  <a:extLst>
                    <a:ext uri="{FF2B5EF4-FFF2-40B4-BE49-F238E27FC236}">
                      <a16:creationId xmlns:a16="http://schemas.microsoft.com/office/drawing/2014/main" id="{692970A0-77A3-4BD5-8C49-80AA1AD6EA4F}"/>
                    </a:ext>
                  </a:extLst>
                </p:cNvPr>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7" name="Freeform 176">
                  <a:extLst>
                    <a:ext uri="{FF2B5EF4-FFF2-40B4-BE49-F238E27FC236}">
                      <a16:creationId xmlns:a16="http://schemas.microsoft.com/office/drawing/2014/main" id="{EBC32F6B-FA31-4211-ADC3-CBDD462017A5}"/>
                    </a:ext>
                  </a:extLst>
                </p:cNvPr>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8" name="Freeform 177">
                  <a:extLst>
                    <a:ext uri="{FF2B5EF4-FFF2-40B4-BE49-F238E27FC236}">
                      <a16:creationId xmlns:a16="http://schemas.microsoft.com/office/drawing/2014/main" id="{3ED0CDD7-14DE-4419-A3C8-7ED3A66C9762}"/>
                    </a:ext>
                  </a:extLst>
                </p:cNvPr>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89" name="Freeform 178">
                  <a:extLst>
                    <a:ext uri="{FF2B5EF4-FFF2-40B4-BE49-F238E27FC236}">
                      <a16:creationId xmlns:a16="http://schemas.microsoft.com/office/drawing/2014/main" id="{7DDE591D-A87C-4E2D-AD58-5FACA5FC6257}"/>
                    </a:ext>
                  </a:extLst>
                </p:cNvPr>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0" name="Freeform 179">
                  <a:extLst>
                    <a:ext uri="{FF2B5EF4-FFF2-40B4-BE49-F238E27FC236}">
                      <a16:creationId xmlns:a16="http://schemas.microsoft.com/office/drawing/2014/main" id="{A0D6F4FC-8970-49EC-96D6-474998A5ECD7}"/>
                    </a:ext>
                  </a:extLst>
                </p:cNvPr>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1" name="Freeform 180">
                  <a:extLst>
                    <a:ext uri="{FF2B5EF4-FFF2-40B4-BE49-F238E27FC236}">
                      <a16:creationId xmlns:a16="http://schemas.microsoft.com/office/drawing/2014/main" id="{4C06AE63-0482-40F5-AB09-CEB77482928D}"/>
                    </a:ext>
                  </a:extLst>
                </p:cNvPr>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2" name="Freeform 181">
                  <a:extLst>
                    <a:ext uri="{FF2B5EF4-FFF2-40B4-BE49-F238E27FC236}">
                      <a16:creationId xmlns:a16="http://schemas.microsoft.com/office/drawing/2014/main" id="{EE5F37AB-B469-438C-BE74-BC85E9974FAB}"/>
                    </a:ext>
                  </a:extLst>
                </p:cNvPr>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3" name="Freeform 182">
                  <a:extLst>
                    <a:ext uri="{FF2B5EF4-FFF2-40B4-BE49-F238E27FC236}">
                      <a16:creationId xmlns:a16="http://schemas.microsoft.com/office/drawing/2014/main" id="{F1992DAE-3BA9-4714-A34E-0E290B2DB479}"/>
                    </a:ext>
                  </a:extLst>
                </p:cNvPr>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sp>
              <p:nvSpPr>
                <p:cNvPr id="194" name="Freeform 183">
                  <a:extLst>
                    <a:ext uri="{FF2B5EF4-FFF2-40B4-BE49-F238E27FC236}">
                      <a16:creationId xmlns:a16="http://schemas.microsoft.com/office/drawing/2014/main" id="{859337A5-AA4F-4F45-9A21-43A569905ABC}"/>
                    </a:ext>
                  </a:extLst>
                </p:cNvPr>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sz="1400" kern="0">
                    <a:solidFill>
                      <a:sysClr val="windowText" lastClr="000000"/>
                    </a:solidFill>
                    <a:latin typeface="Segoe UI"/>
                  </a:endParaRPr>
                </a:p>
              </p:txBody>
            </p:sp>
          </p:grpSp>
        </p:grpSp>
        <p:grpSp>
          <p:nvGrpSpPr>
            <p:cNvPr id="7" name="Group 197">
              <a:extLst>
                <a:ext uri="{FF2B5EF4-FFF2-40B4-BE49-F238E27FC236}">
                  <a16:creationId xmlns:a16="http://schemas.microsoft.com/office/drawing/2014/main" id="{D489D8AB-5E22-46A1-8645-BFD62F9E11BE}"/>
                </a:ext>
              </a:extLst>
            </p:cNvPr>
            <p:cNvGrpSpPr/>
            <p:nvPr/>
          </p:nvGrpSpPr>
          <p:grpSpPr>
            <a:xfrm>
              <a:off x="8047950" y="956309"/>
              <a:ext cx="3660828" cy="4190432"/>
              <a:chOff x="8348609" y="2125677"/>
              <a:chExt cx="3660828" cy="4860911"/>
            </a:xfrm>
          </p:grpSpPr>
          <p:sp>
            <p:nvSpPr>
              <p:cNvPr id="8" name="Rectangle 198">
                <a:extLst>
                  <a:ext uri="{FF2B5EF4-FFF2-40B4-BE49-F238E27FC236}">
                    <a16:creationId xmlns:a16="http://schemas.microsoft.com/office/drawing/2014/main" id="{7B2EE8C3-1936-49D8-BCE4-DD6DF66BB476}"/>
                  </a:ext>
                </a:extLst>
              </p:cNvPr>
              <p:cNvSpPr/>
              <p:nvPr/>
            </p:nvSpPr>
            <p:spPr bwMode="auto">
              <a:xfrm>
                <a:off x="8359899" y="2125677"/>
                <a:ext cx="3649538" cy="4860911"/>
              </a:xfrm>
              <a:prstGeom prst="rect">
                <a:avLst/>
              </a:prstGeom>
              <a:solidFill>
                <a:srgbClr val="002050"/>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algn="ctr" defTabSz="912938" fontAlgn="base" latinLnBrk="0">
                  <a:lnSpc>
                    <a:spcPct val="90000"/>
                  </a:lnSpc>
                  <a:spcBef>
                    <a:spcPct val="0"/>
                  </a:spcBef>
                  <a:spcAft>
                    <a:spcPct val="0"/>
                  </a:spcAft>
                  <a:defRPr/>
                </a:pPr>
                <a:endParaRPr lang="en-US" sz="1600" kern="0" spc="-50">
                  <a:gradFill>
                    <a:gsLst>
                      <a:gs pos="0">
                        <a:srgbClr val="FFFFFF"/>
                      </a:gs>
                      <a:gs pos="100000">
                        <a:srgbClr val="FFFFFF"/>
                      </a:gs>
                    </a:gsLst>
                    <a:lin ang="5400000" scaled="0"/>
                  </a:gradFill>
                  <a:latin typeface="Segoe UI"/>
                </a:endParaRPr>
              </a:p>
            </p:txBody>
          </p:sp>
          <p:sp>
            <p:nvSpPr>
              <p:cNvPr id="9" name="TextBox 8">
                <a:extLst>
                  <a:ext uri="{FF2B5EF4-FFF2-40B4-BE49-F238E27FC236}">
                    <a16:creationId xmlns:a16="http://schemas.microsoft.com/office/drawing/2014/main" id="{0F2B9C1F-CD00-4679-AB80-6C160F268CED}"/>
                  </a:ext>
                </a:extLst>
              </p:cNvPr>
              <p:cNvSpPr txBox="1"/>
              <p:nvPr/>
            </p:nvSpPr>
            <p:spPr>
              <a:xfrm>
                <a:off x="8348609" y="2224780"/>
                <a:ext cx="3660828" cy="1439579"/>
              </a:xfrm>
              <a:prstGeom prst="rect">
                <a:avLst/>
              </a:prstGeom>
              <a:noFill/>
            </p:spPr>
            <p:txBody>
              <a:bodyPr wrap="square" lIns="253357" tIns="202685" rIns="253357" bIns="202685" rtlCol="0">
                <a:spAutoFit/>
              </a:bodyPr>
              <a:lstStyle/>
              <a:p>
                <a:pPr algn="ctr" defTabSz="407757" latinLnBrk="0">
                  <a:lnSpc>
                    <a:spcPct val="120000"/>
                  </a:lnSpc>
                  <a:buClr>
                    <a:srgbClr val="000000"/>
                  </a:buClr>
                  <a:defRPr/>
                </a:pPr>
                <a:r>
                  <a:rPr lang="ko-KR" altLang="en-US" b="1" u="sng" kern="0">
                    <a:solidFill>
                      <a:srgbClr val="FFFFFF"/>
                    </a:solidFill>
                    <a:latin typeface="Segoe UI Light"/>
                    <a:cs typeface="Segoe UI Semibold" panose="020B0702040204020203" pitchFamily="34" charset="0"/>
                  </a:rPr>
                  <a:t>통합된 </a:t>
                </a:r>
                <a:r>
                  <a:rPr lang="en-US" b="1" u="sng" kern="0">
                    <a:solidFill>
                      <a:srgbClr val="FFFFFF"/>
                    </a:solidFill>
                    <a:latin typeface="Segoe UI Light"/>
                    <a:cs typeface="Segoe UI Semibold" panose="020B0702040204020203" pitchFamily="34" charset="0"/>
                  </a:rPr>
                  <a:t>DevOps </a:t>
                </a:r>
                <a:r>
                  <a:rPr lang="ko-KR" altLang="en-US" b="1" u="sng" kern="0">
                    <a:solidFill>
                      <a:srgbClr val="FFFFFF"/>
                    </a:solidFill>
                    <a:latin typeface="Segoe UI Light"/>
                    <a:cs typeface="Segoe UI Semibold" panose="020B0702040204020203" pitchFamily="34" charset="0"/>
                  </a:rPr>
                  <a:t>환경</a:t>
                </a:r>
                <a:r>
                  <a:rPr lang="en-US" b="1" kern="0">
                    <a:solidFill>
                      <a:srgbClr val="FFFFFF"/>
                    </a:solidFill>
                    <a:latin typeface="Segoe UI Light"/>
                    <a:cs typeface="Segoe UI Semibold" panose="020B0702040204020203" pitchFamily="34" charset="0"/>
                  </a:rPr>
                  <a:t>: </a:t>
                </a:r>
                <a:r>
                  <a:rPr lang="ko-KR" altLang="en-US" kern="0">
                    <a:solidFill>
                      <a:srgbClr val="FFFFFF"/>
                    </a:solidFill>
                    <a:latin typeface="Segoe UI Light"/>
                    <a:cs typeface="Segoe UI Semibold" panose="020B0702040204020203" pitchFamily="34" charset="0"/>
                  </a:rPr>
                  <a:t>통합 및 확장성</a:t>
                </a:r>
                <a:endParaRPr lang="en-US" kern="0">
                  <a:solidFill>
                    <a:srgbClr val="FFFFFF"/>
                  </a:solidFill>
                  <a:latin typeface="Segoe UI Light"/>
                  <a:cs typeface="Segoe UI Semibold" panose="020B0702040204020203" pitchFamily="34" charset="0"/>
                </a:endParaRPr>
              </a:p>
            </p:txBody>
          </p:sp>
          <p:sp>
            <p:nvSpPr>
              <p:cNvPr id="10" name="Freeform 6">
                <a:extLst>
                  <a:ext uri="{FF2B5EF4-FFF2-40B4-BE49-F238E27FC236}">
                    <a16:creationId xmlns:a16="http://schemas.microsoft.com/office/drawing/2014/main" id="{0122031A-6DBB-43A6-BF84-6184BAED7F50}"/>
                  </a:ext>
                </a:extLst>
              </p:cNvPr>
              <p:cNvSpPr>
                <a:spLocks/>
              </p:cNvSpPr>
              <p:nvPr/>
            </p:nvSpPr>
            <p:spPr bwMode="auto">
              <a:xfrm>
                <a:off x="9308291" y="3954457"/>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0078D7">
                  <a:lumMod val="20000"/>
                  <a:lumOff val="80000"/>
                </a:srgbClr>
              </a:solidFill>
              <a:ln>
                <a:noFill/>
              </a:ln>
            </p:spPr>
            <p:txBody>
              <a:bodyPr vert="horz" wrap="square" lIns="91440" tIns="45720" rIns="91440" bIns="45720" numCol="1" anchor="t" anchorCtr="0" compatLnSpc="1">
                <a:prstTxWarp prst="textNoShape">
                  <a:avLst/>
                </a:prstTxWarp>
              </a:bodyPr>
              <a:lstStyle/>
              <a:p>
                <a:pPr defTabSz="914363" latinLnBrk="0">
                  <a:defRPr/>
                </a:pPr>
                <a:endParaRPr lang="de-DE" sz="1400" kern="0">
                  <a:solidFill>
                    <a:srgbClr val="000000"/>
                  </a:solidFill>
                  <a:latin typeface="Segoe UI"/>
                </a:endParaRPr>
              </a:p>
            </p:txBody>
          </p:sp>
          <p:sp>
            <p:nvSpPr>
              <p:cNvPr id="11" name="Freeform 7">
                <a:extLst>
                  <a:ext uri="{FF2B5EF4-FFF2-40B4-BE49-F238E27FC236}">
                    <a16:creationId xmlns:a16="http://schemas.microsoft.com/office/drawing/2014/main" id="{5618ECAF-4111-4F51-9C2D-89DD8FF85F7A}"/>
                  </a:ext>
                </a:extLst>
              </p:cNvPr>
              <p:cNvSpPr>
                <a:spLocks/>
              </p:cNvSpPr>
              <p:nvPr/>
            </p:nvSpPr>
            <p:spPr bwMode="auto">
              <a:xfrm>
                <a:off x="9466879" y="4006845"/>
                <a:ext cx="1628158" cy="91440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latinLnBrk="0">
                  <a:defRPr/>
                </a:pPr>
                <a:endParaRPr lang="de-DE" sz="1400" kern="0">
                  <a:solidFill>
                    <a:srgbClr val="000000"/>
                  </a:solidFill>
                  <a:latin typeface="Segoe UI"/>
                </a:endParaRPr>
              </a:p>
            </p:txBody>
          </p:sp>
          <p:pic>
            <p:nvPicPr>
              <p:cNvPr id="12" name="Picture 202">
                <a:extLst>
                  <a:ext uri="{FF2B5EF4-FFF2-40B4-BE49-F238E27FC236}">
                    <a16:creationId xmlns:a16="http://schemas.microsoft.com/office/drawing/2014/main" id="{EAA47FBE-E0FE-4FD4-92D1-462FE3291D71}"/>
                  </a:ext>
                </a:extLst>
              </p:cNvPr>
              <p:cNvPicPr>
                <a:picLocks noChangeAspect="1"/>
              </p:cNvPicPr>
              <p:nvPr/>
            </p:nvPicPr>
            <p:blipFill>
              <a:blip r:embed="rId3"/>
              <a:stretch>
                <a:fillRect/>
              </a:stretch>
            </p:blipFill>
            <p:spPr>
              <a:xfrm>
                <a:off x="8732430" y="4421494"/>
                <a:ext cx="3155025" cy="2367572"/>
              </a:xfrm>
              <a:prstGeom prst="rect">
                <a:avLst/>
              </a:prstGeom>
            </p:spPr>
          </p:pic>
        </p:grpSp>
      </p:grpSp>
      <p:graphicFrame>
        <p:nvGraphicFramePr>
          <p:cNvPr id="198" name="Table 203">
            <a:extLst>
              <a:ext uri="{FF2B5EF4-FFF2-40B4-BE49-F238E27FC236}">
                <a16:creationId xmlns:a16="http://schemas.microsoft.com/office/drawing/2014/main" id="{BA9F02AD-A391-4316-9026-94E24A452349}"/>
              </a:ext>
            </a:extLst>
          </p:cNvPr>
          <p:cNvGraphicFramePr>
            <a:graphicFrameLocks noGrp="1"/>
          </p:cNvGraphicFramePr>
          <p:nvPr>
            <p:extLst>
              <p:ext uri="{D42A27DB-BD31-4B8C-83A1-F6EECF244321}">
                <p14:modId xmlns:p14="http://schemas.microsoft.com/office/powerpoint/2010/main" val="4265950492"/>
              </p:ext>
            </p:extLst>
          </p:nvPr>
        </p:nvGraphicFramePr>
        <p:xfrm>
          <a:off x="667866" y="5400968"/>
          <a:ext cx="11074863" cy="822960"/>
        </p:xfrm>
        <a:graphic>
          <a:graphicData uri="http://schemas.openxmlformats.org/drawingml/2006/table">
            <a:tbl>
              <a:tblPr firstRow="1" bandRow="1">
                <a:tableStyleId>{5C22544A-7EE6-4342-B048-85BDC9FD1C3A}</a:tableStyleId>
              </a:tblPr>
              <a:tblGrid>
                <a:gridCol w="3691621">
                  <a:extLst>
                    <a:ext uri="{9D8B030D-6E8A-4147-A177-3AD203B41FA5}">
                      <a16:colId xmlns:a16="http://schemas.microsoft.com/office/drawing/2014/main" val="3100401155"/>
                    </a:ext>
                  </a:extLst>
                </a:gridCol>
                <a:gridCol w="3691621">
                  <a:extLst>
                    <a:ext uri="{9D8B030D-6E8A-4147-A177-3AD203B41FA5}">
                      <a16:colId xmlns:a16="http://schemas.microsoft.com/office/drawing/2014/main" val="322573483"/>
                    </a:ext>
                  </a:extLst>
                </a:gridCol>
                <a:gridCol w="3691621">
                  <a:extLst>
                    <a:ext uri="{9D8B030D-6E8A-4147-A177-3AD203B41FA5}">
                      <a16:colId xmlns:a16="http://schemas.microsoft.com/office/drawing/2014/main" val="757251316"/>
                    </a:ext>
                  </a:extLst>
                </a:gridCol>
              </a:tblGrid>
              <a:tr h="760086">
                <a:tc>
                  <a:txBody>
                    <a:bodyPr/>
                    <a:lstStyle/>
                    <a:p>
                      <a:pPr marL="285750" indent="-285750" latinLnBrk="1">
                        <a:buFont typeface="Arial" panose="020B0604020202020204" pitchFamily="34" charset="0"/>
                        <a:buChar char="•"/>
                      </a:pPr>
                      <a:r>
                        <a:rPr lang="ko-KR" altLang="en-US" sz="1600" b="0">
                          <a:solidFill>
                            <a:schemeClr val="tx1">
                              <a:lumMod val="75000"/>
                              <a:lumOff val="25000"/>
                            </a:schemeClr>
                          </a:solidFill>
                        </a:rPr>
                        <a:t>스마트 감지 </a:t>
                      </a:r>
                      <a:r>
                        <a:rPr lang="en-US" altLang="ko-KR" sz="1600" b="0">
                          <a:solidFill>
                            <a:schemeClr val="tx1">
                              <a:lumMod val="75000"/>
                              <a:lumOff val="25000"/>
                            </a:schemeClr>
                          </a:solidFill>
                        </a:rPr>
                        <a:t>(Smart Detection) </a:t>
                      </a:r>
                    </a:p>
                    <a:p>
                      <a:pPr marL="285750" indent="-285750" latinLnBrk="1">
                        <a:buFont typeface="Arial" panose="020B0604020202020204" pitchFamily="34" charset="0"/>
                        <a:buChar char="•"/>
                      </a:pPr>
                      <a:r>
                        <a:rPr lang="ko-KR" altLang="en-US" sz="1600" b="0">
                          <a:solidFill>
                            <a:schemeClr val="tx1">
                              <a:lumMod val="75000"/>
                              <a:lumOff val="25000"/>
                            </a:schemeClr>
                          </a:solidFill>
                        </a:rPr>
                        <a:t>성능 카운터 </a:t>
                      </a:r>
                      <a:r>
                        <a:rPr lang="en-US" altLang="ko-KR" sz="1600" b="0">
                          <a:solidFill>
                            <a:schemeClr val="tx1">
                              <a:lumMod val="75000"/>
                              <a:lumOff val="25000"/>
                            </a:schemeClr>
                          </a:solidFill>
                        </a:rPr>
                        <a:t>(Performance Counter)</a:t>
                      </a:r>
                    </a:p>
                    <a:p>
                      <a:pPr marL="285750" indent="-285750" latinLnBrk="1">
                        <a:buFont typeface="Arial" panose="020B0604020202020204" pitchFamily="34" charset="0"/>
                        <a:buChar char="•"/>
                      </a:pPr>
                      <a:r>
                        <a:rPr lang="ko-KR" altLang="en-US" sz="1600" b="0">
                          <a:solidFill>
                            <a:schemeClr val="tx1">
                              <a:lumMod val="75000"/>
                              <a:lumOff val="25000"/>
                            </a:schemeClr>
                          </a:solidFill>
                        </a:rPr>
                        <a:t>실패 샘플링 </a:t>
                      </a:r>
                      <a:r>
                        <a:rPr lang="en-US" altLang="ko-KR" sz="1600" b="0">
                          <a:solidFill>
                            <a:schemeClr val="tx1">
                              <a:lumMod val="75000"/>
                              <a:lumOff val="25000"/>
                            </a:schemeClr>
                          </a:solidFill>
                        </a:rPr>
                        <a:t>(</a:t>
                      </a:r>
                      <a:r>
                        <a:rPr lang="en-GB" altLang="ko-KR" sz="1600" b="0">
                          <a:solidFill>
                            <a:schemeClr val="tx1">
                              <a:lumMod val="75000"/>
                              <a:lumOff val="25000"/>
                            </a:schemeClr>
                          </a:solidFill>
                        </a:rPr>
                        <a:t>Failure Samples)</a:t>
                      </a:r>
                      <a:endParaRPr lang="ko-KR" altLang="en-US" sz="1600" b="0">
                        <a:solidFill>
                          <a:schemeClr val="tx1">
                            <a:lumMod val="75000"/>
                            <a:lumOff val="25000"/>
                          </a:schemeClr>
                        </a:solidFill>
                      </a:endParaRPr>
                    </a:p>
                  </a:txBody>
                  <a:tcPr>
                    <a:noFill/>
                  </a:tcPr>
                </a:tc>
                <a:tc>
                  <a:txBody>
                    <a:bodyPr/>
                    <a:lstStyle/>
                    <a:p>
                      <a:pPr marL="285750" indent="-285750" latinLnBrk="1">
                        <a:buFont typeface="Arial" panose="020B0604020202020204" pitchFamily="34" charset="0"/>
                        <a:buChar char="•"/>
                      </a:pPr>
                      <a:r>
                        <a:rPr lang="ko-KR" altLang="en-US" sz="1600" b="0">
                          <a:solidFill>
                            <a:schemeClr val="tx1">
                              <a:lumMod val="75000"/>
                              <a:lumOff val="25000"/>
                            </a:schemeClr>
                          </a:solidFill>
                        </a:rPr>
                        <a:t>머신러닝 쿼리</a:t>
                      </a:r>
                      <a:endParaRPr lang="en-GB" altLang="ko-KR" sz="1600" b="0">
                        <a:solidFill>
                          <a:schemeClr val="tx1">
                            <a:lumMod val="75000"/>
                            <a:lumOff val="25000"/>
                          </a:schemeClr>
                        </a:solidFill>
                      </a:endParaRPr>
                    </a:p>
                    <a:p>
                      <a:pPr marL="285750" indent="-285750" latinLnBrk="1">
                        <a:buFont typeface="Arial" panose="020B0604020202020204" pitchFamily="34" charset="0"/>
                        <a:buChar char="•"/>
                      </a:pPr>
                      <a:r>
                        <a:rPr lang="ko-KR" altLang="en-US" sz="1600" b="0">
                          <a:solidFill>
                            <a:schemeClr val="tx1">
                              <a:lumMod val="75000"/>
                              <a:lumOff val="25000"/>
                            </a:schemeClr>
                          </a:solidFill>
                        </a:rPr>
                        <a:t>분석용 쿼리 즐겨찾기</a:t>
                      </a:r>
                      <a:endParaRPr lang="en-GB" altLang="ko-KR" sz="1600" b="0">
                        <a:solidFill>
                          <a:schemeClr val="tx1">
                            <a:lumMod val="75000"/>
                            <a:lumOff val="25000"/>
                          </a:schemeClr>
                        </a:solidFill>
                      </a:endParaRPr>
                    </a:p>
                    <a:p>
                      <a:pPr marL="285750" indent="-285750" latinLnBrk="1">
                        <a:buFont typeface="Arial" panose="020B0604020202020204" pitchFamily="34" charset="0"/>
                        <a:buChar char="•"/>
                      </a:pPr>
                      <a:r>
                        <a:rPr lang="ko-KR" altLang="en-US" sz="1600" b="0">
                          <a:solidFill>
                            <a:schemeClr val="tx1">
                              <a:lumMod val="75000"/>
                              <a:lumOff val="25000"/>
                            </a:schemeClr>
                          </a:solidFill>
                        </a:rPr>
                        <a:t>쿼리에 대한 </a:t>
                      </a:r>
                      <a:r>
                        <a:rPr lang="en-US" altLang="ko-KR" sz="1600" b="0">
                          <a:solidFill>
                            <a:schemeClr val="tx1">
                              <a:lumMod val="75000"/>
                              <a:lumOff val="25000"/>
                            </a:schemeClr>
                          </a:solidFill>
                        </a:rPr>
                        <a:t>Syntax </a:t>
                      </a:r>
                      <a:r>
                        <a:rPr lang="ko-KR" altLang="en-US" sz="1600" b="0">
                          <a:solidFill>
                            <a:schemeClr val="tx1">
                              <a:lumMod val="75000"/>
                              <a:lumOff val="25000"/>
                            </a:schemeClr>
                          </a:solidFill>
                        </a:rPr>
                        <a:t>유효성 검증</a:t>
                      </a:r>
                    </a:p>
                  </a:txBody>
                  <a:tcPr>
                    <a:noFill/>
                  </a:tcPr>
                </a:tc>
                <a:tc>
                  <a:txBody>
                    <a:bodyPr/>
                    <a:lstStyle/>
                    <a:p>
                      <a:pPr marL="285750" indent="-285750" latinLnBrk="1">
                        <a:buFont typeface="Arial" panose="020B0604020202020204" pitchFamily="34" charset="0"/>
                        <a:buChar char="•"/>
                      </a:pPr>
                      <a:r>
                        <a:rPr lang="en-GB" altLang="ko-KR" sz="1600" b="0">
                          <a:solidFill>
                            <a:schemeClr val="tx1">
                              <a:lumMod val="75000"/>
                              <a:lumOff val="25000"/>
                            </a:schemeClr>
                          </a:solidFill>
                        </a:rPr>
                        <a:t>REST API </a:t>
                      </a:r>
                      <a:r>
                        <a:rPr lang="ko-KR" altLang="en-US" sz="1600" b="0">
                          <a:solidFill>
                            <a:schemeClr val="tx1">
                              <a:lumMod val="75000"/>
                              <a:lumOff val="25000"/>
                            </a:schemeClr>
                          </a:solidFill>
                        </a:rPr>
                        <a:t>기반 데이터 접근</a:t>
                      </a:r>
                      <a:endParaRPr lang="en-GB" altLang="ko-KR" sz="1600" b="0">
                        <a:solidFill>
                          <a:schemeClr val="tx1">
                            <a:lumMod val="75000"/>
                            <a:lumOff val="25000"/>
                          </a:schemeClr>
                        </a:solidFill>
                      </a:endParaRPr>
                    </a:p>
                    <a:p>
                      <a:pPr marL="285750" indent="-285750" latinLnBrk="1">
                        <a:buFont typeface="Arial" panose="020B0604020202020204" pitchFamily="34" charset="0"/>
                        <a:buChar char="•"/>
                      </a:pPr>
                      <a:r>
                        <a:rPr lang="en-GB" altLang="ko-KR" sz="1600" b="0">
                          <a:solidFill>
                            <a:schemeClr val="tx1">
                              <a:lumMod val="75000"/>
                              <a:lumOff val="25000"/>
                            </a:schemeClr>
                          </a:solidFill>
                        </a:rPr>
                        <a:t>GitHub</a:t>
                      </a:r>
                      <a:r>
                        <a:rPr lang="ko-KR" altLang="en-US" sz="1600" b="0">
                          <a:solidFill>
                            <a:schemeClr val="tx1">
                              <a:lumMod val="75000"/>
                              <a:lumOff val="25000"/>
                            </a:schemeClr>
                          </a:solidFill>
                        </a:rPr>
                        <a:t>와 작업 아이템 연계</a:t>
                      </a:r>
                      <a:endParaRPr lang="en-GB" altLang="ko-KR" sz="1600" b="0">
                        <a:solidFill>
                          <a:schemeClr val="tx1">
                            <a:lumMod val="75000"/>
                            <a:lumOff val="25000"/>
                          </a:schemeClr>
                        </a:solidFill>
                      </a:endParaRPr>
                    </a:p>
                    <a:p>
                      <a:pPr marL="285750" indent="-285750" latinLnBrk="1">
                        <a:buFont typeface="Arial" panose="020B0604020202020204" pitchFamily="34" charset="0"/>
                        <a:buChar char="•"/>
                      </a:pPr>
                      <a:r>
                        <a:rPr lang="en-GB" altLang="ko-KR" sz="1600" b="0">
                          <a:solidFill>
                            <a:schemeClr val="tx1">
                              <a:lumMod val="75000"/>
                              <a:lumOff val="25000"/>
                            </a:schemeClr>
                          </a:solidFill>
                        </a:rPr>
                        <a:t>VSTS Application Insights </a:t>
                      </a:r>
                      <a:r>
                        <a:rPr lang="ko-KR" altLang="en-US" sz="1600" b="0">
                          <a:solidFill>
                            <a:schemeClr val="tx1">
                              <a:lumMod val="75000"/>
                              <a:lumOff val="25000"/>
                            </a:schemeClr>
                          </a:solidFill>
                        </a:rPr>
                        <a:t>위젯</a:t>
                      </a:r>
                      <a:endParaRPr lang="en-GB" altLang="ko-KR" sz="1600" b="0">
                        <a:solidFill>
                          <a:schemeClr val="tx1">
                            <a:lumMod val="75000"/>
                            <a:lumOff val="25000"/>
                          </a:schemeClr>
                        </a:solidFill>
                      </a:endParaRPr>
                    </a:p>
                  </a:txBody>
                  <a:tcPr>
                    <a:noFill/>
                  </a:tcPr>
                </a:tc>
                <a:extLst>
                  <a:ext uri="{0D108BD9-81ED-4DB2-BD59-A6C34878D82A}">
                    <a16:rowId xmlns:a16="http://schemas.microsoft.com/office/drawing/2014/main" val="2801331278"/>
                  </a:ext>
                </a:extLst>
              </a:tr>
            </a:tbl>
          </a:graphicData>
        </a:graphic>
      </p:graphicFrame>
    </p:spTree>
    <p:extLst>
      <p:ext uri="{BB962C8B-B14F-4D97-AF65-F5344CB8AC3E}">
        <p14:creationId xmlns:p14="http://schemas.microsoft.com/office/powerpoint/2010/main" val="232628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hasCustomPrompt="1"/>
          </p:nvPr>
        </p:nvSpPr>
        <p:spPr/>
        <p:txBody>
          <a:bodyPr lIns="0" anchor="ctr">
            <a:normAutofit/>
          </a:bodyPr>
          <a:lstStyle>
            <a:lvl1pPr marL="0" algn="l" defTabSz="914400" rtl="0" eaLnBrk="1" latinLnBrk="1" hangingPunct="1">
              <a:lnSpc>
                <a:spcPct val="90000"/>
              </a:lnSpc>
              <a:spcBef>
                <a:spcPct val="0"/>
              </a:spcBef>
              <a:buNone/>
              <a:defRPr lang="en-US" altLang="ko-KR" sz="2400" b="1" kern="1200" spc="-60" baseline="0" dirty="0" smtClean="0">
                <a:solidFill>
                  <a:schemeClr val="tx1">
                    <a:lumMod val="85000"/>
                    <a:lumOff val="15000"/>
                  </a:schemeClr>
                </a:solidFill>
                <a:latin typeface="+mn-lt"/>
                <a:ea typeface="맑은 고딕" panose="020B0503020000020004" pitchFamily="50" charset="-127"/>
                <a:cs typeface="+mj-cs"/>
              </a:defRPr>
            </a:lvl1pPr>
          </a:lstStyle>
          <a:p>
            <a:r>
              <a:rPr lang="en-US" altLang="ko-KR"/>
              <a:t>Azure Virtual Machine</a:t>
            </a:r>
            <a:endParaRPr lang="en-US"/>
          </a:p>
        </p:txBody>
      </p:sp>
      <p:sp>
        <p:nvSpPr>
          <p:cNvPr id="2" name="텍스트 개체 틀 1">
            <a:extLst>
              <a:ext uri="{FF2B5EF4-FFF2-40B4-BE49-F238E27FC236}">
                <a16:creationId xmlns:a16="http://schemas.microsoft.com/office/drawing/2014/main" id="{1E09DF3F-4C53-4DCE-A1C9-23DA45E978A4}"/>
              </a:ext>
            </a:extLst>
          </p:cNvPr>
          <p:cNvSpPr>
            <a:spLocks noGrp="1"/>
          </p:cNvSpPr>
          <p:nvPr>
            <p:ph type="body" sz="quarter" idx="10"/>
          </p:nvPr>
        </p:nvSpPr>
        <p:spPr/>
        <p:txBody>
          <a:bodyPr/>
          <a:lstStyle/>
          <a:p>
            <a:r>
              <a:rPr lang="ko-KR" altLang="en-US"/>
              <a:t>다양한 </a:t>
            </a:r>
            <a:r>
              <a:rPr lang="en-US" altLang="ko-KR"/>
              <a:t>Size</a:t>
            </a:r>
            <a:r>
              <a:rPr lang="ko-KR" altLang="en-US"/>
              <a:t>의 가상서버 제공</a:t>
            </a:r>
          </a:p>
        </p:txBody>
      </p:sp>
      <p:sp>
        <p:nvSpPr>
          <p:cNvPr id="6" name="부제목 5"/>
          <p:cNvSpPr txBox="1">
            <a:spLocks/>
          </p:cNvSpPr>
          <p:nvPr/>
        </p:nvSpPr>
        <p:spPr>
          <a:xfrm>
            <a:off x="3776452" y="340310"/>
            <a:ext cx="5132654" cy="324669"/>
          </a:xfrm>
          <a:prstGeom prst="rect">
            <a:avLst/>
          </a:prstGeom>
        </p:spPr>
        <p:txBody>
          <a:bodyPr vert="horz" lIns="0" tIns="45720" rIns="91440" bIns="45720" rtlCol="0" anchor="ctr">
            <a:noAutofit/>
          </a:bodyPr>
          <a:lstStyle>
            <a:lvl1pPr marL="0" indent="0" algn="l" defTabSz="914400" rtl="0" eaLnBrk="1" latinLnBrk="1" hangingPunct="1">
              <a:lnSpc>
                <a:spcPct val="90000"/>
              </a:lnSpc>
              <a:spcBef>
                <a:spcPts val="1000"/>
              </a:spcBef>
              <a:buFont typeface="Arial" panose="020B0604020202020204" pitchFamily="34" charset="0"/>
              <a:buNone/>
              <a:defRPr sz="1800" kern="1200" spc="-60" baseline="0">
                <a:solidFill>
                  <a:schemeClr val="tx1">
                    <a:lumMod val="50000"/>
                    <a:lumOff val="50000"/>
                  </a:schemeClr>
                </a:solidFill>
                <a:latin typeface="맑은 고딕" panose="020B0503020000020004" pitchFamily="50" charset="-127"/>
                <a:ea typeface="맑은 고딕" panose="020B0503020000020004" pitchFamily="50" charset="-127"/>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ko-KR" altLang="en-US" spc="-90"/>
          </a:p>
        </p:txBody>
      </p:sp>
      <p:grpSp>
        <p:nvGrpSpPr>
          <p:cNvPr id="364" name="Group 161">
            <a:extLst>
              <a:ext uri="{FF2B5EF4-FFF2-40B4-BE49-F238E27FC236}">
                <a16:creationId xmlns:a16="http://schemas.microsoft.com/office/drawing/2014/main" id="{BFB18863-B44D-446F-87AC-690849D6C6D1}"/>
              </a:ext>
            </a:extLst>
          </p:cNvPr>
          <p:cNvGrpSpPr/>
          <p:nvPr/>
        </p:nvGrpSpPr>
        <p:grpSpPr>
          <a:xfrm>
            <a:off x="2718732" y="1488103"/>
            <a:ext cx="1542705" cy="1175755"/>
            <a:chOff x="3475683" y="1763123"/>
            <a:chExt cx="1573639" cy="1199332"/>
          </a:xfrm>
        </p:grpSpPr>
        <p:grpSp>
          <p:nvGrpSpPr>
            <p:cNvPr id="474" name="Group 271">
              <a:extLst>
                <a:ext uri="{FF2B5EF4-FFF2-40B4-BE49-F238E27FC236}">
                  <a16:creationId xmlns:a16="http://schemas.microsoft.com/office/drawing/2014/main" id="{CA2B969A-59E9-4BEE-813B-3CE6451F76C3}"/>
                </a:ext>
              </a:extLst>
            </p:cNvPr>
            <p:cNvGrpSpPr/>
            <p:nvPr/>
          </p:nvGrpSpPr>
          <p:grpSpPr>
            <a:xfrm>
              <a:off x="4026292" y="2332372"/>
              <a:ext cx="679598" cy="520840"/>
              <a:chOff x="3489019" y="2410376"/>
              <a:chExt cx="932004" cy="714281"/>
            </a:xfrm>
          </p:grpSpPr>
          <p:sp>
            <p:nvSpPr>
              <p:cNvPr id="480" name="monitor">
                <a:extLst>
                  <a:ext uri="{FF2B5EF4-FFF2-40B4-BE49-F238E27FC236}">
                    <a16:creationId xmlns:a16="http://schemas.microsoft.com/office/drawing/2014/main" id="{B58C15D1-99D4-4B7A-AFF9-A258B7196775}"/>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81" name="TextBox 480">
                <a:extLst>
                  <a:ext uri="{FF2B5EF4-FFF2-40B4-BE49-F238E27FC236}">
                    <a16:creationId xmlns:a16="http://schemas.microsoft.com/office/drawing/2014/main" id="{B1D7B6D0-4B11-493F-96C3-9B2F41DA9FF2}"/>
                  </a:ext>
                </a:extLst>
              </p:cNvPr>
              <p:cNvSpPr txBox="1"/>
              <p:nvPr/>
            </p:nvSpPr>
            <p:spPr>
              <a:xfrm>
                <a:off x="3888571" y="2554739"/>
                <a:ext cx="170426" cy="30380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sp>
          <p:nvSpPr>
            <p:cNvPr id="475" name="Rectangle 272">
              <a:extLst>
                <a:ext uri="{FF2B5EF4-FFF2-40B4-BE49-F238E27FC236}">
                  <a16:creationId xmlns:a16="http://schemas.microsoft.com/office/drawing/2014/main" id="{F2A9BCFD-ACA6-4889-AE8A-DBA7917E3E09}"/>
                </a:ext>
              </a:extLst>
            </p:cNvPr>
            <p:cNvSpPr/>
            <p:nvPr/>
          </p:nvSpPr>
          <p:spPr bwMode="auto">
            <a:xfrm>
              <a:off x="3608738" y="1984725"/>
              <a:ext cx="1440584" cy="97773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6" name="Rectangle 273">
              <a:extLst>
                <a:ext uri="{FF2B5EF4-FFF2-40B4-BE49-F238E27FC236}">
                  <a16:creationId xmlns:a16="http://schemas.microsoft.com/office/drawing/2014/main" id="{F90EE799-67A1-4082-94EB-80FDF7DC8C7D}"/>
                </a:ext>
              </a:extLst>
            </p:cNvPr>
            <p:cNvSpPr/>
            <p:nvPr/>
          </p:nvSpPr>
          <p:spPr bwMode="auto">
            <a:xfrm>
              <a:off x="3898852" y="1817266"/>
              <a:ext cx="971904" cy="338416"/>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477" name="Group 274">
              <a:extLst>
                <a:ext uri="{FF2B5EF4-FFF2-40B4-BE49-F238E27FC236}">
                  <a16:creationId xmlns:a16="http://schemas.microsoft.com/office/drawing/2014/main" id="{61712E66-6B50-43E2-919F-A094063E66ED}"/>
                </a:ext>
              </a:extLst>
            </p:cNvPr>
            <p:cNvGrpSpPr/>
            <p:nvPr/>
          </p:nvGrpSpPr>
          <p:grpSpPr>
            <a:xfrm>
              <a:off x="3475683" y="1763123"/>
              <a:ext cx="443204" cy="443204"/>
              <a:chOff x="3433906" y="1801744"/>
              <a:chExt cx="365962" cy="365962"/>
            </a:xfrm>
          </p:grpSpPr>
          <p:sp>
            <p:nvSpPr>
              <p:cNvPr id="478" name="Oval 275">
                <a:extLst>
                  <a:ext uri="{FF2B5EF4-FFF2-40B4-BE49-F238E27FC236}">
                    <a16:creationId xmlns:a16="http://schemas.microsoft.com/office/drawing/2014/main" id="{917D86F8-86E4-429A-89B4-C1B01F5C6E39}"/>
                  </a:ext>
                </a:extLst>
              </p:cNvPr>
              <p:cNvSpPr/>
              <p:nvPr/>
            </p:nvSpPr>
            <p:spPr bwMode="auto">
              <a:xfrm>
                <a:off x="3433906" y="1801744"/>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79" name="MiniExpand_E93A">
                <a:extLst>
                  <a:ext uri="{FF2B5EF4-FFF2-40B4-BE49-F238E27FC236}">
                    <a16:creationId xmlns:a16="http://schemas.microsoft.com/office/drawing/2014/main" id="{4E7E93CB-49CE-4818-B7FD-AE51E40ECB3F}"/>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365" name="Group 162">
            <a:extLst>
              <a:ext uri="{FF2B5EF4-FFF2-40B4-BE49-F238E27FC236}">
                <a16:creationId xmlns:a16="http://schemas.microsoft.com/office/drawing/2014/main" id="{D0E19025-55FB-470F-9A98-68C94C12CB2E}"/>
              </a:ext>
            </a:extLst>
          </p:cNvPr>
          <p:cNvGrpSpPr/>
          <p:nvPr/>
        </p:nvGrpSpPr>
        <p:grpSpPr>
          <a:xfrm>
            <a:off x="397680" y="1488103"/>
            <a:ext cx="2139004" cy="1174672"/>
            <a:chOff x="1126308" y="1763123"/>
            <a:chExt cx="2181896" cy="1198227"/>
          </a:xfrm>
        </p:grpSpPr>
        <p:sp>
          <p:nvSpPr>
            <p:cNvPr id="463" name="Rectangle 260">
              <a:extLst>
                <a:ext uri="{FF2B5EF4-FFF2-40B4-BE49-F238E27FC236}">
                  <a16:creationId xmlns:a16="http://schemas.microsoft.com/office/drawing/2014/main" id="{C8552C2A-2CC4-4D1A-A9EE-58DF6641EE6C}"/>
                </a:ext>
              </a:extLst>
            </p:cNvPr>
            <p:cNvSpPr/>
            <p:nvPr/>
          </p:nvSpPr>
          <p:spPr bwMode="auto">
            <a:xfrm>
              <a:off x="1235575" y="1983620"/>
              <a:ext cx="2072629" cy="97773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4" name="Rectangle 261">
              <a:extLst>
                <a:ext uri="{FF2B5EF4-FFF2-40B4-BE49-F238E27FC236}">
                  <a16:creationId xmlns:a16="http://schemas.microsoft.com/office/drawing/2014/main" id="{2BEEFFCA-9BB5-47CE-810E-DBD28CE5A4AB}"/>
                </a:ext>
              </a:extLst>
            </p:cNvPr>
            <p:cNvSpPr/>
            <p:nvPr/>
          </p:nvSpPr>
          <p:spPr bwMode="auto">
            <a:xfrm>
              <a:off x="1582518" y="1800639"/>
              <a:ext cx="1032661" cy="337311"/>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465" name="Group 262">
              <a:extLst>
                <a:ext uri="{FF2B5EF4-FFF2-40B4-BE49-F238E27FC236}">
                  <a16:creationId xmlns:a16="http://schemas.microsoft.com/office/drawing/2014/main" id="{F099D11A-545A-438B-B3FB-57DD70BDF7EE}"/>
                </a:ext>
              </a:extLst>
            </p:cNvPr>
            <p:cNvGrpSpPr/>
            <p:nvPr/>
          </p:nvGrpSpPr>
          <p:grpSpPr>
            <a:xfrm>
              <a:off x="1457286" y="2332382"/>
              <a:ext cx="679586" cy="520830"/>
              <a:chOff x="1107905" y="1985997"/>
              <a:chExt cx="865583" cy="663377"/>
            </a:xfrm>
          </p:grpSpPr>
          <p:sp>
            <p:nvSpPr>
              <p:cNvPr id="472" name="monitor">
                <a:extLst>
                  <a:ext uri="{FF2B5EF4-FFF2-40B4-BE49-F238E27FC236}">
                    <a16:creationId xmlns:a16="http://schemas.microsoft.com/office/drawing/2014/main" id="{032C067A-3A4B-40B6-9266-43387E688E1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73" name="TextBox 472">
                <a:extLst>
                  <a:ext uri="{FF2B5EF4-FFF2-40B4-BE49-F238E27FC236}">
                    <a16:creationId xmlns:a16="http://schemas.microsoft.com/office/drawing/2014/main" id="{61CE4821-C6E1-4D52-9A07-830F6DFBC7CF}"/>
                  </a:ext>
                </a:extLst>
              </p:cNvPr>
              <p:cNvSpPr txBox="1"/>
              <p:nvPr/>
            </p:nvSpPr>
            <p:spPr>
              <a:xfrm>
                <a:off x="1436533" y="2120073"/>
                <a:ext cx="174944"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466" name="Group 263">
              <a:extLst>
                <a:ext uri="{FF2B5EF4-FFF2-40B4-BE49-F238E27FC236}">
                  <a16:creationId xmlns:a16="http://schemas.microsoft.com/office/drawing/2014/main" id="{84C1009A-0C61-453B-AC87-E67A21674BA4}"/>
                </a:ext>
              </a:extLst>
            </p:cNvPr>
            <p:cNvGrpSpPr/>
            <p:nvPr/>
          </p:nvGrpSpPr>
          <p:grpSpPr>
            <a:xfrm>
              <a:off x="2396839" y="2332382"/>
              <a:ext cx="679586" cy="520830"/>
              <a:chOff x="2294035" y="1985997"/>
              <a:chExt cx="865583" cy="663377"/>
            </a:xfrm>
          </p:grpSpPr>
          <p:sp>
            <p:nvSpPr>
              <p:cNvPr id="470" name="monitor">
                <a:extLst>
                  <a:ext uri="{FF2B5EF4-FFF2-40B4-BE49-F238E27FC236}">
                    <a16:creationId xmlns:a16="http://schemas.microsoft.com/office/drawing/2014/main" id="{74073407-8D0F-44EC-B183-0A85DDA30097}"/>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71" name="TextBox 470">
                <a:extLst>
                  <a:ext uri="{FF2B5EF4-FFF2-40B4-BE49-F238E27FC236}">
                    <a16:creationId xmlns:a16="http://schemas.microsoft.com/office/drawing/2014/main" id="{FCFD6862-EB0F-46F4-9C36-E50D4DD16E6E}"/>
                  </a:ext>
                </a:extLst>
              </p:cNvPr>
              <p:cNvSpPr txBox="1"/>
              <p:nvPr/>
            </p:nvSpPr>
            <p:spPr>
              <a:xfrm>
                <a:off x="2486122" y="2120073"/>
                <a:ext cx="44844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467" name="Group 264">
              <a:extLst>
                <a:ext uri="{FF2B5EF4-FFF2-40B4-BE49-F238E27FC236}">
                  <a16:creationId xmlns:a16="http://schemas.microsoft.com/office/drawing/2014/main" id="{FF37706C-79DB-4044-AF04-CCEE6788A3CB}"/>
                </a:ext>
              </a:extLst>
            </p:cNvPr>
            <p:cNvGrpSpPr/>
            <p:nvPr/>
          </p:nvGrpSpPr>
          <p:grpSpPr>
            <a:xfrm>
              <a:off x="1126308" y="1763123"/>
              <a:ext cx="449062" cy="449062"/>
              <a:chOff x="1069967" y="1804673"/>
              <a:chExt cx="365962" cy="365962"/>
            </a:xfrm>
          </p:grpSpPr>
          <p:sp>
            <p:nvSpPr>
              <p:cNvPr id="468" name="Oval 265">
                <a:extLst>
                  <a:ext uri="{FF2B5EF4-FFF2-40B4-BE49-F238E27FC236}">
                    <a16:creationId xmlns:a16="http://schemas.microsoft.com/office/drawing/2014/main" id="{20F07DC2-D057-4464-B2B3-653AFA3C1953}"/>
                  </a:ext>
                </a:extLst>
              </p:cNvPr>
              <p:cNvSpPr/>
              <p:nvPr/>
            </p:nvSpPr>
            <p:spPr bwMode="auto">
              <a:xfrm>
                <a:off x="1069967" y="1804673"/>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69" name="desktop">
                <a:extLst>
                  <a:ext uri="{FF2B5EF4-FFF2-40B4-BE49-F238E27FC236}">
                    <a16:creationId xmlns:a16="http://schemas.microsoft.com/office/drawing/2014/main" id="{7212ABDC-E287-49B4-8BCC-132F2BA19CAA}"/>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66" name="Group 163">
            <a:extLst>
              <a:ext uri="{FF2B5EF4-FFF2-40B4-BE49-F238E27FC236}">
                <a16:creationId xmlns:a16="http://schemas.microsoft.com/office/drawing/2014/main" id="{87679B84-D0DF-4420-8479-85FC6509C805}"/>
              </a:ext>
            </a:extLst>
          </p:cNvPr>
          <p:cNvGrpSpPr/>
          <p:nvPr/>
        </p:nvGrpSpPr>
        <p:grpSpPr>
          <a:xfrm>
            <a:off x="4443484" y="1488103"/>
            <a:ext cx="3180585" cy="1174672"/>
            <a:chOff x="5233109" y="1763123"/>
            <a:chExt cx="3244362" cy="1198227"/>
          </a:xfrm>
        </p:grpSpPr>
        <p:grpSp>
          <p:nvGrpSpPr>
            <p:cNvPr id="449" name="Group 246">
              <a:extLst>
                <a:ext uri="{FF2B5EF4-FFF2-40B4-BE49-F238E27FC236}">
                  <a16:creationId xmlns:a16="http://schemas.microsoft.com/office/drawing/2014/main" id="{42158D39-4E39-46DF-BA6A-5F8C3BEFD924}"/>
                </a:ext>
              </a:extLst>
            </p:cNvPr>
            <p:cNvGrpSpPr/>
            <p:nvPr/>
          </p:nvGrpSpPr>
          <p:grpSpPr>
            <a:xfrm>
              <a:off x="5574596" y="2330359"/>
              <a:ext cx="679584" cy="520830"/>
              <a:chOff x="5177200" y="1985997"/>
              <a:chExt cx="865582" cy="663377"/>
            </a:xfrm>
          </p:grpSpPr>
          <p:sp>
            <p:nvSpPr>
              <p:cNvPr id="461" name="monitor">
                <a:extLst>
                  <a:ext uri="{FF2B5EF4-FFF2-40B4-BE49-F238E27FC236}">
                    <a16:creationId xmlns:a16="http://schemas.microsoft.com/office/drawing/2014/main" id="{96E7C244-7992-481E-A459-88DF0F5F2DBF}"/>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2" name="TextBox 461">
                <a:extLst>
                  <a:ext uri="{FF2B5EF4-FFF2-40B4-BE49-F238E27FC236}">
                    <a16:creationId xmlns:a16="http://schemas.microsoft.com/office/drawing/2014/main" id="{5907DA57-8EDE-455D-9B76-61FB8D3BD3F4}"/>
                  </a:ext>
                </a:extLst>
              </p:cNvPr>
              <p:cNvSpPr txBox="1"/>
              <p:nvPr/>
            </p:nvSpPr>
            <p:spPr>
              <a:xfrm>
                <a:off x="5516270" y="2120336"/>
                <a:ext cx="187440"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450" name="Group 247">
              <a:extLst>
                <a:ext uri="{FF2B5EF4-FFF2-40B4-BE49-F238E27FC236}">
                  <a16:creationId xmlns:a16="http://schemas.microsoft.com/office/drawing/2014/main" id="{AB20DA1A-5DA3-4981-B765-DBADCE7AF0F5}"/>
                </a:ext>
              </a:extLst>
            </p:cNvPr>
            <p:cNvGrpSpPr/>
            <p:nvPr/>
          </p:nvGrpSpPr>
          <p:grpSpPr>
            <a:xfrm>
              <a:off x="6573713" y="2330359"/>
              <a:ext cx="679584" cy="520830"/>
              <a:chOff x="6375635" y="1985997"/>
              <a:chExt cx="865582" cy="663377"/>
            </a:xfrm>
          </p:grpSpPr>
          <p:sp>
            <p:nvSpPr>
              <p:cNvPr id="459" name="monitor">
                <a:extLst>
                  <a:ext uri="{FF2B5EF4-FFF2-40B4-BE49-F238E27FC236}">
                    <a16:creationId xmlns:a16="http://schemas.microsoft.com/office/drawing/2014/main" id="{7F3A2BF7-09F5-4D40-B855-9951558FD3EA}"/>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0" name="TextBox 459">
                <a:extLst>
                  <a:ext uri="{FF2B5EF4-FFF2-40B4-BE49-F238E27FC236}">
                    <a16:creationId xmlns:a16="http://schemas.microsoft.com/office/drawing/2014/main" id="{3A6717EE-7202-4F7E-894D-AAB79C890A48}"/>
                  </a:ext>
                </a:extLst>
              </p:cNvPr>
              <p:cNvSpPr txBox="1"/>
              <p:nvPr/>
            </p:nvSpPr>
            <p:spPr>
              <a:xfrm>
                <a:off x="6575166" y="2120336"/>
                <a:ext cx="46652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451" name="Group 248">
              <a:extLst>
                <a:ext uri="{FF2B5EF4-FFF2-40B4-BE49-F238E27FC236}">
                  <a16:creationId xmlns:a16="http://schemas.microsoft.com/office/drawing/2014/main" id="{F7941304-1AA6-4FE1-BA6E-5FB63D719C8B}"/>
                </a:ext>
              </a:extLst>
            </p:cNvPr>
            <p:cNvGrpSpPr/>
            <p:nvPr/>
          </p:nvGrpSpPr>
          <p:grpSpPr>
            <a:xfrm>
              <a:off x="7572813" y="2330361"/>
              <a:ext cx="679600" cy="520840"/>
              <a:chOff x="7574071" y="1985997"/>
              <a:chExt cx="865603" cy="663392"/>
            </a:xfrm>
          </p:grpSpPr>
          <p:sp>
            <p:nvSpPr>
              <p:cNvPr id="457" name="monitor">
                <a:extLst>
                  <a:ext uri="{FF2B5EF4-FFF2-40B4-BE49-F238E27FC236}">
                    <a16:creationId xmlns:a16="http://schemas.microsoft.com/office/drawing/2014/main" id="{E611F7F8-919D-4719-8CC3-D354FE37F565}"/>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8" name="TextBox 457">
                <a:extLst>
                  <a:ext uri="{FF2B5EF4-FFF2-40B4-BE49-F238E27FC236}">
                    <a16:creationId xmlns:a16="http://schemas.microsoft.com/office/drawing/2014/main" id="{7575BB6E-6690-48DC-9848-5B1F978F8AB6}"/>
                  </a:ext>
                </a:extLst>
              </p:cNvPr>
              <p:cNvSpPr txBox="1"/>
              <p:nvPr/>
            </p:nvSpPr>
            <p:spPr>
              <a:xfrm>
                <a:off x="7773611" y="2120336"/>
                <a:ext cx="466521" cy="282162"/>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grpSp>
        <p:sp>
          <p:nvSpPr>
            <p:cNvPr id="452" name="Rectangle 249">
              <a:extLst>
                <a:ext uri="{FF2B5EF4-FFF2-40B4-BE49-F238E27FC236}">
                  <a16:creationId xmlns:a16="http://schemas.microsoft.com/office/drawing/2014/main" id="{09B0404B-E920-4C8A-BBDC-84BA393B80CB}"/>
                </a:ext>
              </a:extLst>
            </p:cNvPr>
            <p:cNvSpPr/>
            <p:nvPr/>
          </p:nvSpPr>
          <p:spPr bwMode="auto">
            <a:xfrm>
              <a:off x="5355008" y="1983620"/>
              <a:ext cx="3122463" cy="97773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3" name="Rectangle 250">
              <a:extLst>
                <a:ext uri="{FF2B5EF4-FFF2-40B4-BE49-F238E27FC236}">
                  <a16:creationId xmlns:a16="http://schemas.microsoft.com/office/drawing/2014/main" id="{931810C7-435E-47B0-A7C1-BE97B2E3E115}"/>
                </a:ext>
              </a:extLst>
            </p:cNvPr>
            <p:cNvSpPr/>
            <p:nvPr/>
          </p:nvSpPr>
          <p:spPr bwMode="auto">
            <a:xfrm>
              <a:off x="5683807" y="1800639"/>
              <a:ext cx="1469378" cy="337311"/>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454" name="Group 251">
              <a:extLst>
                <a:ext uri="{FF2B5EF4-FFF2-40B4-BE49-F238E27FC236}">
                  <a16:creationId xmlns:a16="http://schemas.microsoft.com/office/drawing/2014/main" id="{C30D0626-2355-4149-BC7E-F57A3C10F448}"/>
                </a:ext>
              </a:extLst>
            </p:cNvPr>
            <p:cNvGrpSpPr/>
            <p:nvPr/>
          </p:nvGrpSpPr>
          <p:grpSpPr>
            <a:xfrm>
              <a:off x="5233109" y="1763123"/>
              <a:ext cx="448056" cy="448056"/>
              <a:chOff x="5233109" y="1763123"/>
              <a:chExt cx="448056" cy="448056"/>
            </a:xfrm>
          </p:grpSpPr>
          <p:sp>
            <p:nvSpPr>
              <p:cNvPr id="455" name="Oval 252">
                <a:extLst>
                  <a:ext uri="{FF2B5EF4-FFF2-40B4-BE49-F238E27FC236}">
                    <a16:creationId xmlns:a16="http://schemas.microsoft.com/office/drawing/2014/main" id="{12829E16-4FE0-49D2-910A-A2F1E18DCA9B}"/>
                  </a:ext>
                </a:extLst>
              </p:cNvPr>
              <p:cNvSpPr/>
              <p:nvPr/>
            </p:nvSpPr>
            <p:spPr bwMode="auto">
              <a:xfrm>
                <a:off x="5233109" y="1763123"/>
                <a:ext cx="448056" cy="44805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56" name="server">
                <a:extLst>
                  <a:ext uri="{FF2B5EF4-FFF2-40B4-BE49-F238E27FC236}">
                    <a16:creationId xmlns:a16="http://schemas.microsoft.com/office/drawing/2014/main" id="{03E52E67-DF09-45C7-9ECB-3ED9C5BC35D7}"/>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367" name="Group 164">
            <a:extLst>
              <a:ext uri="{FF2B5EF4-FFF2-40B4-BE49-F238E27FC236}">
                <a16:creationId xmlns:a16="http://schemas.microsoft.com/office/drawing/2014/main" id="{8B31CC97-4A34-4379-B35B-19A19B6C978C}"/>
              </a:ext>
            </a:extLst>
          </p:cNvPr>
          <p:cNvGrpSpPr/>
          <p:nvPr/>
        </p:nvGrpSpPr>
        <p:grpSpPr>
          <a:xfrm>
            <a:off x="10740275" y="2022315"/>
            <a:ext cx="666225" cy="510592"/>
            <a:chOff x="4318388" y="3898203"/>
            <a:chExt cx="865582" cy="663377"/>
          </a:xfrm>
        </p:grpSpPr>
        <p:sp>
          <p:nvSpPr>
            <p:cNvPr id="447" name="monitor">
              <a:extLst>
                <a:ext uri="{FF2B5EF4-FFF2-40B4-BE49-F238E27FC236}">
                  <a16:creationId xmlns:a16="http://schemas.microsoft.com/office/drawing/2014/main" id="{4F908A35-8DF1-459C-8B9F-FEC7711D474E}"/>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48" name="TextBox 447">
              <a:extLst>
                <a:ext uri="{FF2B5EF4-FFF2-40B4-BE49-F238E27FC236}">
                  <a16:creationId xmlns:a16="http://schemas.microsoft.com/office/drawing/2014/main" id="{523F5799-9BE5-43A8-A74A-31C1ADF11B55}"/>
                </a:ext>
              </a:extLst>
            </p:cNvPr>
            <p:cNvSpPr txBox="1"/>
            <p:nvPr/>
          </p:nvSpPr>
          <p:spPr>
            <a:xfrm>
              <a:off x="4687655" y="4032282"/>
              <a:ext cx="127044" cy="282161"/>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grpSp>
      <p:sp>
        <p:nvSpPr>
          <p:cNvPr id="368" name="Rectangle 165">
            <a:extLst>
              <a:ext uri="{FF2B5EF4-FFF2-40B4-BE49-F238E27FC236}">
                <a16:creationId xmlns:a16="http://schemas.microsoft.com/office/drawing/2014/main" id="{E7186B8B-71C0-4D80-9E99-EDE46BAF8F3E}"/>
              </a:ext>
            </a:extLst>
          </p:cNvPr>
          <p:cNvSpPr/>
          <p:nvPr/>
        </p:nvSpPr>
        <p:spPr bwMode="auto">
          <a:xfrm>
            <a:off x="10367255" y="1704265"/>
            <a:ext cx="1412265" cy="95851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9" name="Rectangle 166">
            <a:extLst>
              <a:ext uri="{FF2B5EF4-FFF2-40B4-BE49-F238E27FC236}">
                <a16:creationId xmlns:a16="http://schemas.microsoft.com/office/drawing/2014/main" id="{026FF27C-2016-4410-BD59-529FB23932C6}"/>
              </a:ext>
            </a:extLst>
          </p:cNvPr>
          <p:cNvSpPr/>
          <p:nvPr/>
        </p:nvSpPr>
        <p:spPr bwMode="auto">
          <a:xfrm>
            <a:off x="10586037" y="1532411"/>
            <a:ext cx="1111490" cy="331763"/>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Storage Optimized</a:t>
            </a:r>
          </a:p>
        </p:txBody>
      </p:sp>
      <p:grpSp>
        <p:nvGrpSpPr>
          <p:cNvPr id="370" name="Group 167">
            <a:extLst>
              <a:ext uri="{FF2B5EF4-FFF2-40B4-BE49-F238E27FC236}">
                <a16:creationId xmlns:a16="http://schemas.microsoft.com/office/drawing/2014/main" id="{E053C5F8-31AC-411B-8AC4-0E28A8166A09}"/>
              </a:ext>
            </a:extLst>
          </p:cNvPr>
          <p:cNvGrpSpPr/>
          <p:nvPr/>
        </p:nvGrpSpPr>
        <p:grpSpPr>
          <a:xfrm>
            <a:off x="10248081" y="1524881"/>
            <a:ext cx="439248" cy="439248"/>
            <a:chOff x="3750357" y="3629439"/>
            <a:chExt cx="365962" cy="365962"/>
          </a:xfrm>
        </p:grpSpPr>
        <p:sp>
          <p:nvSpPr>
            <p:cNvPr id="445" name="Oval 242">
              <a:extLst>
                <a:ext uri="{FF2B5EF4-FFF2-40B4-BE49-F238E27FC236}">
                  <a16:creationId xmlns:a16="http://schemas.microsoft.com/office/drawing/2014/main" id="{BB300D52-6B6A-441E-ACE7-2E58AD8DEE28}"/>
                </a:ext>
              </a:extLst>
            </p:cNvPr>
            <p:cNvSpPr/>
            <p:nvPr/>
          </p:nvSpPr>
          <p:spPr bwMode="auto">
            <a:xfrm>
              <a:off x="3750357" y="3629439"/>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46" name="Database_EFC7">
              <a:extLst>
                <a:ext uri="{FF2B5EF4-FFF2-40B4-BE49-F238E27FC236}">
                  <a16:creationId xmlns:a16="http://schemas.microsoft.com/office/drawing/2014/main" id="{2C700CF0-1776-4361-9CDB-FA1CF242A134}"/>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1" name="Group 168">
            <a:extLst>
              <a:ext uri="{FF2B5EF4-FFF2-40B4-BE49-F238E27FC236}">
                <a16:creationId xmlns:a16="http://schemas.microsoft.com/office/drawing/2014/main" id="{1FD8BE9D-0466-4CB0-A6D0-7D2F245AF363}"/>
              </a:ext>
            </a:extLst>
          </p:cNvPr>
          <p:cNvGrpSpPr/>
          <p:nvPr/>
        </p:nvGrpSpPr>
        <p:grpSpPr>
          <a:xfrm>
            <a:off x="8179170" y="2038174"/>
            <a:ext cx="666227" cy="510591"/>
            <a:chOff x="8994248" y="1985997"/>
            <a:chExt cx="865583" cy="663377"/>
          </a:xfrm>
        </p:grpSpPr>
        <p:sp>
          <p:nvSpPr>
            <p:cNvPr id="443" name="monitor">
              <a:extLst>
                <a:ext uri="{FF2B5EF4-FFF2-40B4-BE49-F238E27FC236}">
                  <a16:creationId xmlns:a16="http://schemas.microsoft.com/office/drawing/2014/main" id="{A1F68088-17A0-4683-AA10-E26ED0FEC47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44" name="TextBox 443">
              <a:extLst>
                <a:ext uri="{FF2B5EF4-FFF2-40B4-BE49-F238E27FC236}">
                  <a16:creationId xmlns:a16="http://schemas.microsoft.com/office/drawing/2014/main" id="{03B4766C-A116-4015-B1C7-F375EF41A17D}"/>
                </a:ext>
              </a:extLst>
            </p:cNvPr>
            <p:cNvSpPr txBox="1"/>
            <p:nvPr/>
          </p:nvSpPr>
          <p:spPr>
            <a:xfrm>
              <a:off x="9361437" y="2120336"/>
              <a:ext cx="131209"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372" name="Group 169">
            <a:extLst>
              <a:ext uri="{FF2B5EF4-FFF2-40B4-BE49-F238E27FC236}">
                <a16:creationId xmlns:a16="http://schemas.microsoft.com/office/drawing/2014/main" id="{CA1E5326-4F7B-4BEA-BD7A-015F203BED21}"/>
              </a:ext>
            </a:extLst>
          </p:cNvPr>
          <p:cNvGrpSpPr/>
          <p:nvPr/>
        </p:nvGrpSpPr>
        <p:grpSpPr>
          <a:xfrm>
            <a:off x="9158645" y="2038174"/>
            <a:ext cx="666227" cy="510591"/>
            <a:chOff x="10201320" y="1985997"/>
            <a:chExt cx="865583" cy="663377"/>
          </a:xfrm>
        </p:grpSpPr>
        <p:sp>
          <p:nvSpPr>
            <p:cNvPr id="441" name="monitor">
              <a:extLst>
                <a:ext uri="{FF2B5EF4-FFF2-40B4-BE49-F238E27FC236}">
                  <a16:creationId xmlns:a16="http://schemas.microsoft.com/office/drawing/2014/main" id="{2A4BD363-C6C4-4DE4-9BFA-F546B0042729}"/>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2" name="TextBox 441">
              <a:extLst>
                <a:ext uri="{FF2B5EF4-FFF2-40B4-BE49-F238E27FC236}">
                  <a16:creationId xmlns:a16="http://schemas.microsoft.com/office/drawing/2014/main" id="{6E3283FA-8A62-4C48-9AE3-9910446592D0}"/>
                </a:ext>
              </a:extLst>
            </p:cNvPr>
            <p:cNvSpPr txBox="1"/>
            <p:nvPr/>
          </p:nvSpPr>
          <p:spPr>
            <a:xfrm>
              <a:off x="10428966" y="2120336"/>
              <a:ext cx="410287"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373" name="Rectangle 170">
            <a:extLst>
              <a:ext uri="{FF2B5EF4-FFF2-40B4-BE49-F238E27FC236}">
                <a16:creationId xmlns:a16="http://schemas.microsoft.com/office/drawing/2014/main" id="{58EFCB53-6E9B-4F52-9162-3243DF4D2E46}"/>
              </a:ext>
            </a:extLst>
          </p:cNvPr>
          <p:cNvSpPr/>
          <p:nvPr/>
        </p:nvSpPr>
        <p:spPr bwMode="auto">
          <a:xfrm>
            <a:off x="7929830" y="1697829"/>
            <a:ext cx="2136204" cy="95851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4" name="Rectangle 171">
            <a:extLst>
              <a:ext uri="{FF2B5EF4-FFF2-40B4-BE49-F238E27FC236}">
                <a16:creationId xmlns:a16="http://schemas.microsoft.com/office/drawing/2014/main" id="{7AF38401-DCF7-4C48-BBC5-A5722026D2DB}"/>
              </a:ext>
            </a:extLst>
          </p:cNvPr>
          <p:cNvSpPr/>
          <p:nvPr/>
        </p:nvSpPr>
        <p:spPr bwMode="auto">
          <a:xfrm>
            <a:off x="8153061" y="1506380"/>
            <a:ext cx="1768186" cy="330680"/>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375" name="Group 172">
            <a:extLst>
              <a:ext uri="{FF2B5EF4-FFF2-40B4-BE49-F238E27FC236}">
                <a16:creationId xmlns:a16="http://schemas.microsoft.com/office/drawing/2014/main" id="{329ADF35-985B-4B7B-BF36-F0D679600970}"/>
              </a:ext>
            </a:extLst>
          </p:cNvPr>
          <p:cNvGrpSpPr/>
          <p:nvPr/>
        </p:nvGrpSpPr>
        <p:grpSpPr>
          <a:xfrm>
            <a:off x="7806116" y="1485645"/>
            <a:ext cx="439248" cy="439248"/>
            <a:chOff x="8646073" y="1794074"/>
            <a:chExt cx="365962" cy="365962"/>
          </a:xfrm>
        </p:grpSpPr>
        <p:sp>
          <p:nvSpPr>
            <p:cNvPr id="439" name="Oval 236">
              <a:extLst>
                <a:ext uri="{FF2B5EF4-FFF2-40B4-BE49-F238E27FC236}">
                  <a16:creationId xmlns:a16="http://schemas.microsoft.com/office/drawing/2014/main" id="{914E259F-0006-421A-80A5-D52B2AA38FC4}"/>
                </a:ext>
              </a:extLst>
            </p:cNvPr>
            <p:cNvSpPr/>
            <p:nvPr/>
          </p:nvSpPr>
          <p:spPr bwMode="auto">
            <a:xfrm>
              <a:off x="8646073" y="1794074"/>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40" name="binary">
              <a:extLst>
                <a:ext uri="{FF2B5EF4-FFF2-40B4-BE49-F238E27FC236}">
                  <a16:creationId xmlns:a16="http://schemas.microsoft.com/office/drawing/2014/main" id="{1846183A-52D4-4F71-997C-9640DACD6744}"/>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3" name="Group 220">
            <a:extLst>
              <a:ext uri="{FF2B5EF4-FFF2-40B4-BE49-F238E27FC236}">
                <a16:creationId xmlns:a16="http://schemas.microsoft.com/office/drawing/2014/main" id="{555FA8DF-BC61-4CC8-BFDD-1D45AABE2B90}"/>
              </a:ext>
            </a:extLst>
          </p:cNvPr>
          <p:cNvGrpSpPr/>
          <p:nvPr/>
        </p:nvGrpSpPr>
        <p:grpSpPr>
          <a:xfrm>
            <a:off x="774150" y="4218896"/>
            <a:ext cx="666225" cy="510591"/>
            <a:chOff x="482514" y="3898203"/>
            <a:chExt cx="865582" cy="663377"/>
          </a:xfrm>
          <a:solidFill>
            <a:schemeClr val="accent2"/>
          </a:solidFill>
        </p:grpSpPr>
        <p:sp>
          <p:nvSpPr>
            <p:cNvPr id="437" name="monitor">
              <a:extLst>
                <a:ext uri="{FF2B5EF4-FFF2-40B4-BE49-F238E27FC236}">
                  <a16:creationId xmlns:a16="http://schemas.microsoft.com/office/drawing/2014/main" id="{38FEA8BD-F218-4979-9163-F15AADC5A889}"/>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38" name="TextBox 437">
              <a:extLst>
                <a:ext uri="{FF2B5EF4-FFF2-40B4-BE49-F238E27FC236}">
                  <a16:creationId xmlns:a16="http://schemas.microsoft.com/office/drawing/2014/main" id="{F50F5ECD-2C95-42A8-A407-B275A8128E43}"/>
                </a:ext>
              </a:extLst>
            </p:cNvPr>
            <p:cNvSpPr txBox="1"/>
            <p:nvPr/>
          </p:nvSpPr>
          <p:spPr>
            <a:xfrm>
              <a:off x="824709" y="4032282"/>
              <a:ext cx="181194" cy="282161"/>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424" name="Group 221">
            <a:extLst>
              <a:ext uri="{FF2B5EF4-FFF2-40B4-BE49-F238E27FC236}">
                <a16:creationId xmlns:a16="http://schemas.microsoft.com/office/drawing/2014/main" id="{134C3415-E4E8-4AA2-9574-58E29CF95655}"/>
              </a:ext>
            </a:extLst>
          </p:cNvPr>
          <p:cNvGrpSpPr/>
          <p:nvPr/>
        </p:nvGrpSpPr>
        <p:grpSpPr>
          <a:xfrm>
            <a:off x="1753611" y="4218886"/>
            <a:ext cx="666240" cy="510601"/>
            <a:chOff x="1681172" y="3898203"/>
            <a:chExt cx="865603" cy="663392"/>
          </a:xfrm>
          <a:solidFill>
            <a:schemeClr val="accent2"/>
          </a:solidFill>
        </p:grpSpPr>
        <p:sp>
          <p:nvSpPr>
            <p:cNvPr id="435" name="monitor">
              <a:extLst>
                <a:ext uri="{FF2B5EF4-FFF2-40B4-BE49-F238E27FC236}">
                  <a16:creationId xmlns:a16="http://schemas.microsoft.com/office/drawing/2014/main" id="{6381EAE1-857D-4AEA-A022-C3DC643284C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6" name="TextBox 435">
              <a:extLst>
                <a:ext uri="{FF2B5EF4-FFF2-40B4-BE49-F238E27FC236}">
                  <a16:creationId xmlns:a16="http://schemas.microsoft.com/office/drawing/2014/main" id="{3903F339-9F71-4759-B9E9-32F72F902EA2}"/>
                </a:ext>
              </a:extLst>
            </p:cNvPr>
            <p:cNvSpPr txBox="1"/>
            <p:nvPr/>
          </p:nvSpPr>
          <p:spPr>
            <a:xfrm>
              <a:off x="1888421" y="4032282"/>
              <a:ext cx="414454" cy="282162"/>
            </a:xfrm>
            <a:prstGeom prst="rect">
              <a:avLst/>
            </a:prstGeom>
            <a:grp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425" name="Group 222">
            <a:extLst>
              <a:ext uri="{FF2B5EF4-FFF2-40B4-BE49-F238E27FC236}">
                <a16:creationId xmlns:a16="http://schemas.microsoft.com/office/drawing/2014/main" id="{61F2954E-5A19-4251-BACE-F9F61F35FFD1}"/>
              </a:ext>
            </a:extLst>
          </p:cNvPr>
          <p:cNvGrpSpPr/>
          <p:nvPr/>
        </p:nvGrpSpPr>
        <p:grpSpPr>
          <a:xfrm>
            <a:off x="2733086" y="4218887"/>
            <a:ext cx="666240" cy="510601"/>
            <a:chOff x="2901150" y="3898203"/>
            <a:chExt cx="865603" cy="663392"/>
          </a:xfrm>
          <a:solidFill>
            <a:schemeClr val="accent2"/>
          </a:solidFill>
        </p:grpSpPr>
        <p:sp>
          <p:nvSpPr>
            <p:cNvPr id="433" name="monitor">
              <a:extLst>
                <a:ext uri="{FF2B5EF4-FFF2-40B4-BE49-F238E27FC236}">
                  <a16:creationId xmlns:a16="http://schemas.microsoft.com/office/drawing/2014/main" id="{446B8C3E-CEF3-46E2-918D-6841A87E24C8}"/>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4" name="TextBox 433">
              <a:extLst>
                <a:ext uri="{FF2B5EF4-FFF2-40B4-BE49-F238E27FC236}">
                  <a16:creationId xmlns:a16="http://schemas.microsoft.com/office/drawing/2014/main" id="{A0F0D674-35F8-4BC7-8E88-3BEDF8B8A3D4}"/>
                </a:ext>
              </a:extLst>
            </p:cNvPr>
            <p:cNvSpPr txBox="1"/>
            <p:nvPr/>
          </p:nvSpPr>
          <p:spPr>
            <a:xfrm>
              <a:off x="3202193" y="4032282"/>
              <a:ext cx="241590" cy="282162"/>
            </a:xfrm>
            <a:prstGeom prst="rect">
              <a:avLst/>
            </a:prstGeom>
            <a:grp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426" name="Picture 223">
            <a:extLst>
              <a:ext uri="{FF2B5EF4-FFF2-40B4-BE49-F238E27FC236}">
                <a16:creationId xmlns:a16="http://schemas.microsoft.com/office/drawing/2014/main" id="{DAB2DBFD-F434-481E-8EDA-86D64C463D7F}"/>
              </a:ext>
            </a:extLst>
          </p:cNvPr>
          <p:cNvPicPr>
            <a:picLocks noChangeAspect="1"/>
          </p:cNvPicPr>
          <p:nvPr/>
        </p:nvPicPr>
        <p:blipFill>
          <a:blip r:embed="rId2"/>
          <a:stretch>
            <a:fillRect/>
          </a:stretch>
        </p:blipFill>
        <p:spPr>
          <a:xfrm>
            <a:off x="2551915" y="4075641"/>
            <a:ext cx="408131" cy="408131"/>
          </a:xfrm>
          <a:prstGeom prst="rect">
            <a:avLst/>
          </a:prstGeom>
        </p:spPr>
      </p:pic>
      <p:sp>
        <p:nvSpPr>
          <p:cNvPr id="427" name="Rectangle 224">
            <a:extLst>
              <a:ext uri="{FF2B5EF4-FFF2-40B4-BE49-F238E27FC236}">
                <a16:creationId xmlns:a16="http://schemas.microsoft.com/office/drawing/2014/main" id="{51173557-EF9B-4123-A80F-47FFDDEC891B}"/>
              </a:ext>
            </a:extLst>
          </p:cNvPr>
          <p:cNvSpPr/>
          <p:nvPr/>
        </p:nvSpPr>
        <p:spPr bwMode="auto">
          <a:xfrm>
            <a:off x="491695" y="3879834"/>
            <a:ext cx="3113619" cy="1648795"/>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8" name="Rectangle 225">
            <a:extLst>
              <a:ext uri="{FF2B5EF4-FFF2-40B4-BE49-F238E27FC236}">
                <a16:creationId xmlns:a16="http://schemas.microsoft.com/office/drawing/2014/main" id="{A24ECCDD-FF7D-498C-B9AB-75F50806DD4E}"/>
              </a:ext>
            </a:extLst>
          </p:cNvPr>
          <p:cNvSpPr/>
          <p:nvPr/>
        </p:nvSpPr>
        <p:spPr bwMode="auto">
          <a:xfrm>
            <a:off x="833203" y="3733018"/>
            <a:ext cx="1725640" cy="330680"/>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429" name="Group 226">
            <a:extLst>
              <a:ext uri="{FF2B5EF4-FFF2-40B4-BE49-F238E27FC236}">
                <a16:creationId xmlns:a16="http://schemas.microsoft.com/office/drawing/2014/main" id="{7756B1BE-8245-4A08-872B-1557FB47CA87}"/>
              </a:ext>
            </a:extLst>
          </p:cNvPr>
          <p:cNvGrpSpPr/>
          <p:nvPr/>
        </p:nvGrpSpPr>
        <p:grpSpPr>
          <a:xfrm>
            <a:off x="397679" y="3716266"/>
            <a:ext cx="439248" cy="439248"/>
            <a:chOff x="282369" y="3629439"/>
            <a:chExt cx="365962" cy="365962"/>
          </a:xfrm>
        </p:grpSpPr>
        <p:sp>
          <p:nvSpPr>
            <p:cNvPr id="431" name="Oval 228">
              <a:extLst>
                <a:ext uri="{FF2B5EF4-FFF2-40B4-BE49-F238E27FC236}">
                  <a16:creationId xmlns:a16="http://schemas.microsoft.com/office/drawing/2014/main" id="{AD182C25-CCD8-4609-99EA-A37065E81B2C}"/>
                </a:ext>
              </a:extLst>
            </p:cNvPr>
            <p:cNvSpPr/>
            <p:nvPr/>
          </p:nvSpPr>
          <p:spPr bwMode="auto">
            <a:xfrm>
              <a:off x="282369" y="3629439"/>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32" name="chip">
              <a:extLst>
                <a:ext uri="{FF2B5EF4-FFF2-40B4-BE49-F238E27FC236}">
                  <a16:creationId xmlns:a16="http://schemas.microsoft.com/office/drawing/2014/main" id="{F52D8929-00AE-4E15-8B7C-2DC8C2910CF4}"/>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430" name="Picture 227">
            <a:extLst>
              <a:ext uri="{FF2B5EF4-FFF2-40B4-BE49-F238E27FC236}">
                <a16:creationId xmlns:a16="http://schemas.microsoft.com/office/drawing/2014/main" id="{884B8081-D7D2-4F30-AFD0-DBB7235DE85A}"/>
              </a:ext>
            </a:extLst>
          </p:cNvPr>
          <p:cNvPicPr>
            <a:picLocks noChangeAspect="1"/>
          </p:cNvPicPr>
          <p:nvPr/>
        </p:nvPicPr>
        <p:blipFill>
          <a:blip r:embed="rId2"/>
          <a:stretch>
            <a:fillRect/>
          </a:stretch>
        </p:blipFill>
        <p:spPr>
          <a:xfrm>
            <a:off x="1581681" y="4075641"/>
            <a:ext cx="408131" cy="408131"/>
          </a:xfrm>
          <a:prstGeom prst="rect">
            <a:avLst/>
          </a:prstGeom>
        </p:spPr>
      </p:pic>
      <p:grpSp>
        <p:nvGrpSpPr>
          <p:cNvPr id="377" name="Group 174">
            <a:extLst>
              <a:ext uri="{FF2B5EF4-FFF2-40B4-BE49-F238E27FC236}">
                <a16:creationId xmlns:a16="http://schemas.microsoft.com/office/drawing/2014/main" id="{1255AAAE-CBFC-4F83-BEDC-A73294F6D722}"/>
              </a:ext>
            </a:extLst>
          </p:cNvPr>
          <p:cNvGrpSpPr/>
          <p:nvPr/>
        </p:nvGrpSpPr>
        <p:grpSpPr>
          <a:xfrm>
            <a:off x="4153580" y="4217886"/>
            <a:ext cx="666225" cy="510592"/>
            <a:chOff x="6142928" y="4501551"/>
            <a:chExt cx="931982" cy="714265"/>
          </a:xfrm>
          <a:solidFill>
            <a:schemeClr val="accent2"/>
          </a:solidFill>
        </p:grpSpPr>
        <p:sp>
          <p:nvSpPr>
            <p:cNvPr id="421" name="monitor">
              <a:extLst>
                <a:ext uri="{FF2B5EF4-FFF2-40B4-BE49-F238E27FC236}">
                  <a16:creationId xmlns:a16="http://schemas.microsoft.com/office/drawing/2014/main" id="{B02C8F59-57DB-4AD2-897D-7623AA815A27}"/>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22" name="TextBox 421">
              <a:extLst>
                <a:ext uri="{FF2B5EF4-FFF2-40B4-BE49-F238E27FC236}">
                  <a16:creationId xmlns:a16="http://schemas.microsoft.com/office/drawing/2014/main" id="{043AC3B4-9C26-4F72-B500-AED709876E7E}"/>
                </a:ext>
              </a:extLst>
            </p:cNvPr>
            <p:cNvSpPr txBox="1"/>
            <p:nvPr/>
          </p:nvSpPr>
          <p:spPr>
            <a:xfrm>
              <a:off x="6413824" y="4645916"/>
              <a:ext cx="390187"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378" name="Group 175">
            <a:extLst>
              <a:ext uri="{FF2B5EF4-FFF2-40B4-BE49-F238E27FC236}">
                <a16:creationId xmlns:a16="http://schemas.microsoft.com/office/drawing/2014/main" id="{EF72E351-C6E2-4260-B6A8-E4F70DA65B13}"/>
              </a:ext>
            </a:extLst>
          </p:cNvPr>
          <p:cNvGrpSpPr/>
          <p:nvPr/>
        </p:nvGrpSpPr>
        <p:grpSpPr>
          <a:xfrm>
            <a:off x="6117283" y="4221958"/>
            <a:ext cx="666225" cy="510592"/>
            <a:chOff x="7745277" y="4501551"/>
            <a:chExt cx="931982" cy="714265"/>
          </a:xfrm>
          <a:solidFill>
            <a:schemeClr val="accent2"/>
          </a:solidFill>
        </p:grpSpPr>
        <p:sp>
          <p:nvSpPr>
            <p:cNvPr id="419" name="monitor">
              <a:extLst>
                <a:ext uri="{FF2B5EF4-FFF2-40B4-BE49-F238E27FC236}">
                  <a16:creationId xmlns:a16="http://schemas.microsoft.com/office/drawing/2014/main" id="{055D867E-CC47-429F-8DA6-53F2D898B3A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20" name="TextBox 419">
              <a:extLst>
                <a:ext uri="{FF2B5EF4-FFF2-40B4-BE49-F238E27FC236}">
                  <a16:creationId xmlns:a16="http://schemas.microsoft.com/office/drawing/2014/main" id="{020640CB-D122-4D84-991C-D1D5C0191CA3}"/>
                </a:ext>
              </a:extLst>
            </p:cNvPr>
            <p:cNvSpPr txBox="1"/>
            <p:nvPr/>
          </p:nvSpPr>
          <p:spPr>
            <a:xfrm>
              <a:off x="8013932" y="4645916"/>
              <a:ext cx="394672"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379" name="Group 176">
            <a:extLst>
              <a:ext uri="{FF2B5EF4-FFF2-40B4-BE49-F238E27FC236}">
                <a16:creationId xmlns:a16="http://schemas.microsoft.com/office/drawing/2014/main" id="{2C46764C-7EB2-4A3D-AE7D-61BE953FAD8A}"/>
              </a:ext>
            </a:extLst>
          </p:cNvPr>
          <p:cNvGrpSpPr/>
          <p:nvPr/>
        </p:nvGrpSpPr>
        <p:grpSpPr>
          <a:xfrm>
            <a:off x="7092007" y="4217886"/>
            <a:ext cx="666225" cy="510592"/>
            <a:chOff x="7745277" y="4501551"/>
            <a:chExt cx="931982" cy="714265"/>
          </a:xfrm>
          <a:solidFill>
            <a:schemeClr val="accent2"/>
          </a:solidFill>
        </p:grpSpPr>
        <p:sp>
          <p:nvSpPr>
            <p:cNvPr id="417" name="monitor">
              <a:extLst>
                <a:ext uri="{FF2B5EF4-FFF2-40B4-BE49-F238E27FC236}">
                  <a16:creationId xmlns:a16="http://schemas.microsoft.com/office/drawing/2014/main" id="{4B20E9DE-3671-48A9-952C-B3992846D97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18" name="TextBox 417">
              <a:extLst>
                <a:ext uri="{FF2B5EF4-FFF2-40B4-BE49-F238E27FC236}">
                  <a16:creationId xmlns:a16="http://schemas.microsoft.com/office/drawing/2014/main" id="{8707B381-430D-4466-BCC0-8DBA6B3A2D2E}"/>
                </a:ext>
              </a:extLst>
            </p:cNvPr>
            <p:cNvSpPr txBox="1"/>
            <p:nvPr/>
          </p:nvSpPr>
          <p:spPr>
            <a:xfrm>
              <a:off x="8002721" y="4645916"/>
              <a:ext cx="417096"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380" name="Group 177">
            <a:extLst>
              <a:ext uri="{FF2B5EF4-FFF2-40B4-BE49-F238E27FC236}">
                <a16:creationId xmlns:a16="http://schemas.microsoft.com/office/drawing/2014/main" id="{D9D6E791-FDB0-4638-9495-06EDFBE1AC98}"/>
              </a:ext>
            </a:extLst>
          </p:cNvPr>
          <p:cNvGrpSpPr/>
          <p:nvPr/>
        </p:nvGrpSpPr>
        <p:grpSpPr>
          <a:xfrm>
            <a:off x="5146247" y="4217886"/>
            <a:ext cx="666225" cy="510592"/>
            <a:chOff x="7745277" y="4501551"/>
            <a:chExt cx="931982" cy="714265"/>
          </a:xfrm>
          <a:solidFill>
            <a:schemeClr val="accent2"/>
          </a:solidFill>
        </p:grpSpPr>
        <p:sp>
          <p:nvSpPr>
            <p:cNvPr id="415" name="monitor">
              <a:extLst>
                <a:ext uri="{FF2B5EF4-FFF2-40B4-BE49-F238E27FC236}">
                  <a16:creationId xmlns:a16="http://schemas.microsoft.com/office/drawing/2014/main" id="{50FC754B-3A4A-457A-83BC-0B3C9D8918E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16" name="TextBox 415">
              <a:extLst>
                <a:ext uri="{FF2B5EF4-FFF2-40B4-BE49-F238E27FC236}">
                  <a16:creationId xmlns:a16="http://schemas.microsoft.com/office/drawing/2014/main" id="{8A40A9BD-C2F2-40AF-ACD1-DAE5763377F6}"/>
                </a:ext>
              </a:extLst>
            </p:cNvPr>
            <p:cNvSpPr txBox="1"/>
            <p:nvPr/>
          </p:nvSpPr>
          <p:spPr>
            <a:xfrm>
              <a:off x="7865935" y="4645916"/>
              <a:ext cx="690672"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81" name="Rectangle 178">
            <a:extLst>
              <a:ext uri="{FF2B5EF4-FFF2-40B4-BE49-F238E27FC236}">
                <a16:creationId xmlns:a16="http://schemas.microsoft.com/office/drawing/2014/main" id="{62287524-8634-4357-ADA5-75270D3A52C3}"/>
              </a:ext>
            </a:extLst>
          </p:cNvPr>
          <p:cNvSpPr/>
          <p:nvPr/>
        </p:nvSpPr>
        <p:spPr bwMode="auto">
          <a:xfrm>
            <a:off x="3937435" y="3879836"/>
            <a:ext cx="4030988" cy="1648796"/>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2" name="Rectangle 179">
            <a:extLst>
              <a:ext uri="{FF2B5EF4-FFF2-40B4-BE49-F238E27FC236}">
                <a16:creationId xmlns:a16="http://schemas.microsoft.com/office/drawing/2014/main" id="{D93244FC-B038-4A69-B874-301301AA8E94}"/>
              </a:ext>
            </a:extLst>
          </p:cNvPr>
          <p:cNvSpPr/>
          <p:nvPr/>
        </p:nvSpPr>
        <p:spPr bwMode="auto">
          <a:xfrm>
            <a:off x="4247965" y="3723889"/>
            <a:ext cx="1613792" cy="330680"/>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383" name="Group 180">
            <a:extLst>
              <a:ext uri="{FF2B5EF4-FFF2-40B4-BE49-F238E27FC236}">
                <a16:creationId xmlns:a16="http://schemas.microsoft.com/office/drawing/2014/main" id="{DF79F734-5463-40E2-9676-621B746EB18B}"/>
              </a:ext>
            </a:extLst>
          </p:cNvPr>
          <p:cNvGrpSpPr/>
          <p:nvPr/>
        </p:nvGrpSpPr>
        <p:grpSpPr>
          <a:xfrm>
            <a:off x="3809558" y="3700452"/>
            <a:ext cx="439248" cy="439248"/>
            <a:chOff x="6171198" y="3604950"/>
            <a:chExt cx="365962" cy="365962"/>
          </a:xfrm>
        </p:grpSpPr>
        <p:sp>
          <p:nvSpPr>
            <p:cNvPr id="413" name="Oval 210">
              <a:extLst>
                <a:ext uri="{FF2B5EF4-FFF2-40B4-BE49-F238E27FC236}">
                  <a16:creationId xmlns:a16="http://schemas.microsoft.com/office/drawing/2014/main" id="{CE9BA4A8-CFD4-415D-B869-5D8E4C682C1C}"/>
                </a:ext>
              </a:extLst>
            </p:cNvPr>
            <p:cNvSpPr/>
            <p:nvPr/>
          </p:nvSpPr>
          <p:spPr bwMode="auto">
            <a:xfrm>
              <a:off x="6171198" y="3604950"/>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14" name="PhotoCollection_E7AA">
              <a:extLst>
                <a:ext uri="{FF2B5EF4-FFF2-40B4-BE49-F238E27FC236}">
                  <a16:creationId xmlns:a16="http://schemas.microsoft.com/office/drawing/2014/main" id="{AFFB00AA-2DF1-4CEA-9039-AE4A55052A6E}"/>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84" name="Group 181">
            <a:extLst>
              <a:ext uri="{FF2B5EF4-FFF2-40B4-BE49-F238E27FC236}">
                <a16:creationId xmlns:a16="http://schemas.microsoft.com/office/drawing/2014/main" id="{F7FDDBD3-8224-4DB3-A141-4451B9F9B0D7}"/>
              </a:ext>
            </a:extLst>
          </p:cNvPr>
          <p:cNvGrpSpPr/>
          <p:nvPr/>
        </p:nvGrpSpPr>
        <p:grpSpPr>
          <a:xfrm>
            <a:off x="8738966" y="4218897"/>
            <a:ext cx="666225" cy="510592"/>
            <a:chOff x="10648898" y="3898203"/>
            <a:chExt cx="865582" cy="663377"/>
          </a:xfrm>
        </p:grpSpPr>
        <p:sp>
          <p:nvSpPr>
            <p:cNvPr id="411" name="monitor">
              <a:extLst>
                <a:ext uri="{FF2B5EF4-FFF2-40B4-BE49-F238E27FC236}">
                  <a16:creationId xmlns:a16="http://schemas.microsoft.com/office/drawing/2014/main" id="{8D64C253-666C-4B06-9D6E-D9A65C6DB7BD}"/>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12" name="TextBox 411">
              <a:extLst>
                <a:ext uri="{FF2B5EF4-FFF2-40B4-BE49-F238E27FC236}">
                  <a16:creationId xmlns:a16="http://schemas.microsoft.com/office/drawing/2014/main" id="{DE15ABF1-8B8B-4CAD-B96A-93A94CBB8A77}"/>
                </a:ext>
              </a:extLst>
            </p:cNvPr>
            <p:cNvSpPr txBox="1"/>
            <p:nvPr/>
          </p:nvSpPr>
          <p:spPr>
            <a:xfrm>
              <a:off x="10985885" y="4032282"/>
              <a:ext cx="191606"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sp>
        <p:nvSpPr>
          <p:cNvPr id="385" name="Rectangle 182">
            <a:extLst>
              <a:ext uri="{FF2B5EF4-FFF2-40B4-BE49-F238E27FC236}">
                <a16:creationId xmlns:a16="http://schemas.microsoft.com/office/drawing/2014/main" id="{E08AE207-FD75-460C-9753-26673D9FCE06}"/>
              </a:ext>
            </a:extLst>
          </p:cNvPr>
          <p:cNvSpPr/>
          <p:nvPr/>
        </p:nvSpPr>
        <p:spPr bwMode="auto">
          <a:xfrm>
            <a:off x="8290773" y="3879836"/>
            <a:ext cx="1562611" cy="952709"/>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6" name="Rectangle 183">
            <a:extLst>
              <a:ext uri="{FF2B5EF4-FFF2-40B4-BE49-F238E27FC236}">
                <a16:creationId xmlns:a16="http://schemas.microsoft.com/office/drawing/2014/main" id="{C26645F4-B0CC-423B-8636-604AE0C929B1}"/>
              </a:ext>
            </a:extLst>
          </p:cNvPr>
          <p:cNvSpPr/>
          <p:nvPr/>
        </p:nvSpPr>
        <p:spPr bwMode="auto">
          <a:xfrm>
            <a:off x="8524981" y="3494694"/>
            <a:ext cx="1237158" cy="680012"/>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High Performance Computing</a:t>
            </a:r>
          </a:p>
        </p:txBody>
      </p:sp>
      <p:grpSp>
        <p:nvGrpSpPr>
          <p:cNvPr id="387" name="Group 184">
            <a:extLst>
              <a:ext uri="{FF2B5EF4-FFF2-40B4-BE49-F238E27FC236}">
                <a16:creationId xmlns:a16="http://schemas.microsoft.com/office/drawing/2014/main" id="{651CD5CC-E5B0-4557-9C2B-3087DC35E2E4}"/>
              </a:ext>
            </a:extLst>
          </p:cNvPr>
          <p:cNvGrpSpPr/>
          <p:nvPr/>
        </p:nvGrpSpPr>
        <p:grpSpPr>
          <a:xfrm>
            <a:off x="8171599" y="3700452"/>
            <a:ext cx="439248" cy="439248"/>
            <a:chOff x="10597494" y="3613307"/>
            <a:chExt cx="365962" cy="365962"/>
          </a:xfrm>
        </p:grpSpPr>
        <p:sp>
          <p:nvSpPr>
            <p:cNvPr id="409" name="Oval 206">
              <a:extLst>
                <a:ext uri="{FF2B5EF4-FFF2-40B4-BE49-F238E27FC236}">
                  <a16:creationId xmlns:a16="http://schemas.microsoft.com/office/drawing/2014/main" id="{06C879E6-0FFF-4C73-85A4-5F782F58CD18}"/>
                </a:ext>
              </a:extLst>
            </p:cNvPr>
            <p:cNvSpPr/>
            <p:nvPr/>
          </p:nvSpPr>
          <p:spPr bwMode="auto">
            <a:xfrm>
              <a:off x="10597494" y="3613307"/>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10" name="LightningBolt_E945">
              <a:extLst>
                <a:ext uri="{FF2B5EF4-FFF2-40B4-BE49-F238E27FC236}">
                  <a16:creationId xmlns:a16="http://schemas.microsoft.com/office/drawing/2014/main" id="{BE0716C4-A8DD-4D78-82FB-500EAB43FF0E}"/>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88" name="Group 185">
            <a:extLst>
              <a:ext uri="{FF2B5EF4-FFF2-40B4-BE49-F238E27FC236}">
                <a16:creationId xmlns:a16="http://schemas.microsoft.com/office/drawing/2014/main" id="{D732C2E2-D630-4E42-9B35-51B059CB0D1C}"/>
              </a:ext>
            </a:extLst>
          </p:cNvPr>
          <p:cNvGrpSpPr/>
          <p:nvPr/>
        </p:nvGrpSpPr>
        <p:grpSpPr>
          <a:xfrm>
            <a:off x="10031197" y="3648858"/>
            <a:ext cx="1763124" cy="1183687"/>
            <a:chOff x="10191825" y="4376569"/>
            <a:chExt cx="1798478" cy="1207422"/>
          </a:xfrm>
        </p:grpSpPr>
        <p:grpSp>
          <p:nvGrpSpPr>
            <p:cNvPr id="400" name="Group 197">
              <a:extLst>
                <a:ext uri="{FF2B5EF4-FFF2-40B4-BE49-F238E27FC236}">
                  <a16:creationId xmlns:a16="http://schemas.microsoft.com/office/drawing/2014/main" id="{89A13CA8-62AA-476B-99A3-8DA82A4D2213}"/>
                </a:ext>
              </a:extLst>
            </p:cNvPr>
            <p:cNvGrpSpPr/>
            <p:nvPr/>
          </p:nvGrpSpPr>
          <p:grpSpPr>
            <a:xfrm>
              <a:off x="10820931" y="4945353"/>
              <a:ext cx="679584" cy="520830"/>
              <a:chOff x="5869960" y="5545901"/>
              <a:chExt cx="679584" cy="520830"/>
            </a:xfrm>
          </p:grpSpPr>
          <p:sp>
            <p:nvSpPr>
              <p:cNvPr id="406" name="monitor">
                <a:extLst>
                  <a:ext uri="{FF2B5EF4-FFF2-40B4-BE49-F238E27FC236}">
                    <a16:creationId xmlns:a16="http://schemas.microsoft.com/office/drawing/2014/main" id="{76299548-33B6-46DC-B00C-DCD87BC751DC}"/>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07" name="TextBox 406">
                <a:extLst>
                  <a:ext uri="{FF2B5EF4-FFF2-40B4-BE49-F238E27FC236}">
                    <a16:creationId xmlns:a16="http://schemas.microsoft.com/office/drawing/2014/main" id="{BDAADA1B-E3EA-4DE4-AF78-4A7590029519}"/>
                  </a:ext>
                </a:extLst>
              </p:cNvPr>
              <p:cNvSpPr txBox="1"/>
              <p:nvPr/>
            </p:nvSpPr>
            <p:spPr>
              <a:xfrm>
                <a:off x="6060810" y="5784177"/>
                <a:ext cx="452047" cy="1661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rPr>
                  <a:t>HANA</a:t>
                </a:r>
              </a:p>
            </p:txBody>
          </p:sp>
          <p:pic>
            <p:nvPicPr>
              <p:cNvPr id="408" name="Picture 205">
                <a:extLst>
                  <a:ext uri="{FF2B5EF4-FFF2-40B4-BE49-F238E27FC236}">
                    <a16:creationId xmlns:a16="http://schemas.microsoft.com/office/drawing/2014/main" id="{F7243206-7CE7-483A-89AC-1BA752016485}"/>
                  </a:ext>
                </a:extLst>
              </p:cNvPr>
              <p:cNvPicPr>
                <a:picLocks noChangeAspect="1"/>
              </p:cNvPicPr>
              <p:nvPr/>
            </p:nvPicPr>
            <p:blipFill>
              <a:blip r:embed="rId3" cstate="hqprint">
                <a:duotone>
                  <a:prstClr val="black"/>
                  <a:schemeClr val="accent5">
                    <a:tint val="45000"/>
                    <a:satMod val="400000"/>
                  </a:schemeClr>
                </a:duotone>
                <a:lum bright="-40000" contrast="-20000"/>
                <a:extLst>
                  <a:ext uri="{28A0092B-C50C-407E-A947-70E740481C1C}">
                    <a14:useLocalDpi xmlns:a14="http://schemas.microsoft.com/office/drawing/2010/main"/>
                  </a:ext>
                </a:extLst>
              </a:blip>
              <a:stretch>
                <a:fillRect/>
              </a:stretch>
            </p:blipFill>
            <p:spPr>
              <a:xfrm>
                <a:off x="5882976" y="5557562"/>
                <a:ext cx="454324" cy="224640"/>
              </a:xfrm>
              <a:prstGeom prst="rect">
                <a:avLst/>
              </a:prstGeom>
            </p:spPr>
          </p:pic>
        </p:grpSp>
        <p:sp>
          <p:nvSpPr>
            <p:cNvPr id="401" name="Rectangle 198">
              <a:extLst>
                <a:ext uri="{FF2B5EF4-FFF2-40B4-BE49-F238E27FC236}">
                  <a16:creationId xmlns:a16="http://schemas.microsoft.com/office/drawing/2014/main" id="{AD10BAE7-41E6-4BE8-85AB-D517C45AE6D9}"/>
                </a:ext>
              </a:extLst>
            </p:cNvPr>
            <p:cNvSpPr/>
            <p:nvPr/>
          </p:nvSpPr>
          <p:spPr bwMode="auto">
            <a:xfrm>
              <a:off x="10331144" y="4606261"/>
              <a:ext cx="1659159" cy="977730"/>
            </a:xfrm>
            <a:prstGeom prst="rect">
              <a:avLst/>
            </a:pr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2" name="Rectangle 199">
              <a:extLst>
                <a:ext uri="{FF2B5EF4-FFF2-40B4-BE49-F238E27FC236}">
                  <a16:creationId xmlns:a16="http://schemas.microsoft.com/office/drawing/2014/main" id="{1687B953-FB04-4AF3-942D-D37B0BA3CA99}"/>
                </a:ext>
              </a:extLst>
            </p:cNvPr>
            <p:cNvSpPr/>
            <p:nvPr/>
          </p:nvSpPr>
          <p:spPr bwMode="auto">
            <a:xfrm>
              <a:off x="10539833" y="4376569"/>
              <a:ext cx="1330683" cy="516817"/>
            </a:xfrm>
            <a:prstGeom prst="rect">
              <a:avLst/>
            </a:pr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Purpose-built SAP HANA</a:t>
              </a:r>
            </a:p>
          </p:txBody>
        </p:sp>
        <p:grpSp>
          <p:nvGrpSpPr>
            <p:cNvPr id="403" name="Group 200">
              <a:extLst>
                <a:ext uri="{FF2B5EF4-FFF2-40B4-BE49-F238E27FC236}">
                  <a16:creationId xmlns:a16="http://schemas.microsoft.com/office/drawing/2014/main" id="{13251F2A-FC05-46C2-9604-8913E876AE33}"/>
                </a:ext>
              </a:extLst>
            </p:cNvPr>
            <p:cNvGrpSpPr/>
            <p:nvPr/>
          </p:nvGrpSpPr>
          <p:grpSpPr>
            <a:xfrm>
              <a:off x="10191825" y="4423280"/>
              <a:ext cx="448056" cy="448056"/>
              <a:chOff x="5303955" y="5210715"/>
              <a:chExt cx="365962" cy="365962"/>
            </a:xfrm>
          </p:grpSpPr>
          <p:sp>
            <p:nvSpPr>
              <p:cNvPr id="404" name="Oval 201">
                <a:extLst>
                  <a:ext uri="{FF2B5EF4-FFF2-40B4-BE49-F238E27FC236}">
                    <a16:creationId xmlns:a16="http://schemas.microsoft.com/office/drawing/2014/main" id="{D73B6FC4-AB98-49CE-ACC4-A02ED40DC2FB}"/>
                  </a:ext>
                </a:extLst>
              </p:cNvPr>
              <p:cNvSpPr/>
              <p:nvPr/>
            </p:nvSpPr>
            <p:spPr bwMode="auto">
              <a:xfrm>
                <a:off x="5303955" y="5210715"/>
                <a:ext cx="365962" cy="36596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05" name="Browser_4">
                <a:extLst>
                  <a:ext uri="{FF2B5EF4-FFF2-40B4-BE49-F238E27FC236}">
                    <a16:creationId xmlns:a16="http://schemas.microsoft.com/office/drawing/2014/main" id="{A1A82CDF-0A41-41E6-A4FB-E98F6A985911}"/>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89" name="Group 186">
            <a:extLst>
              <a:ext uri="{FF2B5EF4-FFF2-40B4-BE49-F238E27FC236}">
                <a16:creationId xmlns:a16="http://schemas.microsoft.com/office/drawing/2014/main" id="{B0CB70A5-2BFB-4A9F-A8D7-529341AF1DD6}"/>
              </a:ext>
            </a:extLst>
          </p:cNvPr>
          <p:cNvGrpSpPr/>
          <p:nvPr/>
        </p:nvGrpSpPr>
        <p:grpSpPr>
          <a:xfrm>
            <a:off x="5146247" y="4863038"/>
            <a:ext cx="666225" cy="510592"/>
            <a:chOff x="7745277" y="4501551"/>
            <a:chExt cx="931982" cy="714265"/>
          </a:xfrm>
          <a:solidFill>
            <a:schemeClr val="accent2"/>
          </a:solidFill>
        </p:grpSpPr>
        <p:sp>
          <p:nvSpPr>
            <p:cNvPr id="398" name="monitor">
              <a:extLst>
                <a:ext uri="{FF2B5EF4-FFF2-40B4-BE49-F238E27FC236}">
                  <a16:creationId xmlns:a16="http://schemas.microsoft.com/office/drawing/2014/main" id="{862B0631-61A1-49A3-A6A7-633434B86D9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99" name="TextBox 398">
              <a:extLst>
                <a:ext uri="{FF2B5EF4-FFF2-40B4-BE49-F238E27FC236}">
                  <a16:creationId xmlns:a16="http://schemas.microsoft.com/office/drawing/2014/main" id="{1CF7353C-C326-4A6D-9CDE-9AAD5A0C86D1}"/>
                </a:ext>
              </a:extLst>
            </p:cNvPr>
            <p:cNvSpPr txBox="1"/>
            <p:nvPr/>
          </p:nvSpPr>
          <p:spPr>
            <a:xfrm>
              <a:off x="7865935" y="4645916"/>
              <a:ext cx="690672"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390" name="Group 187">
            <a:extLst>
              <a:ext uri="{FF2B5EF4-FFF2-40B4-BE49-F238E27FC236}">
                <a16:creationId xmlns:a16="http://schemas.microsoft.com/office/drawing/2014/main" id="{D494307F-C19D-45A6-A028-E8440EA64EFE}"/>
              </a:ext>
            </a:extLst>
          </p:cNvPr>
          <p:cNvGrpSpPr/>
          <p:nvPr/>
        </p:nvGrpSpPr>
        <p:grpSpPr>
          <a:xfrm>
            <a:off x="7095604" y="4848538"/>
            <a:ext cx="666225" cy="510592"/>
            <a:chOff x="7745277" y="4501551"/>
            <a:chExt cx="931982" cy="714265"/>
          </a:xfrm>
          <a:solidFill>
            <a:schemeClr val="accent2"/>
          </a:solidFill>
        </p:grpSpPr>
        <p:sp>
          <p:nvSpPr>
            <p:cNvPr id="396" name="monitor">
              <a:extLst>
                <a:ext uri="{FF2B5EF4-FFF2-40B4-BE49-F238E27FC236}">
                  <a16:creationId xmlns:a16="http://schemas.microsoft.com/office/drawing/2014/main" id="{A5EEBCD6-18FE-4EEA-BE3F-FD25A01A1D17}"/>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97" name="TextBox 396">
              <a:extLst>
                <a:ext uri="{FF2B5EF4-FFF2-40B4-BE49-F238E27FC236}">
                  <a16:creationId xmlns:a16="http://schemas.microsoft.com/office/drawing/2014/main" id="{4269C160-2E5C-4CFA-8F3B-37A6649EFA58}"/>
                </a:ext>
              </a:extLst>
            </p:cNvPr>
            <p:cNvSpPr txBox="1"/>
            <p:nvPr/>
          </p:nvSpPr>
          <p:spPr>
            <a:xfrm>
              <a:off x="7852479" y="4645916"/>
              <a:ext cx="717581"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91" name="TextBox 390">
            <a:extLst>
              <a:ext uri="{FF2B5EF4-FFF2-40B4-BE49-F238E27FC236}">
                <a16:creationId xmlns:a16="http://schemas.microsoft.com/office/drawing/2014/main" id="{5B65FDE6-D7CB-47F4-9AD3-4F08D2658AF9}"/>
              </a:ext>
            </a:extLst>
          </p:cNvPr>
          <p:cNvSpPr txBox="1"/>
          <p:nvPr/>
        </p:nvSpPr>
        <p:spPr>
          <a:xfrm>
            <a:off x="7131489" y="5369551"/>
            <a:ext cx="546625"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(preview)</a:t>
            </a:r>
          </a:p>
        </p:txBody>
      </p:sp>
      <p:grpSp>
        <p:nvGrpSpPr>
          <p:cNvPr id="392" name="Group 189">
            <a:extLst>
              <a:ext uri="{FF2B5EF4-FFF2-40B4-BE49-F238E27FC236}">
                <a16:creationId xmlns:a16="http://schemas.microsoft.com/office/drawing/2014/main" id="{31E87788-86B5-410D-A562-8BFA1CE8018A}"/>
              </a:ext>
            </a:extLst>
          </p:cNvPr>
          <p:cNvGrpSpPr/>
          <p:nvPr/>
        </p:nvGrpSpPr>
        <p:grpSpPr>
          <a:xfrm>
            <a:off x="6159675" y="4840965"/>
            <a:ext cx="666225" cy="510592"/>
            <a:chOff x="7745277" y="4501551"/>
            <a:chExt cx="931982" cy="714265"/>
          </a:xfrm>
          <a:solidFill>
            <a:schemeClr val="accent2"/>
          </a:solidFill>
        </p:grpSpPr>
        <p:sp>
          <p:nvSpPr>
            <p:cNvPr id="394" name="monitor">
              <a:extLst>
                <a:ext uri="{FF2B5EF4-FFF2-40B4-BE49-F238E27FC236}">
                  <a16:creationId xmlns:a16="http://schemas.microsoft.com/office/drawing/2014/main" id="{199F6F3A-1494-4514-8D62-382D2191430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95" name="TextBox 394">
              <a:extLst>
                <a:ext uri="{FF2B5EF4-FFF2-40B4-BE49-F238E27FC236}">
                  <a16:creationId xmlns:a16="http://schemas.microsoft.com/office/drawing/2014/main" id="{486F7B86-2498-465E-877F-98540115F40E}"/>
                </a:ext>
              </a:extLst>
            </p:cNvPr>
            <p:cNvSpPr txBox="1"/>
            <p:nvPr/>
          </p:nvSpPr>
          <p:spPr>
            <a:xfrm>
              <a:off x="7863690" y="4645916"/>
              <a:ext cx="695157" cy="303805"/>
            </a:xfrm>
            <a:prstGeom prst="rect">
              <a:avLst/>
            </a:prstGeom>
            <a:grp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93" name="TextBox 392">
            <a:extLst>
              <a:ext uri="{FF2B5EF4-FFF2-40B4-BE49-F238E27FC236}">
                <a16:creationId xmlns:a16="http://schemas.microsoft.com/office/drawing/2014/main" id="{AFFC7AF8-4B19-480F-8B35-3CC85B4E2992}"/>
              </a:ext>
            </a:extLst>
          </p:cNvPr>
          <p:cNvSpPr txBox="1"/>
          <p:nvPr/>
        </p:nvSpPr>
        <p:spPr>
          <a:xfrm>
            <a:off x="6217248" y="5369551"/>
            <a:ext cx="546625"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lang="en-US" sz="10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(preview</a:t>
            </a: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482" name="monitor">
            <a:extLst>
              <a:ext uri="{FF2B5EF4-FFF2-40B4-BE49-F238E27FC236}">
                <a16:creationId xmlns:a16="http://schemas.microsoft.com/office/drawing/2014/main" id="{56D88E99-B5C3-4B05-91CD-5DFDDEEF7D71}"/>
              </a:ext>
            </a:extLst>
          </p:cNvPr>
          <p:cNvSpPr>
            <a:spLocks noChangeAspect="1" noEditPoints="1"/>
          </p:cNvSpPr>
          <p:nvPr/>
        </p:nvSpPr>
        <p:spPr bwMode="auto">
          <a:xfrm>
            <a:off x="2750022" y="4913151"/>
            <a:ext cx="666240" cy="5106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accent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483" name="Picture 280">
            <a:extLst>
              <a:ext uri="{FF2B5EF4-FFF2-40B4-BE49-F238E27FC236}">
                <a16:creationId xmlns:a16="http://schemas.microsoft.com/office/drawing/2014/main" id="{C70D7F2D-CEF7-4558-8C1D-D9E2FF2A0B2F}"/>
              </a:ext>
            </a:extLst>
          </p:cNvPr>
          <p:cNvPicPr>
            <a:picLocks noChangeAspect="1"/>
          </p:cNvPicPr>
          <p:nvPr/>
        </p:nvPicPr>
        <p:blipFill>
          <a:blip r:embed="rId2"/>
          <a:stretch>
            <a:fillRect/>
          </a:stretch>
        </p:blipFill>
        <p:spPr>
          <a:xfrm>
            <a:off x="2568851" y="4769906"/>
            <a:ext cx="408131" cy="408131"/>
          </a:xfrm>
          <a:prstGeom prst="rect">
            <a:avLst/>
          </a:prstGeom>
        </p:spPr>
      </p:pic>
      <p:sp>
        <p:nvSpPr>
          <p:cNvPr id="484" name="Rectangle 281">
            <a:extLst>
              <a:ext uri="{FF2B5EF4-FFF2-40B4-BE49-F238E27FC236}">
                <a16:creationId xmlns:a16="http://schemas.microsoft.com/office/drawing/2014/main" id="{0BE0BA71-18C3-4DE4-A7F4-1ABFF635597A}"/>
              </a:ext>
            </a:extLst>
          </p:cNvPr>
          <p:cNvSpPr/>
          <p:nvPr/>
        </p:nvSpPr>
        <p:spPr>
          <a:xfrm>
            <a:off x="2851508" y="4973971"/>
            <a:ext cx="585417" cy="309765"/>
          </a:xfrm>
          <a:prstGeom prst="rect">
            <a:avLst/>
          </a:prstGeom>
        </p:spPr>
        <p:txBody>
          <a:bodyPr wrap="none">
            <a:spAutoFit/>
          </a:bodyPr>
          <a:lstStyle/>
          <a:p>
            <a:pPr lvl="0">
              <a:lnSpc>
                <a:spcPct val="90000"/>
              </a:lnSpc>
              <a:spcAft>
                <a:spcPts val="588"/>
              </a:spcAft>
              <a:defRPr/>
            </a:pPr>
            <a:r>
              <a:rPr lang="en-US" altLang="ko-KR" sz="1570"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Mv2</a:t>
            </a:r>
          </a:p>
        </p:txBody>
      </p:sp>
    </p:spTree>
    <p:extLst>
      <p:ext uri="{BB962C8B-B14F-4D97-AF65-F5344CB8AC3E}">
        <p14:creationId xmlns:p14="http://schemas.microsoft.com/office/powerpoint/2010/main" val="3582536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192072-5AF3-4076-A5FE-E91FFA05AD16}"/>
              </a:ext>
            </a:extLst>
          </p:cNvPr>
          <p:cNvSpPr>
            <a:spLocks noGrp="1"/>
          </p:cNvSpPr>
          <p:nvPr>
            <p:ph type="ctrTitle"/>
          </p:nvPr>
        </p:nvSpPr>
        <p:spPr/>
        <p:txBody>
          <a:bodyPr>
            <a:normAutofit/>
          </a:bodyPr>
          <a:lstStyle/>
          <a:p>
            <a:r>
              <a:rPr lang="en-US" altLang="ko-KR"/>
              <a:t>Azure Advisor</a:t>
            </a:r>
            <a:endParaRPr lang="ko-KR" altLang="en-US"/>
          </a:p>
        </p:txBody>
      </p:sp>
      <p:sp>
        <p:nvSpPr>
          <p:cNvPr id="3" name="텍스트 개체 틀 2">
            <a:extLst>
              <a:ext uri="{FF2B5EF4-FFF2-40B4-BE49-F238E27FC236}">
                <a16:creationId xmlns:a16="http://schemas.microsoft.com/office/drawing/2014/main" id="{2446E9E3-E8D9-4FFC-B874-CF6491F1C917}"/>
              </a:ext>
            </a:extLst>
          </p:cNvPr>
          <p:cNvSpPr>
            <a:spLocks noGrp="1"/>
          </p:cNvSpPr>
          <p:nvPr>
            <p:ph type="body" sz="quarter" idx="10"/>
          </p:nvPr>
        </p:nvSpPr>
        <p:spPr/>
        <p:txBody>
          <a:bodyPr/>
          <a:lstStyle/>
          <a:p>
            <a:r>
              <a:rPr lang="en-US" altLang="ko-KR"/>
              <a:t>Azure </a:t>
            </a:r>
            <a:r>
              <a:rPr lang="ko-KR" altLang="en-US"/>
              <a:t>모범 사례에 대한 맞춤형 권장 사항 제시</a:t>
            </a:r>
          </a:p>
        </p:txBody>
      </p:sp>
      <p:sp>
        <p:nvSpPr>
          <p:cNvPr id="6" name="Text Placeholder 3">
            <a:extLst>
              <a:ext uri="{FF2B5EF4-FFF2-40B4-BE49-F238E27FC236}">
                <a16:creationId xmlns:a16="http://schemas.microsoft.com/office/drawing/2014/main" id="{BE7716BA-21F3-4D49-8AAA-ACD7002AF4DC}"/>
              </a:ext>
            </a:extLst>
          </p:cNvPr>
          <p:cNvSpPr txBox="1">
            <a:spLocks/>
          </p:cNvSpPr>
          <p:nvPr/>
        </p:nvSpPr>
        <p:spPr bwMode="auto">
          <a:xfrm>
            <a:off x="445615" y="1429917"/>
            <a:ext cx="5650385" cy="361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lvl1pPr marL="0" indent="0" algn="l" rtl="0" fontAlgn="base">
              <a:lnSpc>
                <a:spcPct val="120000"/>
              </a:lnSpc>
              <a:spcBef>
                <a:spcPct val="20000"/>
              </a:spcBef>
              <a:spcAft>
                <a:spcPct val="0"/>
              </a:spcAft>
              <a:buFont typeface="+mj-lt"/>
              <a:buNone/>
              <a:defRPr sz="1400">
                <a:gradFill>
                  <a:gsLst>
                    <a:gs pos="1250">
                      <a:schemeClr val="tx1"/>
                    </a:gs>
                    <a:gs pos="99000">
                      <a:schemeClr val="tx1"/>
                    </a:gs>
                  </a:gsLst>
                  <a:lin ang="5400000" scaled="0"/>
                </a:gradFill>
                <a:latin typeface="+mn-lt"/>
                <a:ea typeface="Segoe Pro Light"/>
                <a:cs typeface="Segoe Pro Light"/>
              </a:defRPr>
            </a:lvl1pPr>
            <a:lvl2pPr marL="0" indent="0" algn="l" rtl="0" fontAlgn="base">
              <a:lnSpc>
                <a:spcPct val="120000"/>
              </a:lnSpc>
              <a:spcBef>
                <a:spcPct val="20000"/>
              </a:spcBef>
              <a:spcAft>
                <a:spcPct val="0"/>
              </a:spcAft>
              <a:buFontTx/>
              <a:buNone/>
              <a:defRPr sz="1961">
                <a:solidFill>
                  <a:schemeClr val="bg1"/>
                </a:solidFill>
                <a:latin typeface="+mn-lt"/>
                <a:ea typeface="Segoe Pro Light"/>
                <a:cs typeface="Segoe Pro Light"/>
              </a:defRPr>
            </a:lvl2pPr>
            <a:lvl3pPr marL="224097" indent="0" algn="l" rtl="0" fontAlgn="base">
              <a:lnSpc>
                <a:spcPct val="120000"/>
              </a:lnSpc>
              <a:spcBef>
                <a:spcPct val="20000"/>
              </a:spcBef>
              <a:spcAft>
                <a:spcPct val="0"/>
              </a:spcAft>
              <a:buNone/>
              <a:defRPr sz="1400">
                <a:solidFill>
                  <a:schemeClr val="bg1"/>
                </a:solidFill>
                <a:latin typeface="+mn-lt"/>
                <a:ea typeface="Segoe Pro Light"/>
                <a:cs typeface="Segoe Pro Light"/>
              </a:defRPr>
            </a:lvl3pPr>
            <a:lvl4pPr marL="448193" indent="0" algn="l" rtl="0" fontAlgn="base">
              <a:lnSpc>
                <a:spcPct val="120000"/>
              </a:lnSpc>
              <a:spcBef>
                <a:spcPct val="20000"/>
              </a:spcBef>
              <a:spcAft>
                <a:spcPct val="0"/>
              </a:spcAft>
              <a:buFont typeface="Arial" panose="020B0604020202020204" pitchFamily="34" charset="0"/>
              <a:buNone/>
              <a:defRPr sz="1400">
                <a:solidFill>
                  <a:schemeClr val="bg1"/>
                </a:solidFill>
                <a:latin typeface="+mn-lt"/>
                <a:ea typeface="Segoe Pro Light"/>
                <a:cs typeface="Segoe Pro Light"/>
              </a:defRPr>
            </a:lvl4pPr>
            <a:lvl5pPr marL="672290" indent="0" algn="l" rtl="0" fontAlgn="base">
              <a:lnSpc>
                <a:spcPct val="120000"/>
              </a:lnSpc>
              <a:spcBef>
                <a:spcPct val="20000"/>
              </a:spcBef>
              <a:spcAft>
                <a:spcPct val="0"/>
              </a:spcAft>
              <a:buNone/>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lvl="0" latinLnBrk="0"/>
            <a:r>
              <a:rPr lang="ko-KR" altLang="en-US" sz="1800">
                <a:solidFill>
                  <a:srgbClr val="000000"/>
                </a:solidFill>
                <a:latin typeface="Segoe UI"/>
                <a:ea typeface="+mn-ea"/>
                <a:cs typeface="+mn-cs"/>
              </a:rPr>
              <a:t>다음 네 가지 측면에서 사전 대응이 가능하고</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실행 가능하고</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개인화된 모범 사례 권장 사항을 제공</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560241" lvl="0" indent="-560241" latinLnBrk="0">
              <a:buFont typeface="Arial" panose="020B0604020202020204" pitchFamily="34" charset="0"/>
              <a:buChar char="•"/>
            </a:pPr>
            <a:endParaRPr lang="en-US" altLang="ko-KR" sz="1800" b="1">
              <a:solidFill>
                <a:srgbClr val="000000"/>
              </a:solidFill>
              <a:latin typeface="Segoe UI"/>
              <a:ea typeface="+mn-ea"/>
              <a:cs typeface="+mn-cs"/>
            </a:endParaRPr>
          </a:p>
          <a:p>
            <a:pPr marL="560241" lvl="0" indent="-560241" latinLnBrk="0">
              <a:buFont typeface="Arial" panose="020B0604020202020204" pitchFamily="34" charset="0"/>
              <a:buChar char="•"/>
            </a:pPr>
            <a:r>
              <a:rPr lang="ko-KR" altLang="en-US" sz="1800" b="1">
                <a:solidFill>
                  <a:srgbClr val="000000"/>
                </a:solidFill>
                <a:latin typeface="Segoe UI"/>
                <a:ea typeface="+mn-ea"/>
                <a:cs typeface="+mn-cs"/>
              </a:rPr>
              <a:t>고가용성</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업무상 중요한 응용 프로그램의 연속성을 보장하고 향상시키는데 필요한 권장사항 제시 </a:t>
            </a:r>
            <a:r>
              <a:rPr lang="en-US" altLang="ko-KR">
                <a:solidFill>
                  <a:srgbClr val="000000"/>
                </a:solidFill>
                <a:latin typeface="Segoe UI"/>
                <a:ea typeface="+mn-ea"/>
                <a:cs typeface="+mn-cs"/>
              </a:rPr>
              <a:t>– IaaS </a:t>
            </a:r>
            <a:r>
              <a:rPr lang="ko-KR" altLang="en-US">
                <a:solidFill>
                  <a:srgbClr val="000000"/>
                </a:solidFill>
                <a:latin typeface="Segoe UI"/>
                <a:ea typeface="+mn-ea"/>
                <a:cs typeface="+mn-cs"/>
              </a:rPr>
              <a:t>대상</a:t>
            </a:r>
            <a:endParaRPr lang="en-US" altLang="ko-KR" sz="1800">
              <a:solidFill>
                <a:srgbClr val="000000"/>
              </a:solidFill>
              <a:latin typeface="Segoe UI"/>
              <a:ea typeface="+mn-ea"/>
              <a:cs typeface="+mn-cs"/>
            </a:endParaRPr>
          </a:p>
          <a:p>
            <a:pPr marL="560241" lvl="0" indent="-560241" latinLnBrk="0">
              <a:buFont typeface="Arial" panose="020B0604020202020204" pitchFamily="34" charset="0"/>
              <a:buChar char="•"/>
            </a:pPr>
            <a:r>
              <a:rPr lang="ko-KR" altLang="en-US" sz="1800" b="1">
                <a:solidFill>
                  <a:srgbClr val="000000"/>
                </a:solidFill>
                <a:latin typeface="Segoe UI"/>
                <a:ea typeface="+mn-ea"/>
                <a:cs typeface="+mn-cs"/>
              </a:rPr>
              <a:t>보안</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보안 위반으로 이어질 수 있는 위협 및 취약점에 대한 권장사항 제시 </a:t>
            </a:r>
            <a:r>
              <a:rPr lang="en-US" altLang="ko-KR">
                <a:solidFill>
                  <a:srgbClr val="000000"/>
                </a:solidFill>
                <a:latin typeface="Segoe UI"/>
                <a:ea typeface="+mn-ea"/>
                <a:cs typeface="+mn-cs"/>
              </a:rPr>
              <a:t>– IaaS/PaaS </a:t>
            </a:r>
            <a:r>
              <a:rPr lang="ko-KR" altLang="en-US">
                <a:solidFill>
                  <a:srgbClr val="000000"/>
                </a:solidFill>
                <a:latin typeface="Segoe UI"/>
                <a:ea typeface="+mn-ea"/>
                <a:cs typeface="+mn-cs"/>
              </a:rPr>
              <a:t>대상</a:t>
            </a:r>
            <a:endParaRPr lang="en-US" altLang="ko-KR" sz="1800">
              <a:solidFill>
                <a:srgbClr val="000000"/>
              </a:solidFill>
              <a:latin typeface="Segoe UI"/>
              <a:ea typeface="+mn-ea"/>
              <a:cs typeface="+mn-cs"/>
            </a:endParaRPr>
          </a:p>
          <a:p>
            <a:pPr marL="560241" lvl="0" indent="-560241" latinLnBrk="0">
              <a:buFont typeface="Arial" panose="020B0604020202020204" pitchFamily="34" charset="0"/>
              <a:buChar char="•"/>
            </a:pPr>
            <a:r>
              <a:rPr lang="ko-KR" altLang="en-US" sz="1800" b="1">
                <a:solidFill>
                  <a:srgbClr val="000000"/>
                </a:solidFill>
                <a:latin typeface="Segoe UI"/>
                <a:ea typeface="+mn-ea"/>
                <a:cs typeface="+mn-cs"/>
              </a:rPr>
              <a:t>성능</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어플리케이션의 속도를 향상시킬 수 있는 권장사항 제시</a:t>
            </a:r>
            <a:r>
              <a:rPr lang="ko-KR" altLang="en-US" sz="1800">
                <a:solidFill>
                  <a:srgbClr val="000000"/>
                </a:solidFill>
                <a:latin typeface="Segoe UI"/>
              </a:rPr>
              <a:t> </a:t>
            </a:r>
            <a:r>
              <a:rPr lang="en-US" altLang="ko-KR">
                <a:solidFill>
                  <a:srgbClr val="000000"/>
                </a:solidFill>
                <a:latin typeface="Segoe UI"/>
              </a:rPr>
              <a:t>– </a:t>
            </a:r>
            <a:r>
              <a:rPr lang="en-US" altLang="ko-KR">
                <a:solidFill>
                  <a:srgbClr val="000000"/>
                </a:solidFill>
                <a:latin typeface="Segoe UI"/>
                <a:ea typeface="+mn-ea"/>
                <a:cs typeface="+mn-cs"/>
              </a:rPr>
              <a:t>PaaS </a:t>
            </a:r>
            <a:r>
              <a:rPr lang="ko-KR" altLang="en-US">
                <a:solidFill>
                  <a:srgbClr val="000000"/>
                </a:solidFill>
                <a:latin typeface="Segoe UI"/>
                <a:ea typeface="+mn-ea"/>
                <a:cs typeface="+mn-cs"/>
              </a:rPr>
              <a:t>대상</a:t>
            </a:r>
            <a:endParaRPr lang="en-US" altLang="ko-KR">
              <a:solidFill>
                <a:srgbClr val="000000"/>
              </a:solidFill>
              <a:latin typeface="Segoe UI"/>
              <a:ea typeface="+mn-ea"/>
              <a:cs typeface="+mn-cs"/>
            </a:endParaRPr>
          </a:p>
          <a:p>
            <a:pPr marL="560241" lvl="0" indent="-560241" latinLnBrk="0">
              <a:buFont typeface="Arial" panose="020B0604020202020204" pitchFamily="34" charset="0"/>
              <a:buChar char="•"/>
            </a:pPr>
            <a:r>
              <a:rPr lang="ko-KR" altLang="en-US" sz="1800" b="1">
                <a:solidFill>
                  <a:srgbClr val="000000"/>
                </a:solidFill>
                <a:latin typeface="Segoe UI"/>
                <a:ea typeface="+mn-ea"/>
                <a:cs typeface="+mn-cs"/>
              </a:rPr>
              <a:t>비용</a:t>
            </a:r>
            <a:r>
              <a:rPr lang="en-US" altLang="ko-KR" sz="1800">
                <a:solidFill>
                  <a:srgbClr val="000000"/>
                </a:solidFill>
                <a:latin typeface="Segoe UI"/>
                <a:ea typeface="+mn-ea"/>
                <a:cs typeface="+mn-cs"/>
              </a:rPr>
              <a:t>: </a:t>
            </a:r>
            <a:r>
              <a:rPr lang="ko-KR" altLang="en-US" sz="1800">
                <a:solidFill>
                  <a:srgbClr val="000000"/>
                </a:solidFill>
                <a:latin typeface="Segoe UI"/>
                <a:ea typeface="+mn-ea"/>
                <a:cs typeface="+mn-cs"/>
              </a:rPr>
              <a:t>전체 </a:t>
            </a:r>
            <a:r>
              <a:rPr lang="en-US" altLang="ko-KR" sz="1800">
                <a:solidFill>
                  <a:srgbClr val="000000"/>
                </a:solidFill>
                <a:latin typeface="Segoe UI"/>
                <a:ea typeface="+mn-ea"/>
                <a:cs typeface="+mn-cs"/>
              </a:rPr>
              <a:t>Azure </a:t>
            </a:r>
            <a:r>
              <a:rPr lang="ko-KR" altLang="en-US" sz="1800">
                <a:solidFill>
                  <a:srgbClr val="000000"/>
                </a:solidFill>
                <a:latin typeface="Segoe UI"/>
                <a:ea typeface="+mn-ea"/>
                <a:cs typeface="+mn-cs"/>
              </a:rPr>
              <a:t>사용을 최적화하고 사용량을 줄일 수 있는 권장사항 제시 </a:t>
            </a:r>
            <a:r>
              <a:rPr lang="en-US" altLang="ko-KR">
                <a:solidFill>
                  <a:srgbClr val="000000"/>
                </a:solidFill>
                <a:latin typeface="Segoe UI"/>
                <a:ea typeface="+mn-ea"/>
                <a:cs typeface="+mn-cs"/>
              </a:rPr>
              <a:t>– IaaS</a:t>
            </a:r>
            <a:r>
              <a:rPr lang="ko-KR" altLang="en-US">
                <a:solidFill>
                  <a:srgbClr val="000000"/>
                </a:solidFill>
                <a:latin typeface="Segoe UI"/>
                <a:ea typeface="+mn-ea"/>
                <a:cs typeface="+mn-cs"/>
              </a:rPr>
              <a:t> 대상</a:t>
            </a:r>
            <a:endParaRPr kumimoji="0" lang="en-US" b="0" i="0" u="none" strike="noStrike" kern="1200" cap="none" spc="0" normalizeH="0" baseline="0" noProof="0">
              <a:ln>
                <a:noFill/>
              </a:ln>
              <a:solidFill>
                <a:srgbClr val="000000"/>
              </a:solidFill>
              <a:effectLst/>
              <a:uLnTx/>
              <a:uFillTx/>
              <a:latin typeface="Segoe UI"/>
              <a:ea typeface="+mn-ea"/>
              <a:cs typeface="+mn-cs"/>
            </a:endParaRPr>
          </a:p>
        </p:txBody>
      </p:sp>
      <p:pic>
        <p:nvPicPr>
          <p:cNvPr id="8" name="Picture 6">
            <a:extLst>
              <a:ext uri="{FF2B5EF4-FFF2-40B4-BE49-F238E27FC236}">
                <a16:creationId xmlns:a16="http://schemas.microsoft.com/office/drawing/2014/main" id="{A9D5EA9B-5665-434A-87B3-D0021FDDAF2C}"/>
              </a:ext>
            </a:extLst>
          </p:cNvPr>
          <p:cNvPicPr>
            <a:picLocks noChangeAspect="1"/>
          </p:cNvPicPr>
          <p:nvPr/>
        </p:nvPicPr>
        <p:blipFill>
          <a:blip r:embed="rId2"/>
          <a:stretch>
            <a:fillRect/>
          </a:stretch>
        </p:blipFill>
        <p:spPr>
          <a:xfrm>
            <a:off x="6413883" y="1654111"/>
            <a:ext cx="5332502" cy="4379842"/>
          </a:xfrm>
          <a:prstGeom prst="rect">
            <a:avLst/>
          </a:prstGeom>
        </p:spPr>
      </p:pic>
    </p:spTree>
    <p:extLst>
      <p:ext uri="{BB962C8B-B14F-4D97-AF65-F5344CB8AC3E}">
        <p14:creationId xmlns:p14="http://schemas.microsoft.com/office/powerpoint/2010/main" val="84199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6424" y="2152887"/>
            <a:ext cx="5669576" cy="3105466"/>
          </a:xfrm>
        </p:spPr>
        <p:txBody>
          <a:bodyPr/>
          <a:lstStyle/>
          <a:p>
            <a:r>
              <a:rPr lang="en-US" sz="1800">
                <a:latin typeface="+mj-lt"/>
              </a:rPr>
              <a:t>VM</a:t>
            </a:r>
            <a:r>
              <a:rPr lang="ko-KR" altLang="en-US" sz="1800">
                <a:latin typeface="+mj-lt"/>
              </a:rPr>
              <a:t> </a:t>
            </a:r>
            <a:r>
              <a:rPr lang="en-US" altLang="ko-KR" sz="1800">
                <a:latin typeface="+mj-lt"/>
              </a:rPr>
              <a:t>Scale Sets</a:t>
            </a:r>
            <a:r>
              <a:rPr lang="ko-KR" altLang="en-US" sz="1800">
                <a:latin typeface="+mj-lt"/>
              </a:rPr>
              <a:t>를 통해</a:t>
            </a:r>
            <a:r>
              <a:rPr lang="en-US" altLang="ko-KR" sz="1800">
                <a:latin typeface="+mj-lt"/>
              </a:rPr>
              <a:t> </a:t>
            </a:r>
            <a:r>
              <a:rPr lang="ko-KR" altLang="en-US" sz="1800">
                <a:latin typeface="+mj-lt"/>
              </a:rPr>
              <a:t>수천개의 동일한 가상머신을 수 분 이내에 생성할 수 있기때문에</a:t>
            </a:r>
            <a:r>
              <a:rPr lang="en-US" altLang="ko-KR" sz="1800">
                <a:latin typeface="+mj-lt"/>
              </a:rPr>
              <a:t>, </a:t>
            </a:r>
            <a:r>
              <a:rPr lang="ko-KR" altLang="en-US" sz="1800">
                <a:latin typeface="+mj-lt"/>
              </a:rPr>
              <a:t>고객은 서비스</a:t>
            </a:r>
            <a:r>
              <a:rPr lang="en-US" altLang="ko-KR" sz="1800">
                <a:latin typeface="+mj-lt"/>
              </a:rPr>
              <a:t>(</a:t>
            </a:r>
            <a:r>
              <a:rPr lang="ko-KR" altLang="en-US" sz="1800">
                <a:latin typeface="+mj-lt"/>
              </a:rPr>
              <a:t>어플리케이션</a:t>
            </a:r>
            <a:r>
              <a:rPr lang="en-US" altLang="ko-KR" sz="1800">
                <a:latin typeface="+mj-lt"/>
              </a:rPr>
              <a:t>)</a:t>
            </a:r>
            <a:r>
              <a:rPr lang="ko-KR" altLang="en-US" sz="1800">
                <a:latin typeface="+mj-lt"/>
              </a:rPr>
              <a:t>에 집중할 수 있음</a:t>
            </a:r>
            <a:endParaRPr lang="en-US" sz="1800">
              <a:latin typeface="+mj-lt"/>
            </a:endParaRPr>
          </a:p>
          <a:p>
            <a:pPr marL="231775" indent="-231775">
              <a:buClr>
                <a:schemeClr val="tx2"/>
              </a:buClr>
              <a:buSzPct val="100000"/>
              <a:buFont typeface="Arial" panose="020B0604020202020204" pitchFamily="34" charset="0"/>
              <a:buChar char="•"/>
            </a:pPr>
            <a:r>
              <a:rPr lang="en-US" altLang="ko-KR" sz="1800"/>
              <a:t>Health Check</a:t>
            </a:r>
            <a:r>
              <a:rPr lang="ko-KR" altLang="en-US" sz="1800"/>
              <a:t>을 기반으로 자동 </a:t>
            </a:r>
            <a:r>
              <a:rPr lang="en-US" altLang="ko-KR" sz="1800"/>
              <a:t>Scale-out/in</a:t>
            </a:r>
            <a:r>
              <a:rPr lang="ko-KR" altLang="en-US" sz="1800"/>
              <a:t> 제공</a:t>
            </a:r>
            <a:endParaRPr lang="en-US" sz="1800"/>
          </a:p>
          <a:p>
            <a:pPr marL="231775" indent="-231775">
              <a:buClr>
                <a:schemeClr val="tx2"/>
              </a:buClr>
              <a:buSzPct val="100000"/>
              <a:buFont typeface="Arial" panose="020B0604020202020204" pitchFamily="34" charset="0"/>
              <a:buChar char="•"/>
            </a:pPr>
            <a:r>
              <a:rPr lang="en-US" altLang="ko-KR" sz="1800"/>
              <a:t>Azure Load balancer</a:t>
            </a:r>
            <a:r>
              <a:rPr lang="ko-KR" altLang="en-US" sz="1800"/>
              <a:t> 또는</a:t>
            </a:r>
            <a:r>
              <a:rPr lang="en-US" altLang="ko-KR" sz="1800"/>
              <a:t> Application Gateway</a:t>
            </a:r>
            <a:r>
              <a:rPr lang="ko-KR" altLang="en-US" sz="1800"/>
              <a:t>와 손쉬운 연계 지원</a:t>
            </a:r>
            <a:endParaRPr lang="en-US" sz="1800"/>
          </a:p>
          <a:p>
            <a:pPr marL="231775" indent="-231775">
              <a:buClr>
                <a:schemeClr val="tx2"/>
              </a:buClr>
              <a:buSzPct val="100000"/>
              <a:buFont typeface="Arial" panose="020B0604020202020204" pitchFamily="34" charset="0"/>
              <a:buChar char="•"/>
            </a:pPr>
            <a:r>
              <a:rPr lang="en-US" altLang="ko-KR" sz="1800"/>
              <a:t>VM</a:t>
            </a:r>
            <a:r>
              <a:rPr lang="ko-KR" altLang="en-US" sz="1800"/>
              <a:t>에 대한 자동</a:t>
            </a:r>
            <a:r>
              <a:rPr lang="en-US" altLang="ko-KR" sz="1800"/>
              <a:t> OS </a:t>
            </a:r>
            <a:r>
              <a:rPr lang="ko-KR" altLang="en-US" sz="1800"/>
              <a:t>이미지 업데이트</a:t>
            </a:r>
            <a:endParaRPr lang="en-US" sz="1800"/>
          </a:p>
          <a:p>
            <a:pPr marL="231775" indent="-231775">
              <a:buClr>
                <a:schemeClr val="tx2"/>
              </a:buClr>
              <a:buSzPct val="100000"/>
              <a:buFont typeface="Arial" panose="020B0604020202020204" pitchFamily="34" charset="0"/>
              <a:buChar char="•"/>
            </a:pPr>
            <a:r>
              <a:rPr lang="ko-KR" altLang="en-US" sz="1800"/>
              <a:t>비용 절감을 위한 </a:t>
            </a:r>
            <a:r>
              <a:rPr lang="en-US" altLang="ko-KR" sz="1800"/>
              <a:t>Spot VM </a:t>
            </a:r>
            <a:r>
              <a:rPr lang="ko-KR" altLang="en-US" sz="1800"/>
              <a:t>배포 지원</a:t>
            </a:r>
            <a:endParaRPr lang="en-US" sz="1800"/>
          </a:p>
          <a:p>
            <a:pPr marL="231775" indent="-231775">
              <a:buClr>
                <a:schemeClr val="tx2"/>
              </a:buClr>
              <a:buSzPct val="100000"/>
              <a:buFont typeface="Arial" panose="020B0604020202020204" pitchFamily="34" charset="0"/>
              <a:buChar char="•"/>
            </a:pPr>
            <a:r>
              <a:rPr lang="en-US" altLang="ko-KR" sz="1800"/>
              <a:t>Cross-zone </a:t>
            </a:r>
            <a:r>
              <a:rPr lang="ko-KR" altLang="en-US" sz="1800"/>
              <a:t>배포 지원</a:t>
            </a:r>
            <a:endParaRPr lang="en-US" sz="1800"/>
          </a:p>
        </p:txBody>
      </p:sp>
      <p:grpSp>
        <p:nvGrpSpPr>
          <p:cNvPr id="220" name="Group 219">
            <a:extLst>
              <a:ext uri="{FF2B5EF4-FFF2-40B4-BE49-F238E27FC236}">
                <a16:creationId xmlns:a16="http://schemas.microsoft.com/office/drawing/2014/main" id="{9059E515-E221-4A4A-8391-73DC298FD64F}"/>
              </a:ext>
            </a:extLst>
          </p:cNvPr>
          <p:cNvGrpSpPr>
            <a:grpSpLocks noChangeAspect="1"/>
          </p:cNvGrpSpPr>
          <p:nvPr/>
        </p:nvGrpSpPr>
        <p:grpSpPr>
          <a:xfrm>
            <a:off x="7650326" y="1197033"/>
            <a:ext cx="2944869" cy="5101694"/>
            <a:chOff x="6096000" y="1285940"/>
            <a:chExt cx="2238375" cy="3877763"/>
          </a:xfrm>
        </p:grpSpPr>
        <p:pic>
          <p:nvPicPr>
            <p:cNvPr id="221" name="Picture 220">
              <a:extLst>
                <a:ext uri="{FF2B5EF4-FFF2-40B4-BE49-F238E27FC236}">
                  <a16:creationId xmlns:a16="http://schemas.microsoft.com/office/drawing/2014/main" id="{0657075F-5FD7-4ED7-BD52-E24CFB417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85940"/>
              <a:ext cx="2095500" cy="904875"/>
            </a:xfrm>
            <a:prstGeom prst="rect">
              <a:avLst/>
            </a:prstGeom>
          </p:spPr>
        </p:pic>
        <p:pic>
          <p:nvPicPr>
            <p:cNvPr id="222" name="Picture 221">
              <a:extLst>
                <a:ext uri="{FF2B5EF4-FFF2-40B4-BE49-F238E27FC236}">
                  <a16:creationId xmlns:a16="http://schemas.microsoft.com/office/drawing/2014/main" id="{442B9392-E4B4-496A-9B77-B47B14784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5" y="4115953"/>
              <a:ext cx="2095500" cy="1047750"/>
            </a:xfrm>
            <a:prstGeom prst="rect">
              <a:avLst/>
            </a:prstGeom>
          </p:spPr>
        </p:pic>
        <p:pic>
          <p:nvPicPr>
            <p:cNvPr id="223" name="Picture 222">
              <a:extLst>
                <a:ext uri="{FF2B5EF4-FFF2-40B4-BE49-F238E27FC236}">
                  <a16:creationId xmlns:a16="http://schemas.microsoft.com/office/drawing/2014/main" id="{FDBB2E36-4C99-42B5-A72F-F6962AEC7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376631"/>
              <a:ext cx="2238375" cy="1143000"/>
            </a:xfrm>
            <a:prstGeom prst="rect">
              <a:avLst/>
            </a:prstGeom>
          </p:spPr>
        </p:pic>
      </p:grpSp>
      <p:sp>
        <p:nvSpPr>
          <p:cNvPr id="37" name="제목 5">
            <a:extLst>
              <a:ext uri="{FF2B5EF4-FFF2-40B4-BE49-F238E27FC236}">
                <a16:creationId xmlns:a16="http://schemas.microsoft.com/office/drawing/2014/main" id="{32DA01AC-E72A-471C-98B5-1DB63035E059}"/>
              </a:ext>
            </a:extLst>
          </p:cNvPr>
          <p:cNvSpPr>
            <a:spLocks noGrp="1"/>
          </p:cNvSpPr>
          <p:nvPr>
            <p:ph type="title"/>
          </p:nvPr>
        </p:nvSpPr>
        <p:spPr>
          <a:xfrm>
            <a:off x="381000" y="365125"/>
            <a:ext cx="11430000" cy="1115331"/>
          </a:xfrm>
        </p:spPr>
        <p:txBody>
          <a:bodyPr>
            <a:normAutofit/>
          </a:bodyPr>
          <a:lstStyle/>
          <a:p>
            <a:r>
              <a:rPr lang="en-US" altLang="ko-KR" sz="4400" spc="0">
                <a:ln>
                  <a:noFill/>
                </a:ln>
                <a:solidFill>
                  <a:srgbClr val="0078D7"/>
                </a:solidFill>
                <a:cs typeface="+mj-cs"/>
              </a:rPr>
              <a:t>VMSS (VM Scale Sets)</a:t>
            </a:r>
            <a:br>
              <a:rPr lang="en-US" altLang="ko-KR" sz="4400" spc="0">
                <a:ln>
                  <a:noFill/>
                </a:ln>
                <a:solidFill>
                  <a:srgbClr val="0078D7"/>
                </a:solidFill>
                <a:cs typeface="+mj-cs"/>
              </a:rPr>
            </a:br>
            <a:r>
              <a:rPr lang="ko-KR" altLang="en-US" sz="2800" spc="0">
                <a:ln>
                  <a:noFill/>
                </a:ln>
                <a:solidFill>
                  <a:srgbClr val="404040"/>
                </a:solidFill>
                <a:cs typeface="+mj-cs"/>
              </a:rPr>
              <a:t>가상머신에 오토스케일 적용</a:t>
            </a:r>
            <a:endParaRPr lang="ko-KR" altLang="en-US" sz="2400">
              <a:solidFill>
                <a:srgbClr val="404040"/>
              </a:solidFill>
            </a:endParaRPr>
          </a:p>
        </p:txBody>
      </p:sp>
      <p:sp>
        <p:nvSpPr>
          <p:cNvPr id="6" name="Text Placeholder 5">
            <a:extLst>
              <a:ext uri="{FF2B5EF4-FFF2-40B4-BE49-F238E27FC236}">
                <a16:creationId xmlns:a16="http://schemas.microsoft.com/office/drawing/2014/main" id="{4386931A-CC8D-4D81-BE43-761BB793B6E0}"/>
              </a:ext>
            </a:extLst>
          </p:cNvPr>
          <p:cNvSpPr>
            <a:spLocks noGrp="1"/>
          </p:cNvSpPr>
          <p:nvPr>
            <p:ph type="body" sz="quarter" idx="11"/>
          </p:nvPr>
        </p:nvSpPr>
        <p:spPr>
          <a:xfrm>
            <a:off x="426423" y="6376885"/>
            <a:ext cx="5821382" cy="258532"/>
          </a:xfrm>
        </p:spPr>
        <p:txBody>
          <a:bodyPr/>
          <a:lstStyle/>
          <a:p>
            <a:r>
              <a:rPr lang="en-US" altLang="ko-KR">
                <a:hlinkClick r:id="rId6"/>
              </a:rPr>
              <a:t>https://azure.microsoft.com/en-us/services/virtual-machine-scale-sets/</a:t>
            </a:r>
            <a:r>
              <a:rPr lang="en-US" altLang="ko-KR"/>
              <a:t> </a:t>
            </a:r>
            <a:endParaRPr lang="ko-KR" altLang="en-US"/>
          </a:p>
        </p:txBody>
      </p:sp>
      <p:grpSp>
        <p:nvGrpSpPr>
          <p:cNvPr id="9" name="Group 55">
            <a:extLst>
              <a:ext uri="{FF2B5EF4-FFF2-40B4-BE49-F238E27FC236}">
                <a16:creationId xmlns:a16="http://schemas.microsoft.com/office/drawing/2014/main" id="{E91C75BD-FFFB-446C-8F8D-3BCBB4CD9F8D}"/>
              </a:ext>
            </a:extLst>
          </p:cNvPr>
          <p:cNvGrpSpPr/>
          <p:nvPr/>
        </p:nvGrpSpPr>
        <p:grpSpPr>
          <a:xfrm>
            <a:off x="9215775" y="485715"/>
            <a:ext cx="868557" cy="644434"/>
            <a:chOff x="10332992" y="479425"/>
            <a:chExt cx="868680" cy="644525"/>
          </a:xfrm>
        </p:grpSpPr>
        <p:sp>
          <p:nvSpPr>
            <p:cNvPr id="10" name="TextBox 9">
              <a:extLst>
                <a:ext uri="{FF2B5EF4-FFF2-40B4-BE49-F238E27FC236}">
                  <a16:creationId xmlns:a16="http://schemas.microsoft.com/office/drawing/2014/main" id="{A46C40C7-A363-4A94-8808-FAFC09E3677A}"/>
                </a:ext>
              </a:extLst>
            </p:cNvPr>
            <p:cNvSpPr txBox="1"/>
            <p:nvPr/>
          </p:nvSpPr>
          <p:spPr>
            <a:xfrm>
              <a:off x="10332992" y="479425"/>
              <a:ext cx="868680" cy="261734"/>
            </a:xfrm>
            <a:prstGeom prst="rect">
              <a:avLst/>
            </a:prstGeom>
            <a:noFill/>
          </p:spPr>
          <p:txBody>
            <a:bodyPr wrap="square" lIns="45713" tIns="45713" rIns="45713" bIns="4571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a:ln>
                    <a:noFill/>
                  </a:ln>
                  <a:solidFill>
                    <a:schemeClr val="tx1">
                      <a:lumMod val="75000"/>
                      <a:lumOff val="25000"/>
                    </a:schemeClr>
                  </a:solidFill>
                  <a:effectLst/>
                  <a:uLnTx/>
                  <a:uFillTx/>
                  <a:latin typeface="Segoe UI Semibold" panose="020B0702040204020203" pitchFamily="34" charset="0"/>
                  <a:cs typeface="Segoe UI Semibold" panose="020B0702040204020203" pitchFamily="34" charset="0"/>
                </a:rPr>
                <a:t>Storage</a:t>
              </a:r>
            </a:p>
          </p:txBody>
        </p:sp>
        <p:sp>
          <p:nvSpPr>
            <p:cNvPr id="11" name="Freeform 9">
              <a:extLst>
                <a:ext uri="{FF2B5EF4-FFF2-40B4-BE49-F238E27FC236}">
                  <a16:creationId xmlns:a16="http://schemas.microsoft.com/office/drawing/2014/main" id="{E8980967-6656-47B2-958A-60578B84D6B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nvGrpSpPr>
          <p:cNvPr id="12" name="Group 66">
            <a:extLst>
              <a:ext uri="{FF2B5EF4-FFF2-40B4-BE49-F238E27FC236}">
                <a16:creationId xmlns:a16="http://schemas.microsoft.com/office/drawing/2014/main" id="{995B933B-319A-4453-B664-88E9EC95E651}"/>
              </a:ext>
            </a:extLst>
          </p:cNvPr>
          <p:cNvGrpSpPr/>
          <p:nvPr/>
        </p:nvGrpSpPr>
        <p:grpSpPr>
          <a:xfrm>
            <a:off x="10084444" y="485714"/>
            <a:ext cx="959852" cy="647609"/>
            <a:chOff x="11201784" y="479425"/>
            <a:chExt cx="959988" cy="647700"/>
          </a:xfrm>
        </p:grpSpPr>
        <p:sp>
          <p:nvSpPr>
            <p:cNvPr id="13" name="TextBox 12">
              <a:extLst>
                <a:ext uri="{FF2B5EF4-FFF2-40B4-BE49-F238E27FC236}">
                  <a16:creationId xmlns:a16="http://schemas.microsoft.com/office/drawing/2014/main" id="{45BDBF49-9D5C-4D10-B0C0-8EB4A8EDA290}"/>
                </a:ext>
              </a:extLst>
            </p:cNvPr>
            <p:cNvSpPr txBox="1"/>
            <p:nvPr/>
          </p:nvSpPr>
          <p:spPr>
            <a:xfrm>
              <a:off x="11201784" y="479425"/>
              <a:ext cx="959988" cy="261734"/>
            </a:xfrm>
            <a:prstGeom prst="rect">
              <a:avLst/>
            </a:prstGeom>
            <a:noFill/>
          </p:spPr>
          <p:txBody>
            <a:bodyPr wrap="square" lIns="45713" tIns="45713" rIns="45713" bIns="4571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a:ln>
                    <a:noFill/>
                  </a:ln>
                  <a:solidFill>
                    <a:schemeClr val="tx1">
                      <a:lumMod val="75000"/>
                      <a:lumOff val="25000"/>
                    </a:schemeClr>
                  </a:solidFill>
                  <a:effectLst/>
                  <a:uLnTx/>
                  <a:uFillTx/>
                  <a:latin typeface="Segoe UI Semibold" panose="020B0702040204020203" pitchFamily="34" charset="0"/>
                  <a:cs typeface="Segoe UI Semibold" panose="020B0702040204020203" pitchFamily="34" charset="0"/>
                </a:rPr>
                <a:t>네트워킹</a:t>
              </a:r>
            </a:p>
          </p:txBody>
        </p:sp>
        <p:sp>
          <p:nvSpPr>
            <p:cNvPr id="14" name="Freeform 13">
              <a:extLst>
                <a:ext uri="{FF2B5EF4-FFF2-40B4-BE49-F238E27FC236}">
                  <a16:creationId xmlns:a16="http://schemas.microsoft.com/office/drawing/2014/main" id="{0313596F-2349-406B-8178-F16D2BC78B9E}"/>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nvGrpSpPr>
          <p:cNvPr id="15" name="Group 90">
            <a:extLst>
              <a:ext uri="{FF2B5EF4-FFF2-40B4-BE49-F238E27FC236}">
                <a16:creationId xmlns:a16="http://schemas.microsoft.com/office/drawing/2014/main" id="{2DF7ED21-F57F-4BA4-974A-68BA7A7DC8AA}"/>
              </a:ext>
            </a:extLst>
          </p:cNvPr>
          <p:cNvGrpSpPr/>
          <p:nvPr/>
        </p:nvGrpSpPr>
        <p:grpSpPr>
          <a:xfrm>
            <a:off x="8418369" y="3987"/>
            <a:ext cx="868556" cy="1120300"/>
            <a:chOff x="8418690" y="122608"/>
            <a:chExt cx="868680" cy="1120460"/>
          </a:xfrm>
        </p:grpSpPr>
        <p:sp>
          <p:nvSpPr>
            <p:cNvPr id="16" name="Rectangle 91">
              <a:extLst>
                <a:ext uri="{FF2B5EF4-FFF2-40B4-BE49-F238E27FC236}">
                  <a16:creationId xmlns:a16="http://schemas.microsoft.com/office/drawing/2014/main" id="{723437B5-694C-41E5-9906-D7ACE1FB5F20}"/>
                </a:ext>
              </a:extLst>
            </p:cNvPr>
            <p:cNvSpPr/>
            <p:nvPr/>
          </p:nvSpPr>
          <p:spPr bwMode="auto">
            <a:xfrm>
              <a:off x="8436204" y="122608"/>
              <a:ext cx="849272" cy="479425"/>
            </a:xfrm>
            <a:prstGeom prst="rect">
              <a:avLst/>
            </a:prstGeom>
            <a:solidFill>
              <a:schemeClr val="tx1">
                <a:lumMod val="25000"/>
                <a:lumOff val="75000"/>
              </a:schemeClr>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Light"/>
                <a:ea typeface="+mn-ea"/>
                <a:cs typeface="+mn-cs"/>
              </a:endParaRPr>
            </a:p>
          </p:txBody>
        </p:sp>
        <p:grpSp>
          <p:nvGrpSpPr>
            <p:cNvPr id="17" name="Group 93">
              <a:extLst>
                <a:ext uri="{FF2B5EF4-FFF2-40B4-BE49-F238E27FC236}">
                  <a16:creationId xmlns:a16="http://schemas.microsoft.com/office/drawing/2014/main" id="{30F9001A-1663-4BE2-A88D-36D491DD18EA}"/>
                </a:ext>
              </a:extLst>
            </p:cNvPr>
            <p:cNvGrpSpPr/>
            <p:nvPr/>
          </p:nvGrpSpPr>
          <p:grpSpPr>
            <a:xfrm>
              <a:off x="8418690" y="598543"/>
              <a:ext cx="868680" cy="644525"/>
              <a:chOff x="9418637" y="479425"/>
              <a:chExt cx="868680" cy="644525"/>
            </a:xfrm>
          </p:grpSpPr>
          <p:sp>
            <p:nvSpPr>
              <p:cNvPr id="18" name="TextBox 17">
                <a:extLst>
                  <a:ext uri="{FF2B5EF4-FFF2-40B4-BE49-F238E27FC236}">
                    <a16:creationId xmlns:a16="http://schemas.microsoft.com/office/drawing/2014/main" id="{0E8A9579-DC10-4CB8-8443-4B1811D60EBF}"/>
                  </a:ext>
                </a:extLst>
              </p:cNvPr>
              <p:cNvSpPr txBox="1"/>
              <p:nvPr/>
            </p:nvSpPr>
            <p:spPr>
              <a:xfrm>
                <a:off x="9418637" y="479425"/>
                <a:ext cx="868680" cy="261735"/>
              </a:xfrm>
              <a:prstGeom prst="rect">
                <a:avLst/>
              </a:prstGeom>
              <a:noFill/>
            </p:spPr>
            <p:txBody>
              <a:bodyPr wrap="square" lIns="45713" tIns="45713" rIns="45713" bIns="45713" rtlCol="0">
                <a:spAutoFit/>
              </a:bodyPr>
              <a:lstStyle/>
              <a:p>
                <a:pPr marL="0" marR="0" lvl="0" indent="0" algn="ctr" defTabSz="932597"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a:ln>
                      <a:noFill/>
                    </a:ln>
                    <a:solidFill>
                      <a:schemeClr val="tx1">
                        <a:lumMod val="25000"/>
                        <a:lumOff val="75000"/>
                      </a:schemeClr>
                    </a:solidFill>
                    <a:effectLst/>
                    <a:uLnTx/>
                    <a:uFillTx/>
                    <a:latin typeface="Segoe UI Semibold" panose="020B0702040204020203" pitchFamily="34" charset="0"/>
                    <a:cs typeface="Segoe UI Semibold" panose="020B0702040204020203" pitchFamily="34" charset="0"/>
                  </a:rPr>
                  <a:t>Compute</a:t>
                </a:r>
              </a:p>
            </p:txBody>
          </p:sp>
          <p:sp>
            <p:nvSpPr>
              <p:cNvPr id="19" name="Freeform 5">
                <a:extLst>
                  <a:ext uri="{FF2B5EF4-FFF2-40B4-BE49-F238E27FC236}">
                    <a16:creationId xmlns:a16="http://schemas.microsoft.com/office/drawing/2014/main" id="{43CDC06C-448B-4F0A-A5D8-941F5946075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25000"/>
                  <a:lumOff val="75000"/>
                </a:schemeClr>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4717">
                        <a:srgbClr val="505050"/>
                      </a:gs>
                      <a:gs pos="32075">
                        <a:srgbClr val="505050"/>
                      </a:gs>
                    </a:gsLst>
                    <a:lin ang="5400000" scaled="1"/>
                  </a:gradFill>
                  <a:effectLst/>
                  <a:uLnTx/>
                  <a:uFillTx/>
                  <a:latin typeface="Segoe UI Light"/>
                </a:endParaRPr>
              </a:p>
            </p:txBody>
          </p:sp>
        </p:grpSp>
      </p:grpSp>
    </p:spTree>
    <p:extLst>
      <p:ext uri="{BB962C8B-B14F-4D97-AF65-F5344CB8AC3E}">
        <p14:creationId xmlns:p14="http://schemas.microsoft.com/office/powerpoint/2010/main" val="1739381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DE78CD-8425-476D-8B38-DA26747988F8}"/>
              </a:ext>
            </a:extLst>
          </p:cNvPr>
          <p:cNvSpPr txBox="1"/>
          <p:nvPr/>
        </p:nvSpPr>
        <p:spPr>
          <a:xfrm>
            <a:off x="1269653" y="6360639"/>
            <a:ext cx="9464039" cy="646331"/>
          </a:xfrm>
          <a:prstGeom prst="rect">
            <a:avLst/>
          </a:prstGeom>
          <a:noFill/>
        </p:spPr>
        <p:txBody>
          <a:bodyPr wrap="square">
            <a:spAutoFit/>
          </a:bodyPr>
          <a:lstStyle/>
          <a:p>
            <a:r>
              <a:rPr lang="ko-KR" altLang="en-US">
                <a:hlinkClick r:id="rId3"/>
              </a:rPr>
              <a:t>https://docs.microsoft.com/ko-kr/azure/virtual-machines/linux/quick-create-portal</a:t>
            </a:r>
            <a:endParaRPr lang="en-US" altLang="ko-KR"/>
          </a:p>
          <a:p>
            <a:endParaRPr lang="ko-KR" altLang="en-US"/>
          </a:p>
        </p:txBody>
      </p:sp>
      <p:pic>
        <p:nvPicPr>
          <p:cNvPr id="5" name="그림 4">
            <a:extLst>
              <a:ext uri="{FF2B5EF4-FFF2-40B4-BE49-F238E27FC236}">
                <a16:creationId xmlns:a16="http://schemas.microsoft.com/office/drawing/2014/main" id="{DFE004AD-8240-4243-A6F7-282B6705DF9D}"/>
              </a:ext>
            </a:extLst>
          </p:cNvPr>
          <p:cNvPicPr/>
          <p:nvPr/>
        </p:nvPicPr>
        <p:blipFill>
          <a:blip r:embed="rId4"/>
          <a:stretch>
            <a:fillRect/>
          </a:stretch>
        </p:blipFill>
        <p:spPr>
          <a:xfrm>
            <a:off x="1413704" y="1137424"/>
            <a:ext cx="7891345" cy="5223215"/>
          </a:xfrm>
          <a:prstGeom prst="rect">
            <a:avLst/>
          </a:prstGeom>
          <a:ln>
            <a:solidFill>
              <a:schemeClr val="tx1"/>
            </a:solidFill>
          </a:ln>
        </p:spPr>
      </p:pic>
      <p:sp>
        <p:nvSpPr>
          <p:cNvPr id="7" name="제목 5">
            <a:extLst>
              <a:ext uri="{FF2B5EF4-FFF2-40B4-BE49-F238E27FC236}">
                <a16:creationId xmlns:a16="http://schemas.microsoft.com/office/drawing/2014/main" id="{6174A1AD-58B8-41AE-B92A-ACA6DE30D759}"/>
              </a:ext>
            </a:extLst>
          </p:cNvPr>
          <p:cNvSpPr>
            <a:spLocks noGrp="1"/>
          </p:cNvSpPr>
          <p:nvPr>
            <p:ph type="title"/>
          </p:nvPr>
        </p:nvSpPr>
        <p:spPr>
          <a:xfrm>
            <a:off x="381000" y="30595"/>
            <a:ext cx="11430000" cy="1115331"/>
          </a:xfrm>
        </p:spPr>
        <p:txBody>
          <a:bodyPr>
            <a:normAutofit/>
          </a:bodyPr>
          <a:lstStyle/>
          <a:p>
            <a:r>
              <a:rPr lang="en-US" altLang="ko-KR" sz="4400" spc="0">
                <a:ln>
                  <a:noFill/>
                </a:ln>
                <a:solidFill>
                  <a:srgbClr val="0078D7"/>
                </a:solidFill>
                <a:cs typeface="+mj-cs"/>
              </a:rPr>
              <a:t>Demo</a:t>
            </a:r>
            <a:endParaRPr lang="ko-KR" altLang="en-US" sz="2400">
              <a:solidFill>
                <a:srgbClr val="404040"/>
              </a:solidFill>
            </a:endParaRPr>
          </a:p>
        </p:txBody>
      </p:sp>
    </p:spTree>
    <p:extLst>
      <p:ext uri="{BB962C8B-B14F-4D97-AF65-F5344CB8AC3E}">
        <p14:creationId xmlns:p14="http://schemas.microsoft.com/office/powerpoint/2010/main" val="1634339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1BBA33-2422-4B13-AE9B-0FD97A68B5F4}"/>
              </a:ext>
            </a:extLst>
          </p:cNvPr>
          <p:cNvSpPr>
            <a:spLocks noGrp="1"/>
          </p:cNvSpPr>
          <p:nvPr>
            <p:ph type="ctrTitle"/>
          </p:nvPr>
        </p:nvSpPr>
        <p:spPr/>
        <p:txBody>
          <a:bodyPr>
            <a:normAutofit/>
          </a:bodyPr>
          <a:lstStyle/>
          <a:p>
            <a:r>
              <a:rPr lang="en-US" altLang="ko-KR"/>
              <a:t>Azure Storage</a:t>
            </a:r>
            <a:endParaRPr lang="ko-KR" altLang="en-US"/>
          </a:p>
        </p:txBody>
      </p:sp>
      <p:grpSp>
        <p:nvGrpSpPr>
          <p:cNvPr id="3" name="Group 16">
            <a:extLst>
              <a:ext uri="{FF2B5EF4-FFF2-40B4-BE49-F238E27FC236}">
                <a16:creationId xmlns:a16="http://schemas.microsoft.com/office/drawing/2014/main" id="{8FF8E543-93CB-43D0-83E7-3D26A7246859}"/>
              </a:ext>
            </a:extLst>
          </p:cNvPr>
          <p:cNvGrpSpPr/>
          <p:nvPr/>
        </p:nvGrpSpPr>
        <p:grpSpPr>
          <a:xfrm>
            <a:off x="5598821" y="4070704"/>
            <a:ext cx="6206462" cy="2533324"/>
            <a:chOff x="5711089" y="3837035"/>
            <a:chExt cx="6330914" cy="2584123"/>
          </a:xfrm>
        </p:grpSpPr>
        <p:sp>
          <p:nvSpPr>
            <p:cNvPr id="4" name="TextBox 3">
              <a:extLst>
                <a:ext uri="{FF2B5EF4-FFF2-40B4-BE49-F238E27FC236}">
                  <a16:creationId xmlns:a16="http://schemas.microsoft.com/office/drawing/2014/main" id="{774B67F5-6D27-4F10-A254-530169688E1C}"/>
                </a:ext>
              </a:extLst>
            </p:cNvPr>
            <p:cNvSpPr txBox="1"/>
            <p:nvPr/>
          </p:nvSpPr>
          <p:spPr>
            <a:xfrm>
              <a:off x="8689212" y="5137349"/>
              <a:ext cx="3352791" cy="691040"/>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ko-KR" altLang="en-US" sz="1400">
                  <a:solidFill>
                    <a:srgbClr val="0078D7"/>
                  </a:solidFill>
                </a:rPr>
                <a:t>온 프레미스와 클라우드 간의 안전한 데이터 티어링</a:t>
              </a:r>
              <a:endParaRPr lang="en-US" sz="1400">
                <a:solidFill>
                  <a:srgbClr val="0078D7"/>
                </a:solidFill>
                <a:latin typeface="Segoe UI"/>
              </a:endParaRPr>
            </a:p>
          </p:txBody>
        </p:sp>
        <p:grpSp>
          <p:nvGrpSpPr>
            <p:cNvPr id="5" name="Group 28">
              <a:extLst>
                <a:ext uri="{FF2B5EF4-FFF2-40B4-BE49-F238E27FC236}">
                  <a16:creationId xmlns:a16="http://schemas.microsoft.com/office/drawing/2014/main" id="{EF5B5B56-9CEA-462C-92FD-09ACF0E32A9C}"/>
                </a:ext>
              </a:extLst>
            </p:cNvPr>
            <p:cNvGrpSpPr/>
            <p:nvPr/>
          </p:nvGrpSpPr>
          <p:grpSpPr>
            <a:xfrm>
              <a:off x="5711089" y="3837035"/>
              <a:ext cx="3224430" cy="2584123"/>
              <a:chOff x="5711089" y="3837035"/>
              <a:chExt cx="3224430" cy="2584123"/>
            </a:xfrm>
          </p:grpSpPr>
          <p:sp>
            <p:nvSpPr>
              <p:cNvPr id="6" name="TextBox 5">
                <a:extLst>
                  <a:ext uri="{FF2B5EF4-FFF2-40B4-BE49-F238E27FC236}">
                    <a16:creationId xmlns:a16="http://schemas.microsoft.com/office/drawing/2014/main" id="{E321E82C-695F-4436-A15E-5F7D1C3C89E1}"/>
                  </a:ext>
                </a:extLst>
              </p:cNvPr>
              <p:cNvSpPr txBox="1"/>
              <p:nvPr/>
            </p:nvSpPr>
            <p:spPr>
              <a:xfrm>
                <a:off x="6737716" y="4625436"/>
                <a:ext cx="1951496" cy="544765"/>
              </a:xfrm>
              <a:prstGeom prst="rect">
                <a:avLst/>
              </a:prstGeom>
              <a:noFill/>
            </p:spPr>
            <p:txBody>
              <a:bodyPr wrap="none" lIns="179285" tIns="143428" rIns="179285" bIns="143428" rtlCol="0">
                <a:spAutoFit/>
              </a:bodyPr>
              <a:lstStyle/>
              <a:p>
                <a:pPr algn="ctr" defTabSz="896386" latinLnBrk="0">
                  <a:lnSpc>
                    <a:spcPct val="90000"/>
                  </a:lnSpc>
                  <a:spcAft>
                    <a:spcPts val="588"/>
                  </a:spcAft>
                  <a:defRPr/>
                </a:pPr>
                <a:r>
                  <a:rPr lang="en-US" sz="1765">
                    <a:solidFill>
                      <a:srgbClr val="0078D7"/>
                    </a:solidFill>
                    <a:latin typeface="Segoe UI Semibold" panose="020B0702040204020203" pitchFamily="34" charset="0"/>
                    <a:cs typeface="Segoe UI Semibold" panose="020B0702040204020203" pitchFamily="34" charset="0"/>
                  </a:rPr>
                  <a:t>Hybrid Storage</a:t>
                </a:r>
              </a:p>
            </p:txBody>
          </p:sp>
          <p:sp>
            <p:nvSpPr>
              <p:cNvPr id="7" name="TextBox 6">
                <a:extLst>
                  <a:ext uri="{FF2B5EF4-FFF2-40B4-BE49-F238E27FC236}">
                    <a16:creationId xmlns:a16="http://schemas.microsoft.com/office/drawing/2014/main" id="{CC6E419E-D25F-420A-A9B8-65D003FA153B}"/>
                  </a:ext>
                </a:extLst>
              </p:cNvPr>
              <p:cNvSpPr txBox="1"/>
              <p:nvPr/>
            </p:nvSpPr>
            <p:spPr>
              <a:xfrm>
                <a:off x="6491410" y="5089015"/>
                <a:ext cx="2444109" cy="787710"/>
              </a:xfrm>
              <a:prstGeom prst="rect">
                <a:avLst/>
              </a:prstGeom>
              <a:noFill/>
            </p:spPr>
            <p:txBody>
              <a:bodyPr wrap="square" lIns="179285" tIns="143428" rIns="179285" bIns="143428" rtlCol="0">
                <a:spAutoFit/>
              </a:bodyPr>
              <a:lstStyle/>
              <a:p>
                <a:pPr algn="ctr" defTabSz="896386" latinLnBrk="0">
                  <a:defRPr/>
                </a:pPr>
                <a:r>
                  <a:rPr lang="en-US" sz="1568">
                    <a:solidFill>
                      <a:srgbClr val="2F2F2F"/>
                    </a:solidFill>
                    <a:latin typeface="Segoe UI"/>
                  </a:rPr>
                  <a:t>Azure StorSimple</a:t>
                </a:r>
              </a:p>
              <a:p>
                <a:pPr algn="ctr" defTabSz="896386" latinLnBrk="0">
                  <a:defRPr/>
                </a:pPr>
                <a:r>
                  <a:rPr lang="en-US" sz="1568">
                    <a:solidFill>
                      <a:srgbClr val="2F2F2F"/>
                    </a:solidFill>
                    <a:latin typeface="Segoe UI"/>
                  </a:rPr>
                  <a:t>Azure File Sync</a:t>
                </a:r>
              </a:p>
            </p:txBody>
          </p:sp>
          <p:grpSp>
            <p:nvGrpSpPr>
              <p:cNvPr id="8" name="Group 31">
                <a:extLst>
                  <a:ext uri="{FF2B5EF4-FFF2-40B4-BE49-F238E27FC236}">
                    <a16:creationId xmlns:a16="http://schemas.microsoft.com/office/drawing/2014/main" id="{B5CF02D2-A30B-431E-BA52-57893863A0B6}"/>
                  </a:ext>
                </a:extLst>
              </p:cNvPr>
              <p:cNvGrpSpPr>
                <a:grpSpLocks noChangeAspect="1"/>
              </p:cNvGrpSpPr>
              <p:nvPr/>
            </p:nvGrpSpPr>
            <p:grpSpPr>
              <a:xfrm>
                <a:off x="7391462" y="3837035"/>
                <a:ext cx="644004" cy="731521"/>
                <a:chOff x="5295431" y="2099789"/>
                <a:chExt cx="1156842" cy="1479184"/>
              </a:xfrm>
              <a:noFill/>
            </p:grpSpPr>
            <p:sp>
              <p:nvSpPr>
                <p:cNvPr id="10" name="Freeform: Shape 58">
                  <a:extLst>
                    <a:ext uri="{FF2B5EF4-FFF2-40B4-BE49-F238E27FC236}">
                      <a16:creationId xmlns:a16="http://schemas.microsoft.com/office/drawing/2014/main" id="{09A2BCEA-F19E-4E34-AC21-2A1608B4FC58}"/>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server">
                  <a:extLst>
                    <a:ext uri="{FF2B5EF4-FFF2-40B4-BE49-F238E27FC236}">
                      <a16:creationId xmlns:a16="http://schemas.microsoft.com/office/drawing/2014/main" id="{C1480B03-7A67-40F4-B684-33FD630E6976}"/>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light"/>
                    <a:cs typeface="Segoe UI" pitchFamily="34" charset="0"/>
                  </a:endParaRPr>
                </a:p>
              </p:txBody>
            </p:sp>
          </p:grpSp>
          <p:cxnSp>
            <p:nvCxnSpPr>
              <p:cNvPr id="9" name="Straight Connector 32">
                <a:extLst>
                  <a:ext uri="{FF2B5EF4-FFF2-40B4-BE49-F238E27FC236}">
                    <a16:creationId xmlns:a16="http://schemas.microsoft.com/office/drawing/2014/main" id="{E9E40944-0194-4A19-9E8F-A746ACF64C52}"/>
                  </a:ext>
                </a:extLst>
              </p:cNvPr>
              <p:cNvCxnSpPr>
                <a:cxnSpLocks/>
              </p:cNvCxnSpPr>
              <p:nvPr/>
            </p:nvCxnSpPr>
            <p:spPr>
              <a:xfrm>
                <a:off x="5711089" y="3837035"/>
                <a:ext cx="0" cy="2584123"/>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 name="Group 35">
            <a:extLst>
              <a:ext uri="{FF2B5EF4-FFF2-40B4-BE49-F238E27FC236}">
                <a16:creationId xmlns:a16="http://schemas.microsoft.com/office/drawing/2014/main" id="{5D6FA0C9-958A-42BE-A475-FF29EA25B3E0}"/>
              </a:ext>
            </a:extLst>
          </p:cNvPr>
          <p:cNvGrpSpPr/>
          <p:nvPr/>
        </p:nvGrpSpPr>
        <p:grpSpPr>
          <a:xfrm>
            <a:off x="119474" y="3897236"/>
            <a:ext cx="9338119" cy="2493086"/>
            <a:chOff x="121870" y="3660089"/>
            <a:chExt cx="9525367" cy="2543077"/>
          </a:xfrm>
        </p:grpSpPr>
        <p:sp>
          <p:nvSpPr>
            <p:cNvPr id="13" name="TextBox 12">
              <a:extLst>
                <a:ext uri="{FF2B5EF4-FFF2-40B4-BE49-F238E27FC236}">
                  <a16:creationId xmlns:a16="http://schemas.microsoft.com/office/drawing/2014/main" id="{129C0216-5CBA-4D9E-B020-A2082A8B7CF9}"/>
                </a:ext>
              </a:extLst>
            </p:cNvPr>
            <p:cNvSpPr txBox="1"/>
            <p:nvPr/>
          </p:nvSpPr>
          <p:spPr>
            <a:xfrm>
              <a:off x="2757110" y="4625436"/>
              <a:ext cx="1921681" cy="544765"/>
            </a:xfrm>
            <a:prstGeom prst="rect">
              <a:avLst/>
            </a:prstGeom>
            <a:noFill/>
          </p:spPr>
          <p:txBody>
            <a:bodyPr wrap="none" lIns="179285" tIns="143428" rIns="179285" bIns="143428" rtlCol="0">
              <a:spAutoFit/>
            </a:bodyPr>
            <a:lstStyle/>
            <a:p>
              <a:pPr algn="ctr" defTabSz="896386" latinLnBrk="0">
                <a:lnSpc>
                  <a:spcPct val="90000"/>
                </a:lnSpc>
                <a:spcAft>
                  <a:spcPts val="588"/>
                </a:spcAft>
                <a:defRPr/>
              </a:pPr>
              <a:r>
                <a:rPr lang="en-US" sz="1765">
                  <a:solidFill>
                    <a:srgbClr val="0078D7"/>
                  </a:solidFill>
                  <a:latin typeface="Segoe UI Semibold" panose="020B0702040204020203" pitchFamily="34" charset="0"/>
                  <a:cs typeface="Segoe UI Semibold" panose="020B0702040204020203" pitchFamily="34" charset="0"/>
                </a:rPr>
                <a:t>Data Transport</a:t>
              </a:r>
            </a:p>
          </p:txBody>
        </p:sp>
        <p:sp>
          <p:nvSpPr>
            <p:cNvPr id="14" name="TextBox 13">
              <a:extLst>
                <a:ext uri="{FF2B5EF4-FFF2-40B4-BE49-F238E27FC236}">
                  <a16:creationId xmlns:a16="http://schemas.microsoft.com/office/drawing/2014/main" id="{DD3EFE29-0B5D-4F86-9E12-27CE29F60999}"/>
                </a:ext>
              </a:extLst>
            </p:cNvPr>
            <p:cNvSpPr txBox="1"/>
            <p:nvPr/>
          </p:nvSpPr>
          <p:spPr>
            <a:xfrm>
              <a:off x="121870" y="5146386"/>
              <a:ext cx="2694800" cy="691040"/>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ko-KR" altLang="en-US" sz="1400">
                  <a:solidFill>
                    <a:srgbClr val="0078D7"/>
                  </a:solidFill>
                </a:rPr>
                <a:t>데이터를 </a:t>
              </a:r>
              <a:r>
                <a:rPr lang="en-US" altLang="ko-KR" sz="1400">
                  <a:solidFill>
                    <a:srgbClr val="0078D7"/>
                  </a:solidFill>
                </a:rPr>
                <a:t>Azure</a:t>
              </a:r>
              <a:r>
                <a:rPr lang="ko-KR" altLang="en-US" sz="1400">
                  <a:solidFill>
                    <a:srgbClr val="0078D7"/>
                  </a:solidFill>
                </a:rPr>
                <a:t>로 이동 또는 마이그레이션</a:t>
              </a:r>
              <a:endParaRPr lang="en-US" sz="1400">
                <a:solidFill>
                  <a:srgbClr val="0078D7"/>
                </a:solidFill>
                <a:latin typeface="Segoe UI"/>
              </a:endParaRPr>
            </a:p>
          </p:txBody>
        </p:sp>
        <p:sp>
          <p:nvSpPr>
            <p:cNvPr id="15" name="TextBox 14">
              <a:extLst>
                <a:ext uri="{FF2B5EF4-FFF2-40B4-BE49-F238E27FC236}">
                  <a16:creationId xmlns:a16="http://schemas.microsoft.com/office/drawing/2014/main" id="{321CA0A8-6AD8-450F-B876-53B255D8972B}"/>
                </a:ext>
              </a:extLst>
            </p:cNvPr>
            <p:cNvSpPr txBox="1"/>
            <p:nvPr/>
          </p:nvSpPr>
          <p:spPr>
            <a:xfrm>
              <a:off x="2495896" y="5089015"/>
              <a:ext cx="2444109" cy="1114151"/>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en-US" sz="1568">
                  <a:solidFill>
                    <a:srgbClr val="2F2F2F"/>
                  </a:solidFill>
                  <a:latin typeface="Segoe UI"/>
                </a:rPr>
                <a:t>Azure Import/Export</a:t>
              </a:r>
            </a:p>
            <a:p>
              <a:pPr algn="ctr" defTabSz="896386" latinLnBrk="0">
                <a:lnSpc>
                  <a:spcPct val="90000"/>
                </a:lnSpc>
                <a:spcAft>
                  <a:spcPts val="588"/>
                </a:spcAft>
                <a:defRPr/>
              </a:pPr>
              <a:r>
                <a:rPr lang="en-US" sz="1568">
                  <a:solidFill>
                    <a:srgbClr val="2F2F2F"/>
                  </a:solidFill>
                  <a:latin typeface="Segoe UI"/>
                </a:rPr>
                <a:t>Azure Data Box</a:t>
              </a:r>
            </a:p>
            <a:p>
              <a:pPr algn="ctr" defTabSz="896386" latinLnBrk="0">
                <a:lnSpc>
                  <a:spcPct val="90000"/>
                </a:lnSpc>
                <a:spcAft>
                  <a:spcPts val="588"/>
                </a:spcAft>
                <a:defRPr/>
              </a:pPr>
              <a:endParaRPr lang="en-US" sz="1568">
                <a:solidFill>
                  <a:srgbClr val="2F2F2F"/>
                </a:solidFill>
                <a:latin typeface="Segoe UI"/>
              </a:endParaRPr>
            </a:p>
          </p:txBody>
        </p:sp>
        <p:sp>
          <p:nvSpPr>
            <p:cNvPr id="16" name="binary" title="Icon of binary code, ones and zeros">
              <a:extLst>
                <a:ext uri="{FF2B5EF4-FFF2-40B4-BE49-F238E27FC236}">
                  <a16:creationId xmlns:a16="http://schemas.microsoft.com/office/drawing/2014/main" id="{D06D9F50-3E1F-4FA3-B379-1CD2C490E18F}"/>
                </a:ext>
              </a:extLst>
            </p:cNvPr>
            <p:cNvSpPr>
              <a:spLocks noChangeAspect="1" noEditPoints="1"/>
            </p:cNvSpPr>
            <p:nvPr/>
          </p:nvSpPr>
          <p:spPr bwMode="auto">
            <a:xfrm>
              <a:off x="3451317" y="3972558"/>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latinLnBrk="0">
                <a:defRPr/>
              </a:pPr>
              <a:endParaRPr lang="en-US" sz="1961">
                <a:solidFill>
                  <a:srgbClr val="2F2F2F"/>
                </a:solidFill>
                <a:latin typeface="Segoe UI"/>
              </a:endParaRPr>
            </a:p>
          </p:txBody>
        </p:sp>
        <p:cxnSp>
          <p:nvCxnSpPr>
            <p:cNvPr id="17" name="Straight Connector 40">
              <a:extLst>
                <a:ext uri="{FF2B5EF4-FFF2-40B4-BE49-F238E27FC236}">
                  <a16:creationId xmlns:a16="http://schemas.microsoft.com/office/drawing/2014/main" id="{F0D2DC59-E3D3-4F84-97C9-3A031604A661}"/>
                </a:ext>
              </a:extLst>
            </p:cNvPr>
            <p:cNvCxnSpPr>
              <a:cxnSpLocks/>
            </p:cNvCxnSpPr>
            <p:nvPr/>
          </p:nvCxnSpPr>
          <p:spPr>
            <a:xfrm flipH="1">
              <a:off x="2027237" y="3660089"/>
              <a:ext cx="7620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41">
            <a:extLst>
              <a:ext uri="{FF2B5EF4-FFF2-40B4-BE49-F238E27FC236}">
                <a16:creationId xmlns:a16="http://schemas.microsoft.com/office/drawing/2014/main" id="{044A567A-1EEC-4F17-B4ED-5220234ADFE9}"/>
              </a:ext>
            </a:extLst>
          </p:cNvPr>
          <p:cNvGrpSpPr/>
          <p:nvPr/>
        </p:nvGrpSpPr>
        <p:grpSpPr>
          <a:xfrm>
            <a:off x="1684199" y="988752"/>
            <a:ext cx="2517297" cy="2836247"/>
            <a:chOff x="1717970" y="693283"/>
            <a:chExt cx="2567774" cy="2893120"/>
          </a:xfrm>
        </p:grpSpPr>
        <p:sp>
          <p:nvSpPr>
            <p:cNvPr id="19" name="StorageOptical_E958" title="Icon of a hard disk">
              <a:extLst>
                <a:ext uri="{FF2B5EF4-FFF2-40B4-BE49-F238E27FC236}">
                  <a16:creationId xmlns:a16="http://schemas.microsoft.com/office/drawing/2014/main" id="{1BFC6DD2-F057-4C25-83A1-B38F936994EE}"/>
                </a:ext>
              </a:extLst>
            </p:cNvPr>
            <p:cNvSpPr>
              <a:spLocks noChangeAspect="1" noEditPoints="1"/>
            </p:cNvSpPr>
            <p:nvPr/>
          </p:nvSpPr>
          <p:spPr bwMode="auto">
            <a:xfrm>
              <a:off x="2753229" y="693283"/>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961">
                <a:solidFill>
                  <a:srgbClr val="2F2F2F"/>
                </a:solidFill>
                <a:latin typeface="Segoe UI"/>
              </a:endParaRPr>
            </a:p>
          </p:txBody>
        </p:sp>
        <p:sp>
          <p:nvSpPr>
            <p:cNvPr id="20" name="TextBox 19">
              <a:extLst>
                <a:ext uri="{FF2B5EF4-FFF2-40B4-BE49-F238E27FC236}">
                  <a16:creationId xmlns:a16="http://schemas.microsoft.com/office/drawing/2014/main" id="{934070E1-9E60-40DA-9DDB-FA3F864DD1B6}"/>
                </a:ext>
              </a:extLst>
            </p:cNvPr>
            <p:cNvSpPr txBox="1"/>
            <p:nvPr/>
          </p:nvSpPr>
          <p:spPr>
            <a:xfrm>
              <a:off x="2230420" y="1395992"/>
              <a:ext cx="1687000" cy="544765"/>
            </a:xfrm>
            <a:prstGeom prst="rect">
              <a:avLst/>
            </a:prstGeom>
            <a:noFill/>
          </p:spPr>
          <p:txBody>
            <a:bodyPr wrap="none" lIns="179285" tIns="143428" rIns="179285" bIns="143428" rtlCol="0">
              <a:spAutoFit/>
            </a:bodyPr>
            <a:lstStyle/>
            <a:p>
              <a:pPr algn="ctr" defTabSz="896386" latinLnBrk="0">
                <a:lnSpc>
                  <a:spcPct val="90000"/>
                </a:lnSpc>
                <a:spcAft>
                  <a:spcPts val="588"/>
                </a:spcAft>
                <a:defRPr/>
              </a:pPr>
              <a:r>
                <a:rPr lang="en-US" sz="1765">
                  <a:solidFill>
                    <a:srgbClr val="0078D7"/>
                  </a:solidFill>
                  <a:latin typeface="Segoe UI Semibold" panose="020B0702040204020203" pitchFamily="34" charset="0"/>
                  <a:cs typeface="Segoe UI Semibold" panose="020B0702040204020203" pitchFamily="34" charset="0"/>
                </a:rPr>
                <a:t>Disk Storage</a:t>
              </a:r>
            </a:p>
          </p:txBody>
        </p:sp>
        <p:sp>
          <p:nvSpPr>
            <p:cNvPr id="21" name="TextBox 20">
              <a:extLst>
                <a:ext uri="{FF2B5EF4-FFF2-40B4-BE49-F238E27FC236}">
                  <a16:creationId xmlns:a16="http://schemas.microsoft.com/office/drawing/2014/main" id="{6133CD28-7A92-4463-8B5E-87A0EEE227B5}"/>
                </a:ext>
              </a:extLst>
            </p:cNvPr>
            <p:cNvSpPr txBox="1"/>
            <p:nvPr/>
          </p:nvSpPr>
          <p:spPr>
            <a:xfrm>
              <a:off x="1833694" y="1956470"/>
              <a:ext cx="2444109" cy="815608"/>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en-US" sz="1568">
                  <a:solidFill>
                    <a:srgbClr val="2F2F2F"/>
                  </a:solidFill>
                  <a:latin typeface="Segoe UI"/>
                </a:rPr>
                <a:t>Premium</a:t>
              </a:r>
            </a:p>
            <a:p>
              <a:pPr algn="ctr" defTabSz="896386" latinLnBrk="0">
                <a:lnSpc>
                  <a:spcPct val="90000"/>
                </a:lnSpc>
                <a:spcAft>
                  <a:spcPts val="588"/>
                </a:spcAft>
                <a:defRPr/>
              </a:pPr>
              <a:r>
                <a:rPr lang="en-US" sz="1568">
                  <a:solidFill>
                    <a:srgbClr val="2F2F2F"/>
                  </a:solidFill>
                  <a:latin typeface="Segoe UI"/>
                </a:rPr>
                <a:t>Standard</a:t>
              </a:r>
            </a:p>
          </p:txBody>
        </p:sp>
        <p:sp>
          <p:nvSpPr>
            <p:cNvPr id="22" name="TextBox 21">
              <a:extLst>
                <a:ext uri="{FF2B5EF4-FFF2-40B4-BE49-F238E27FC236}">
                  <a16:creationId xmlns:a16="http://schemas.microsoft.com/office/drawing/2014/main" id="{5DECAEDD-C60C-42DF-8638-595AA67F8A52}"/>
                </a:ext>
              </a:extLst>
            </p:cNvPr>
            <p:cNvSpPr txBox="1"/>
            <p:nvPr/>
          </p:nvSpPr>
          <p:spPr>
            <a:xfrm>
              <a:off x="1717970" y="2697575"/>
              <a:ext cx="2567774" cy="888828"/>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ko-KR" altLang="en-US" sz="1400">
                  <a:solidFill>
                    <a:srgbClr val="0078D7"/>
                  </a:solidFill>
                </a:rPr>
                <a:t>가상 머신을위한 안정적이고 지속적인 고성능 스토리지</a:t>
              </a:r>
              <a:endParaRPr lang="en-US" sz="1400">
                <a:solidFill>
                  <a:srgbClr val="0078D7"/>
                </a:solidFill>
                <a:latin typeface="Segoe UI"/>
              </a:endParaRPr>
            </a:p>
          </p:txBody>
        </p:sp>
      </p:grpSp>
      <p:grpSp>
        <p:nvGrpSpPr>
          <p:cNvPr id="23" name="Group 46">
            <a:extLst>
              <a:ext uri="{FF2B5EF4-FFF2-40B4-BE49-F238E27FC236}">
                <a16:creationId xmlns:a16="http://schemas.microsoft.com/office/drawing/2014/main" id="{B50473D3-699E-4FFA-B394-53BB5550BF04}"/>
              </a:ext>
            </a:extLst>
          </p:cNvPr>
          <p:cNvGrpSpPr/>
          <p:nvPr/>
        </p:nvGrpSpPr>
        <p:grpSpPr>
          <a:xfrm>
            <a:off x="4366541" y="868888"/>
            <a:ext cx="2572147" cy="2956110"/>
            <a:chOff x="4454099" y="571016"/>
            <a:chExt cx="2623724" cy="3015386"/>
          </a:xfrm>
        </p:grpSpPr>
        <p:sp>
          <p:nvSpPr>
            <p:cNvPr id="24" name="TextBox 23">
              <a:extLst>
                <a:ext uri="{FF2B5EF4-FFF2-40B4-BE49-F238E27FC236}">
                  <a16:creationId xmlns:a16="http://schemas.microsoft.com/office/drawing/2014/main" id="{4F4C8C39-114C-41C1-A7B7-02E31A847DC1}"/>
                </a:ext>
              </a:extLst>
            </p:cNvPr>
            <p:cNvSpPr txBox="1"/>
            <p:nvPr/>
          </p:nvSpPr>
          <p:spPr>
            <a:xfrm>
              <a:off x="4890441" y="1395992"/>
              <a:ext cx="1930657" cy="544765"/>
            </a:xfrm>
            <a:prstGeom prst="rect">
              <a:avLst/>
            </a:prstGeom>
            <a:noFill/>
          </p:spPr>
          <p:txBody>
            <a:bodyPr wrap="none" lIns="179285" tIns="143428" rIns="179285" bIns="143428" rtlCol="0">
              <a:spAutoFit/>
            </a:bodyPr>
            <a:lstStyle/>
            <a:p>
              <a:pPr algn="ctr" defTabSz="896386" latinLnBrk="0">
                <a:lnSpc>
                  <a:spcPct val="90000"/>
                </a:lnSpc>
                <a:spcAft>
                  <a:spcPts val="588"/>
                </a:spcAft>
                <a:defRPr/>
              </a:pPr>
              <a:r>
                <a:rPr lang="en-US" sz="1765">
                  <a:solidFill>
                    <a:srgbClr val="0078D7"/>
                  </a:solidFill>
                  <a:latin typeface="Segoe UI Semibold" panose="020B0702040204020203" pitchFamily="34" charset="0"/>
                  <a:cs typeface="Segoe UI Semibold" panose="020B0702040204020203" pitchFamily="34" charset="0"/>
                </a:rPr>
                <a:t>Object Storage</a:t>
              </a:r>
            </a:p>
          </p:txBody>
        </p:sp>
        <p:sp>
          <p:nvSpPr>
            <p:cNvPr id="25" name="TextBox 24">
              <a:extLst>
                <a:ext uri="{FF2B5EF4-FFF2-40B4-BE49-F238E27FC236}">
                  <a16:creationId xmlns:a16="http://schemas.microsoft.com/office/drawing/2014/main" id="{ACDC57E6-1FBA-41C2-B9E8-EE1C89FD97BE}"/>
                </a:ext>
              </a:extLst>
            </p:cNvPr>
            <p:cNvSpPr txBox="1"/>
            <p:nvPr/>
          </p:nvSpPr>
          <p:spPr>
            <a:xfrm>
              <a:off x="4633714" y="1905666"/>
              <a:ext cx="2444109" cy="517065"/>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en-US" sz="1568">
                  <a:solidFill>
                    <a:srgbClr val="2F2F2F"/>
                  </a:solidFill>
                  <a:latin typeface="Segoe UI"/>
                </a:rPr>
                <a:t>Azure Blobs</a:t>
              </a:r>
            </a:p>
          </p:txBody>
        </p:sp>
        <p:sp>
          <p:nvSpPr>
            <p:cNvPr id="26" name="Archive_F03F">
              <a:extLst>
                <a:ext uri="{FF2B5EF4-FFF2-40B4-BE49-F238E27FC236}">
                  <a16:creationId xmlns:a16="http://schemas.microsoft.com/office/drawing/2014/main" id="{A35485AC-EE37-4C90-A687-B6FB23186F1C}"/>
                </a:ext>
              </a:extLst>
            </p:cNvPr>
            <p:cNvSpPr>
              <a:spLocks noChangeAspect="1" noEditPoints="1"/>
            </p:cNvSpPr>
            <p:nvPr/>
          </p:nvSpPr>
          <p:spPr bwMode="auto">
            <a:xfrm>
              <a:off x="5559575" y="659168"/>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96354" latinLnBrk="0">
                <a:defRPr/>
              </a:pPr>
              <a:endParaRPr lang="en-US" sz="1765">
                <a:solidFill>
                  <a:srgbClr val="353535"/>
                </a:solidFill>
                <a:latin typeface="Segoe UI Semilight"/>
              </a:endParaRPr>
            </a:p>
          </p:txBody>
        </p:sp>
        <p:cxnSp>
          <p:nvCxnSpPr>
            <p:cNvPr id="27" name="Straight Connector 50">
              <a:extLst>
                <a:ext uri="{FF2B5EF4-FFF2-40B4-BE49-F238E27FC236}">
                  <a16:creationId xmlns:a16="http://schemas.microsoft.com/office/drawing/2014/main" id="{70A37A97-B35A-4E59-B780-15365016471C}"/>
                </a:ext>
              </a:extLst>
            </p:cNvPr>
            <p:cNvCxnSpPr>
              <a:cxnSpLocks/>
            </p:cNvCxnSpPr>
            <p:nvPr/>
          </p:nvCxnSpPr>
          <p:spPr>
            <a:xfrm>
              <a:off x="4454099" y="571016"/>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C21D74-044C-45C8-A6EF-D21AEA3A096D}"/>
                </a:ext>
              </a:extLst>
            </p:cNvPr>
            <p:cNvSpPr txBox="1"/>
            <p:nvPr/>
          </p:nvSpPr>
          <p:spPr>
            <a:xfrm>
              <a:off x="4579823" y="2697575"/>
              <a:ext cx="2444109" cy="888827"/>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ko-KR" altLang="en-US" sz="1400">
                  <a:solidFill>
                    <a:srgbClr val="0078D7"/>
                  </a:solidFill>
                </a:rPr>
                <a:t>구조화되지 않은 데이터를위한 안전하고 확장 가능한 스토리지</a:t>
              </a:r>
              <a:endParaRPr lang="en-US" sz="1400">
                <a:solidFill>
                  <a:srgbClr val="0078D7"/>
                </a:solidFill>
                <a:latin typeface="Segoe UI"/>
              </a:endParaRPr>
            </a:p>
          </p:txBody>
        </p:sp>
      </p:grpSp>
      <p:grpSp>
        <p:nvGrpSpPr>
          <p:cNvPr id="29" name="Group 52">
            <a:extLst>
              <a:ext uri="{FF2B5EF4-FFF2-40B4-BE49-F238E27FC236}">
                <a16:creationId xmlns:a16="http://schemas.microsoft.com/office/drawing/2014/main" id="{D29CDA53-F222-4A3A-9BBA-8DD7A79996F8}"/>
              </a:ext>
            </a:extLst>
          </p:cNvPr>
          <p:cNvGrpSpPr/>
          <p:nvPr/>
        </p:nvGrpSpPr>
        <p:grpSpPr>
          <a:xfrm>
            <a:off x="7069726" y="839440"/>
            <a:ext cx="2517297" cy="2985558"/>
            <a:chOff x="7211488" y="540978"/>
            <a:chExt cx="2567774" cy="3045425"/>
          </a:xfrm>
        </p:grpSpPr>
        <p:sp>
          <p:nvSpPr>
            <p:cNvPr id="30" name="TextBox 29">
              <a:extLst>
                <a:ext uri="{FF2B5EF4-FFF2-40B4-BE49-F238E27FC236}">
                  <a16:creationId xmlns:a16="http://schemas.microsoft.com/office/drawing/2014/main" id="{EB6D2E30-30BF-4F84-AF94-22C2473D5E42}"/>
                </a:ext>
              </a:extLst>
            </p:cNvPr>
            <p:cNvSpPr txBox="1"/>
            <p:nvPr/>
          </p:nvSpPr>
          <p:spPr>
            <a:xfrm>
              <a:off x="7756988" y="1395992"/>
              <a:ext cx="1600438" cy="544765"/>
            </a:xfrm>
            <a:prstGeom prst="rect">
              <a:avLst/>
            </a:prstGeom>
            <a:noFill/>
          </p:spPr>
          <p:txBody>
            <a:bodyPr wrap="none" lIns="179285" tIns="143428" rIns="179285" bIns="143428" rtlCol="0">
              <a:spAutoFit/>
            </a:bodyPr>
            <a:lstStyle/>
            <a:p>
              <a:pPr algn="ctr" defTabSz="896386" latinLnBrk="0">
                <a:lnSpc>
                  <a:spcPct val="90000"/>
                </a:lnSpc>
                <a:spcAft>
                  <a:spcPts val="588"/>
                </a:spcAft>
                <a:defRPr/>
              </a:pPr>
              <a:r>
                <a:rPr lang="en-US" sz="1765">
                  <a:solidFill>
                    <a:srgbClr val="0078D7"/>
                  </a:solidFill>
                  <a:latin typeface="Segoe UI Semibold" panose="020B0702040204020203" pitchFamily="34" charset="0"/>
                  <a:cs typeface="Segoe UI Semibold" panose="020B0702040204020203" pitchFamily="34" charset="0"/>
                </a:rPr>
                <a:t>File Storage</a:t>
              </a:r>
            </a:p>
          </p:txBody>
        </p:sp>
        <p:sp>
          <p:nvSpPr>
            <p:cNvPr id="31" name="TextBox 30">
              <a:extLst>
                <a:ext uri="{FF2B5EF4-FFF2-40B4-BE49-F238E27FC236}">
                  <a16:creationId xmlns:a16="http://schemas.microsoft.com/office/drawing/2014/main" id="{5755E5AD-E8E8-443A-80D7-CFEA3945D6A4}"/>
                </a:ext>
              </a:extLst>
            </p:cNvPr>
            <p:cNvSpPr txBox="1"/>
            <p:nvPr/>
          </p:nvSpPr>
          <p:spPr>
            <a:xfrm>
              <a:off x="7335153" y="1889713"/>
              <a:ext cx="2444109" cy="1114151"/>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en-US" sz="1568">
                  <a:solidFill>
                    <a:srgbClr val="2F2F2F"/>
                  </a:solidFill>
                  <a:latin typeface="Segoe UI"/>
                </a:rPr>
                <a:t>Azure Files</a:t>
              </a:r>
            </a:p>
            <a:p>
              <a:pPr algn="ctr" defTabSz="896386" latinLnBrk="0">
                <a:lnSpc>
                  <a:spcPct val="90000"/>
                </a:lnSpc>
                <a:spcAft>
                  <a:spcPts val="588"/>
                </a:spcAft>
                <a:defRPr/>
              </a:pPr>
              <a:r>
                <a:rPr lang="en-US" sz="1568">
                  <a:solidFill>
                    <a:srgbClr val="2F2F2F"/>
                  </a:solidFill>
                  <a:latin typeface="Segoe UI"/>
                </a:rPr>
                <a:t>Azure NetApp Files</a:t>
              </a:r>
            </a:p>
            <a:p>
              <a:pPr algn="ctr" defTabSz="896386" latinLnBrk="0">
                <a:lnSpc>
                  <a:spcPct val="90000"/>
                </a:lnSpc>
                <a:spcAft>
                  <a:spcPts val="588"/>
                </a:spcAft>
                <a:defRPr/>
              </a:pPr>
              <a:endParaRPr lang="en-US" sz="1568">
                <a:solidFill>
                  <a:srgbClr val="2F2F2F"/>
                </a:solidFill>
                <a:latin typeface="Segoe UI"/>
              </a:endParaRPr>
            </a:p>
          </p:txBody>
        </p:sp>
        <p:sp>
          <p:nvSpPr>
            <p:cNvPr id="32" name="FolderHorizontal_F12B" title="Icon of a folder">
              <a:extLst>
                <a:ext uri="{FF2B5EF4-FFF2-40B4-BE49-F238E27FC236}">
                  <a16:creationId xmlns:a16="http://schemas.microsoft.com/office/drawing/2014/main" id="{4E1E34A9-5AB9-4FF8-9098-C6D3A28DB428}"/>
                </a:ext>
              </a:extLst>
            </p:cNvPr>
            <p:cNvSpPr>
              <a:spLocks noChangeAspect="1" noEditPoints="1"/>
            </p:cNvSpPr>
            <p:nvPr/>
          </p:nvSpPr>
          <p:spPr bwMode="auto">
            <a:xfrm>
              <a:off x="8191918" y="690965"/>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latinLnBrk="0">
                <a:defRPr/>
              </a:pPr>
              <a:endParaRPr lang="en-US" sz="1961">
                <a:solidFill>
                  <a:srgbClr val="2F2F2F"/>
                </a:solidFill>
                <a:latin typeface="Segoe UI"/>
              </a:endParaRPr>
            </a:p>
          </p:txBody>
        </p:sp>
        <p:cxnSp>
          <p:nvCxnSpPr>
            <p:cNvPr id="33" name="Straight Connector 56">
              <a:extLst>
                <a:ext uri="{FF2B5EF4-FFF2-40B4-BE49-F238E27FC236}">
                  <a16:creationId xmlns:a16="http://schemas.microsoft.com/office/drawing/2014/main" id="{EBB64E50-6552-4179-88BC-F44DE8DF0EEE}"/>
                </a:ext>
              </a:extLst>
            </p:cNvPr>
            <p:cNvCxnSpPr>
              <a:cxnSpLocks/>
            </p:cNvCxnSpPr>
            <p:nvPr/>
          </p:nvCxnSpPr>
          <p:spPr>
            <a:xfrm>
              <a:off x="7226421" y="540978"/>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254E7E-1011-498E-89C3-601423B56774}"/>
                </a:ext>
              </a:extLst>
            </p:cNvPr>
            <p:cNvSpPr txBox="1"/>
            <p:nvPr/>
          </p:nvSpPr>
          <p:spPr>
            <a:xfrm>
              <a:off x="7211488" y="2697575"/>
              <a:ext cx="2567774" cy="888828"/>
            </a:xfrm>
            <a:prstGeom prst="rect">
              <a:avLst/>
            </a:prstGeom>
            <a:noFill/>
          </p:spPr>
          <p:txBody>
            <a:bodyPr wrap="square" lIns="179285" tIns="143428" rIns="179285" bIns="143428" rtlCol="0">
              <a:spAutoFit/>
            </a:bodyPr>
            <a:lstStyle/>
            <a:p>
              <a:pPr algn="ctr" defTabSz="896386" latinLnBrk="0">
                <a:lnSpc>
                  <a:spcPct val="90000"/>
                </a:lnSpc>
                <a:spcAft>
                  <a:spcPts val="588"/>
                </a:spcAft>
                <a:defRPr/>
              </a:pPr>
              <a:r>
                <a:rPr lang="ko-KR" altLang="en-US" sz="1400">
                  <a:solidFill>
                    <a:srgbClr val="0078D7"/>
                  </a:solidFill>
                </a:rPr>
                <a:t>파일 공유가 필요한 레거시 응용 프로그램을 클라우드로 이동</a:t>
              </a:r>
              <a:endParaRPr lang="en-US" sz="1400">
                <a:solidFill>
                  <a:srgbClr val="0078D7"/>
                </a:solidFill>
                <a:latin typeface="Segoe UI"/>
              </a:endParaRPr>
            </a:p>
          </p:txBody>
        </p:sp>
      </p:grpSp>
    </p:spTree>
    <p:extLst>
      <p:ext uri="{BB962C8B-B14F-4D97-AF65-F5344CB8AC3E}">
        <p14:creationId xmlns:p14="http://schemas.microsoft.com/office/powerpoint/2010/main" val="38453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A21BEC2-C7FC-43DF-A385-BCD9C58D9431}"/>
              </a:ext>
            </a:extLst>
          </p:cNvPr>
          <p:cNvSpPr txBox="1">
            <a:spLocks/>
          </p:cNvSpPr>
          <p:nvPr/>
        </p:nvSpPr>
        <p:spPr>
          <a:xfrm>
            <a:off x="778266" y="11665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제목)"/>
              </a:rPr>
              <a:t>Azure Storage </a:t>
            </a:r>
            <a:r>
              <a:rPr lang="en-US" sz="3600" b="1" spc="-50">
                <a:gradFill>
                  <a:gsLst>
                    <a:gs pos="1250">
                      <a:srgbClr val="1A1A1A"/>
                    </a:gs>
                    <a:gs pos="100000">
                      <a:srgbClr val="1A1A1A"/>
                    </a:gs>
                  </a:gsLst>
                  <a:lin ang="5400000" scaled="0"/>
                </a:gradFill>
                <a:latin typeface="Segoe UI Semibold (제목)"/>
              </a:rPr>
              <a:t>-Disks</a:t>
            </a:r>
            <a:endParaRPr kumimoji="0" lang="ko-KR" alt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제목)"/>
            </a:endParaRPr>
          </a:p>
        </p:txBody>
      </p:sp>
      <p:sp>
        <p:nvSpPr>
          <p:cNvPr id="33" name="TextBox 32">
            <a:extLst>
              <a:ext uri="{FF2B5EF4-FFF2-40B4-BE49-F238E27FC236}">
                <a16:creationId xmlns:a16="http://schemas.microsoft.com/office/drawing/2014/main" id="{7E899EF5-811E-4E1B-823C-E12A18C89F16}"/>
              </a:ext>
            </a:extLst>
          </p:cNvPr>
          <p:cNvSpPr txBox="1"/>
          <p:nvPr/>
        </p:nvSpPr>
        <p:spPr>
          <a:xfrm>
            <a:off x="2329531" y="2095715"/>
            <a:ext cx="2570479" cy="501135"/>
          </a:xfrm>
          <a:prstGeom prst="rect">
            <a:avLst/>
          </a:prstGeom>
          <a:noFill/>
        </p:spPr>
        <p:txBody>
          <a:bodyPr wrap="square" lIns="175736" tIns="140589" rIns="175736" bIns="140589" rtlCol="0">
            <a:spAutoFit/>
          </a:bodyPr>
          <a:lstStyle/>
          <a:p>
            <a:pPr algn="ctr" defTabSz="896181" latinLnBrk="0">
              <a:lnSpc>
                <a:spcPct val="90000"/>
              </a:lnSpc>
              <a:spcAft>
                <a:spcPts val="575"/>
              </a:spcAft>
              <a:defRPr/>
            </a:pPr>
            <a:r>
              <a:rPr lang="ko-KR" altLang="en-US" sz="1567">
                <a:solidFill>
                  <a:srgbClr val="002050">
                    <a:lumMod val="90000"/>
                    <a:lumOff val="10000"/>
                  </a:srgbClr>
                </a:solidFill>
                <a:latin typeface="Segoe UI Semibold" panose="020B0702040204020203" pitchFamily="34" charset="0"/>
                <a:cs typeface="Segoe UI Semibold" panose="020B0702040204020203" pitchFamily="34" charset="0"/>
              </a:rPr>
              <a:t>성능별</a:t>
            </a:r>
            <a:endParaRPr lang="en-US" sz="1567">
              <a:solidFill>
                <a:srgbClr val="002050">
                  <a:lumMod val="90000"/>
                  <a:lumOff val="10000"/>
                </a:srgbClr>
              </a:solidFill>
              <a:latin typeface="Segoe UI Semibold" panose="020B0702040204020203" pitchFamily="34" charset="0"/>
              <a:cs typeface="Segoe UI Semibold" panose="020B0702040204020203" pitchFamily="34" charset="0"/>
            </a:endParaRPr>
          </a:p>
        </p:txBody>
      </p:sp>
      <p:sp>
        <p:nvSpPr>
          <p:cNvPr id="34" name="monitor" title="Icon of a monitor">
            <a:extLst>
              <a:ext uri="{FF2B5EF4-FFF2-40B4-BE49-F238E27FC236}">
                <a16:creationId xmlns:a16="http://schemas.microsoft.com/office/drawing/2014/main" id="{28088719-E953-4FB8-93E2-14394E9EEC18}"/>
              </a:ext>
            </a:extLst>
          </p:cNvPr>
          <p:cNvSpPr>
            <a:spLocks noChangeAspect="1" noEditPoints="1"/>
          </p:cNvSpPr>
          <p:nvPr/>
        </p:nvSpPr>
        <p:spPr bwMode="auto">
          <a:xfrm>
            <a:off x="817580" y="2994174"/>
            <a:ext cx="1159856" cy="88890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5C248167-387B-4DD3-920B-62AFE7CBA937}"/>
              </a:ext>
            </a:extLst>
          </p:cNvPr>
          <p:cNvSpPr>
            <a:spLocks noChangeAspect="1" noEditPoints="1"/>
          </p:cNvSpPr>
          <p:nvPr/>
        </p:nvSpPr>
        <p:spPr bwMode="auto">
          <a:xfrm>
            <a:off x="5063902" y="2994174"/>
            <a:ext cx="1159856" cy="88890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BB356281-0795-45BD-A376-0806F435086C}"/>
              </a:ext>
            </a:extLst>
          </p:cNvPr>
          <p:cNvGrpSpPr/>
          <p:nvPr/>
        </p:nvGrpSpPr>
        <p:grpSpPr>
          <a:xfrm>
            <a:off x="5063898" y="4045347"/>
            <a:ext cx="1159855" cy="343833"/>
            <a:chOff x="5182487" y="3350427"/>
            <a:chExt cx="1183280" cy="350778"/>
          </a:xfrm>
        </p:grpSpPr>
        <p:sp>
          <p:nvSpPr>
            <p:cNvPr id="37" name="StorageOptical_E958" title="Icon of a hard disk">
              <a:extLst>
                <a:ext uri="{FF2B5EF4-FFF2-40B4-BE49-F238E27FC236}">
                  <a16:creationId xmlns:a16="http://schemas.microsoft.com/office/drawing/2014/main" id="{FC24B437-A595-4A2C-9E76-B0156C3BCFB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38" name="StorageOptical_E958" title="Icon of a hard disk">
              <a:extLst>
                <a:ext uri="{FF2B5EF4-FFF2-40B4-BE49-F238E27FC236}">
                  <a16:creationId xmlns:a16="http://schemas.microsoft.com/office/drawing/2014/main" id="{C34DE24A-6368-45A1-93FD-3774AE5E36E5}"/>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39" name="StorageOptical_E958" title="Icon of a hard disk">
              <a:extLst>
                <a:ext uri="{FF2B5EF4-FFF2-40B4-BE49-F238E27FC236}">
                  <a16:creationId xmlns:a16="http://schemas.microsoft.com/office/drawing/2014/main" id="{8F137D6D-999E-4B9A-BE52-5AB1C2DC3B0F}"/>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grpSp>
      <p:grpSp>
        <p:nvGrpSpPr>
          <p:cNvPr id="40" name="Group 39">
            <a:extLst>
              <a:ext uri="{FF2B5EF4-FFF2-40B4-BE49-F238E27FC236}">
                <a16:creationId xmlns:a16="http://schemas.microsoft.com/office/drawing/2014/main" id="{CFB4CDA0-768D-42CD-85FE-CFB889C4C847}"/>
              </a:ext>
            </a:extLst>
          </p:cNvPr>
          <p:cNvGrpSpPr/>
          <p:nvPr/>
        </p:nvGrpSpPr>
        <p:grpSpPr>
          <a:xfrm>
            <a:off x="814375" y="4034822"/>
            <a:ext cx="1159855" cy="343833"/>
            <a:chOff x="3453526" y="4053245"/>
            <a:chExt cx="1568334" cy="464925"/>
          </a:xfrm>
        </p:grpSpPr>
        <p:sp>
          <p:nvSpPr>
            <p:cNvPr id="41" name="StorageOptical_E958" title="Icon of a hard disk">
              <a:extLst>
                <a:ext uri="{FF2B5EF4-FFF2-40B4-BE49-F238E27FC236}">
                  <a16:creationId xmlns:a16="http://schemas.microsoft.com/office/drawing/2014/main" id="{67DB1DD3-1031-41FD-A637-BF8F752BB1D4}"/>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42" name="StorageOptical_E958" title="Icon of a hard disk">
              <a:extLst>
                <a:ext uri="{FF2B5EF4-FFF2-40B4-BE49-F238E27FC236}">
                  <a16:creationId xmlns:a16="http://schemas.microsoft.com/office/drawing/2014/main" id="{870AA34A-E3CE-4B16-8096-BEB8D7933A1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43" name="StorageOptical_E958" title="Icon of a hard disk">
              <a:extLst>
                <a:ext uri="{FF2B5EF4-FFF2-40B4-BE49-F238E27FC236}">
                  <a16:creationId xmlns:a16="http://schemas.microsoft.com/office/drawing/2014/main" id="{6EA7C2AF-B8DC-4D4F-A79C-15709CC8DB90}"/>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grpSp>
      <p:sp>
        <p:nvSpPr>
          <p:cNvPr id="44" name="Rectangle 43">
            <a:extLst>
              <a:ext uri="{FF2B5EF4-FFF2-40B4-BE49-F238E27FC236}">
                <a16:creationId xmlns:a16="http://schemas.microsoft.com/office/drawing/2014/main" id="{8B34492B-9F36-4AD9-83F3-4517D60C9CD4}"/>
              </a:ext>
            </a:extLst>
          </p:cNvPr>
          <p:cNvSpPr/>
          <p:nvPr/>
        </p:nvSpPr>
        <p:spPr>
          <a:xfrm>
            <a:off x="419449" y="4461119"/>
            <a:ext cx="1949709" cy="888285"/>
          </a:xfrm>
          <a:prstGeom prst="rect">
            <a:avLst/>
          </a:prstGeom>
        </p:spPr>
        <p:txBody>
          <a:bodyPr wrap="square">
            <a:noAutofit/>
          </a:bodyPr>
          <a:lstStyle/>
          <a:p>
            <a:pPr algn="ctr" defTabSz="896181" latinLnBrk="0">
              <a:lnSpc>
                <a:spcPct val="90000"/>
              </a:lnSpc>
              <a:spcAft>
                <a:spcPts val="575"/>
              </a:spcAft>
              <a:defRPr/>
            </a:pPr>
            <a:r>
              <a:rPr lang="en-US" sz="1567">
                <a:solidFill>
                  <a:srgbClr val="0078D7"/>
                </a:solidFill>
                <a:latin typeface="Segoe UI Semibold" panose="020B0702040204020203" pitchFamily="34" charset="0"/>
                <a:cs typeface="Segoe UI Semibold" panose="020B0702040204020203" pitchFamily="34" charset="0"/>
              </a:rPr>
              <a:t>Premium SSD Disks</a:t>
            </a:r>
            <a:br>
              <a:rPr lang="en-US" sz="1765" b="1">
                <a:solidFill>
                  <a:srgbClr val="2F2F2F"/>
                </a:solidFill>
                <a:latin typeface="Segoe UI Semibold" panose="020B0702040204020203" pitchFamily="34" charset="0"/>
                <a:cs typeface="Segoe UI Semibold" panose="020B0702040204020203" pitchFamily="34" charset="0"/>
              </a:rPr>
            </a:br>
            <a:r>
              <a:rPr lang="ko-KR" altLang="en-US" sz="1371">
                <a:solidFill>
                  <a:srgbClr val="0070C0"/>
                </a:solidFill>
                <a:latin typeface="Segoe UI"/>
                <a:cs typeface="Segoe UI" panose="020B0502040204020203" pitchFamily="34" charset="0"/>
              </a:rPr>
              <a:t>엔터프라이즈 실 환경을 위한 성능</a:t>
            </a:r>
            <a:endParaRPr lang="en-US" sz="1765">
              <a:solidFill>
                <a:srgbClr val="0070C0"/>
              </a:solidFill>
              <a:latin typeface="Segoe UI"/>
              <a:cs typeface="Segoe UI" panose="020B0502040204020203" pitchFamily="34" charset="0"/>
            </a:endParaRPr>
          </a:p>
        </p:txBody>
      </p:sp>
      <p:sp>
        <p:nvSpPr>
          <p:cNvPr id="45" name="Rectangle 44">
            <a:extLst>
              <a:ext uri="{FF2B5EF4-FFF2-40B4-BE49-F238E27FC236}">
                <a16:creationId xmlns:a16="http://schemas.microsoft.com/office/drawing/2014/main" id="{CC0FF904-4D1C-4954-9D3F-E02962F924C8}"/>
              </a:ext>
            </a:extLst>
          </p:cNvPr>
          <p:cNvSpPr/>
          <p:nvPr/>
        </p:nvSpPr>
        <p:spPr>
          <a:xfrm>
            <a:off x="4565593" y="4467019"/>
            <a:ext cx="2040593" cy="714932"/>
          </a:xfrm>
          <a:prstGeom prst="rect">
            <a:avLst/>
          </a:prstGeom>
        </p:spPr>
        <p:txBody>
          <a:bodyPr wrap="square">
            <a:noAutofit/>
          </a:bodyPr>
          <a:lstStyle/>
          <a:p>
            <a:pPr algn="ctr" defTabSz="896181" latinLnBrk="0">
              <a:lnSpc>
                <a:spcPct val="90000"/>
              </a:lnSpc>
              <a:spcAft>
                <a:spcPts val="575"/>
              </a:spcAft>
              <a:defRPr/>
            </a:pPr>
            <a:r>
              <a:rPr lang="en-US" sz="1567">
                <a:solidFill>
                  <a:srgbClr val="2F2F2F"/>
                </a:solidFill>
                <a:latin typeface="Segoe UI Semibold" panose="020B0702040204020203" pitchFamily="34" charset="0"/>
                <a:cs typeface="Segoe UI Semibold" panose="020B0702040204020203" pitchFamily="34" charset="0"/>
              </a:rPr>
              <a:t>Standard HDD Disks</a:t>
            </a:r>
            <a:br>
              <a:rPr lang="en-US" sz="1765" b="1">
                <a:solidFill>
                  <a:srgbClr val="2F2F2F"/>
                </a:solidFill>
                <a:latin typeface="Segoe UI Semibold" panose="020B0702040204020203" pitchFamily="34" charset="0"/>
                <a:cs typeface="Segoe UI Semibold" panose="020B0702040204020203" pitchFamily="34" charset="0"/>
              </a:rPr>
            </a:br>
            <a:r>
              <a:rPr lang="en-US" sz="1371">
                <a:solidFill>
                  <a:srgbClr val="2F2F2F"/>
                </a:solidFill>
                <a:latin typeface="Segoe UI"/>
                <a:cs typeface="Segoe UI" panose="020B0502040204020203" pitchFamily="34" charset="0"/>
              </a:rPr>
              <a:t>HDD </a:t>
            </a:r>
            <a:r>
              <a:rPr lang="ko-KR" altLang="en-US" sz="1371">
                <a:solidFill>
                  <a:srgbClr val="2F2F2F"/>
                </a:solidFill>
                <a:latin typeface="Segoe UI"/>
                <a:cs typeface="Segoe UI" panose="020B0502040204020203" pitchFamily="34" charset="0"/>
              </a:rPr>
              <a:t>기반</a:t>
            </a:r>
            <a:r>
              <a:rPr lang="en-US" altLang="ko-KR" sz="1371">
                <a:solidFill>
                  <a:srgbClr val="2F2F2F"/>
                </a:solidFill>
                <a:latin typeface="Segoe UI"/>
                <a:cs typeface="Segoe UI" panose="020B0502040204020203" pitchFamily="34" charset="0"/>
              </a:rPr>
              <a:t>, </a:t>
            </a:r>
            <a:r>
              <a:rPr lang="ko-KR" altLang="en-US" sz="1371">
                <a:solidFill>
                  <a:srgbClr val="2F2F2F"/>
                </a:solidFill>
                <a:latin typeface="Segoe UI"/>
                <a:cs typeface="Segoe UI" panose="020B0502040204020203" pitchFamily="34" charset="0"/>
              </a:rPr>
              <a:t>개발 작업 부하를 위한 비용 효율적</a:t>
            </a:r>
            <a:endParaRPr lang="en-US" sz="1765">
              <a:solidFill>
                <a:srgbClr val="2F2F2F"/>
              </a:solidFill>
              <a:latin typeface="Segoe UI"/>
              <a:cs typeface="Segoe UI" panose="020B0502040204020203" pitchFamily="34" charset="0"/>
            </a:endParaRPr>
          </a:p>
        </p:txBody>
      </p:sp>
      <p:sp>
        <p:nvSpPr>
          <p:cNvPr id="46" name="monitor" title="Icon of a monitor">
            <a:extLst>
              <a:ext uri="{FF2B5EF4-FFF2-40B4-BE49-F238E27FC236}">
                <a16:creationId xmlns:a16="http://schemas.microsoft.com/office/drawing/2014/main" id="{E654C75B-5938-40B0-A890-0D786EBB07D5}"/>
              </a:ext>
            </a:extLst>
          </p:cNvPr>
          <p:cNvSpPr>
            <a:spLocks noChangeAspect="1" noEditPoints="1"/>
          </p:cNvSpPr>
          <p:nvPr/>
        </p:nvSpPr>
        <p:spPr bwMode="auto">
          <a:xfrm>
            <a:off x="2979504" y="2994174"/>
            <a:ext cx="1159856" cy="88890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flat" cmpd="sng" algn="ctr">
            <a:solidFill>
              <a:srgbClr val="7030A0"/>
            </a:solidFill>
            <a:prstDash val="solid"/>
            <a:headEnd/>
            <a:tailEnd/>
          </a:ln>
          <a:effectLst/>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gradFill>
                <a:gsLst>
                  <a:gs pos="0">
                    <a:srgbClr val="505050"/>
                  </a:gs>
                  <a:gs pos="100000">
                    <a:srgbClr val="505050"/>
                  </a:gs>
                </a:gsLst>
              </a:gradFill>
              <a:latin typeface="Segoe UI"/>
            </a:endParaRPr>
          </a:p>
        </p:txBody>
      </p:sp>
      <p:grpSp>
        <p:nvGrpSpPr>
          <p:cNvPr id="47" name="Group 46">
            <a:extLst>
              <a:ext uri="{FF2B5EF4-FFF2-40B4-BE49-F238E27FC236}">
                <a16:creationId xmlns:a16="http://schemas.microsoft.com/office/drawing/2014/main" id="{C71934D9-E9F3-4D60-A1A2-A91B3D959F05}"/>
              </a:ext>
            </a:extLst>
          </p:cNvPr>
          <p:cNvGrpSpPr/>
          <p:nvPr/>
        </p:nvGrpSpPr>
        <p:grpSpPr>
          <a:xfrm>
            <a:off x="2976300" y="4034822"/>
            <a:ext cx="1159855" cy="343833"/>
            <a:chOff x="3453526" y="4053245"/>
            <a:chExt cx="1568334" cy="464925"/>
          </a:xfrm>
        </p:grpSpPr>
        <p:sp>
          <p:nvSpPr>
            <p:cNvPr id="48" name="StorageOptical_E958" title="Icon of a hard disk">
              <a:extLst>
                <a:ext uri="{FF2B5EF4-FFF2-40B4-BE49-F238E27FC236}">
                  <a16:creationId xmlns:a16="http://schemas.microsoft.com/office/drawing/2014/main" id="{36A87B8E-0F18-4656-89E4-B899631BE6E1}"/>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49" name="StorageOptical_E958" title="Icon of a hard disk">
              <a:extLst>
                <a:ext uri="{FF2B5EF4-FFF2-40B4-BE49-F238E27FC236}">
                  <a16:creationId xmlns:a16="http://schemas.microsoft.com/office/drawing/2014/main" id="{40B2FB98-6364-4C2E-879D-71E30FB06446}"/>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50" name="StorageOptical_E958" title="Icon of a hard disk">
              <a:extLst>
                <a:ext uri="{FF2B5EF4-FFF2-40B4-BE49-F238E27FC236}">
                  <a16:creationId xmlns:a16="http://schemas.microsoft.com/office/drawing/2014/main" id="{F934EA3C-A46F-472D-A72C-148ABEC2F96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grpSp>
      <p:sp>
        <p:nvSpPr>
          <p:cNvPr id="51" name="Rectangle 50">
            <a:extLst>
              <a:ext uri="{FF2B5EF4-FFF2-40B4-BE49-F238E27FC236}">
                <a16:creationId xmlns:a16="http://schemas.microsoft.com/office/drawing/2014/main" id="{1C98A52D-83E0-45D9-8F96-AB4F45F11B16}"/>
              </a:ext>
            </a:extLst>
          </p:cNvPr>
          <p:cNvSpPr/>
          <p:nvPr/>
        </p:nvSpPr>
        <p:spPr>
          <a:xfrm>
            <a:off x="2573330" y="4465782"/>
            <a:ext cx="1941185" cy="909358"/>
          </a:xfrm>
          <a:prstGeom prst="rect">
            <a:avLst/>
          </a:prstGeom>
        </p:spPr>
        <p:txBody>
          <a:bodyPr wrap="square">
            <a:noAutofit/>
          </a:bodyPr>
          <a:lstStyle/>
          <a:p>
            <a:pPr algn="ctr" defTabSz="896181" latinLnBrk="0">
              <a:lnSpc>
                <a:spcPct val="90000"/>
              </a:lnSpc>
              <a:spcAft>
                <a:spcPts val="575"/>
              </a:spcAft>
              <a:defRPr/>
            </a:pPr>
            <a:r>
              <a:rPr lang="en-US" sz="1567">
                <a:solidFill>
                  <a:srgbClr val="7030A0"/>
                </a:solidFill>
                <a:latin typeface="Segoe UI Semibold" panose="020B0702040204020203" pitchFamily="34" charset="0"/>
                <a:cs typeface="Segoe UI Semibold" panose="020B0702040204020203" pitchFamily="34" charset="0"/>
              </a:rPr>
              <a:t>Standard SSD Disks</a:t>
            </a:r>
            <a:br>
              <a:rPr lang="en-US" sz="1765" b="1">
                <a:solidFill>
                  <a:srgbClr val="2F2F2F"/>
                </a:solidFill>
                <a:latin typeface="Segoe UI Semibold" panose="020B0702040204020203" pitchFamily="34" charset="0"/>
                <a:cs typeface="Segoe UI Semibold" panose="020B0702040204020203" pitchFamily="34" charset="0"/>
              </a:rPr>
            </a:br>
            <a:r>
              <a:rPr lang="ko-KR" altLang="en-US" sz="1371">
                <a:solidFill>
                  <a:srgbClr val="7030A0"/>
                </a:solidFill>
                <a:latin typeface="Segoe UI"/>
                <a:cs typeface="Segoe UI" panose="020B0502040204020203" pitchFamily="34" charset="0"/>
              </a:rPr>
              <a:t>엔트리 레벨 워크로드를 위한 비용 효율적인 성능</a:t>
            </a:r>
            <a:endParaRPr lang="en-US" sz="1765">
              <a:solidFill>
                <a:srgbClr val="7030A0"/>
              </a:solidFill>
              <a:latin typeface="Segoe UI"/>
              <a:cs typeface="Segoe UI" panose="020B0502040204020203" pitchFamily="34" charset="0"/>
            </a:endParaRPr>
          </a:p>
        </p:txBody>
      </p:sp>
      <p:sp>
        <p:nvSpPr>
          <p:cNvPr id="52" name="TextBox 51">
            <a:extLst>
              <a:ext uri="{FF2B5EF4-FFF2-40B4-BE49-F238E27FC236}">
                <a16:creationId xmlns:a16="http://schemas.microsoft.com/office/drawing/2014/main" id="{3FB384F0-9750-4BAF-8CC7-15957CC1F42D}"/>
              </a:ext>
            </a:extLst>
          </p:cNvPr>
          <p:cNvSpPr txBox="1"/>
          <p:nvPr/>
        </p:nvSpPr>
        <p:spPr>
          <a:xfrm rot="19468346">
            <a:off x="3334571" y="3175138"/>
            <a:ext cx="418704" cy="303288"/>
          </a:xfrm>
          <a:prstGeom prst="rect">
            <a:avLst/>
          </a:prstGeom>
          <a:noFill/>
        </p:spPr>
        <p:txBody>
          <a:bodyPr wrap="none" rtlCol="0">
            <a:spAutoFit/>
          </a:bodyPr>
          <a:lstStyle/>
          <a:p>
            <a:pPr defTabSz="896214" latinLnBrk="0"/>
            <a:r>
              <a:rPr lang="en-US" sz="1371" kern="0">
                <a:solidFill>
                  <a:srgbClr val="7030A0"/>
                </a:solidFill>
                <a:latin typeface="Segoe UI"/>
              </a:rPr>
              <a:t>GA</a:t>
            </a:r>
          </a:p>
        </p:txBody>
      </p:sp>
      <p:sp>
        <p:nvSpPr>
          <p:cNvPr id="53" name="TextBox 52">
            <a:extLst>
              <a:ext uri="{FF2B5EF4-FFF2-40B4-BE49-F238E27FC236}">
                <a16:creationId xmlns:a16="http://schemas.microsoft.com/office/drawing/2014/main" id="{FFC0C95D-F44D-4328-9008-D0C9E35C3547}"/>
              </a:ext>
            </a:extLst>
          </p:cNvPr>
          <p:cNvSpPr txBox="1"/>
          <p:nvPr/>
        </p:nvSpPr>
        <p:spPr>
          <a:xfrm>
            <a:off x="8369445" y="2095715"/>
            <a:ext cx="2570479" cy="501135"/>
          </a:xfrm>
          <a:prstGeom prst="rect">
            <a:avLst/>
          </a:prstGeom>
          <a:noFill/>
        </p:spPr>
        <p:txBody>
          <a:bodyPr wrap="square" lIns="175736" tIns="140589" rIns="175736" bIns="140589" rtlCol="0">
            <a:spAutoFit/>
          </a:bodyPr>
          <a:lstStyle>
            <a:defPPr>
              <a:defRPr lang="en-US"/>
            </a:defPPr>
            <a:lvl1pPr algn="ctr" defTabSz="914367">
              <a:lnSpc>
                <a:spcPct val="90000"/>
              </a:lnSpc>
              <a:spcAft>
                <a:spcPts val="588"/>
              </a:spcAft>
              <a:defRPr sz="1600">
                <a:solidFill>
                  <a:schemeClr val="accent1">
                    <a:lumMod val="90000"/>
                    <a:lumOff val="10000"/>
                  </a:schemeClr>
                </a:solidFill>
                <a:latin typeface="Segoe UI Semibold" panose="020B0702040204020203" pitchFamily="34" charset="0"/>
                <a:cs typeface="Segoe UI Semibold" panose="020B0702040204020203" pitchFamily="34" charset="0"/>
              </a:defRPr>
            </a:lvl1pPr>
          </a:lstStyle>
          <a:p>
            <a:pPr defTabSz="896181" latinLnBrk="0">
              <a:spcAft>
                <a:spcPts val="575"/>
              </a:spcAft>
            </a:pPr>
            <a:r>
              <a:rPr lang="ko-KR" altLang="en-US" sz="1567">
                <a:solidFill>
                  <a:srgbClr val="002050">
                    <a:lumMod val="90000"/>
                    <a:lumOff val="10000"/>
                  </a:srgbClr>
                </a:solidFill>
              </a:rPr>
              <a:t>단순화된 관리</a:t>
            </a:r>
            <a:endParaRPr lang="en-US" sz="1567">
              <a:solidFill>
                <a:srgbClr val="002050">
                  <a:lumMod val="90000"/>
                  <a:lumOff val="10000"/>
                </a:srgbClr>
              </a:solidFill>
            </a:endParaRPr>
          </a:p>
        </p:txBody>
      </p:sp>
      <p:sp>
        <p:nvSpPr>
          <p:cNvPr id="54" name="PC1_E977" title="Icon of a desktop PC">
            <a:extLst>
              <a:ext uri="{FF2B5EF4-FFF2-40B4-BE49-F238E27FC236}">
                <a16:creationId xmlns:a16="http://schemas.microsoft.com/office/drawing/2014/main" id="{5B1D173C-BC3A-43DE-8CEC-FAEA51E9D47B}"/>
              </a:ext>
            </a:extLst>
          </p:cNvPr>
          <p:cNvSpPr>
            <a:spLocks noChangeAspect="1" noEditPoints="1"/>
          </p:cNvSpPr>
          <p:nvPr/>
        </p:nvSpPr>
        <p:spPr bwMode="auto">
          <a:xfrm>
            <a:off x="9201964" y="3191270"/>
            <a:ext cx="731534" cy="58545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882" kern="0">
              <a:gradFill>
                <a:gsLst>
                  <a:gs pos="0">
                    <a:srgbClr val="505050"/>
                  </a:gs>
                  <a:gs pos="100000">
                    <a:srgbClr val="505050"/>
                  </a:gs>
                </a:gsLst>
              </a:gradFill>
              <a:latin typeface="Segoe UI"/>
            </a:endParaRPr>
          </a:p>
        </p:txBody>
      </p:sp>
      <p:sp>
        <p:nvSpPr>
          <p:cNvPr id="55" name="PC1_E977" title="Icon of a desktop PC">
            <a:extLst>
              <a:ext uri="{FF2B5EF4-FFF2-40B4-BE49-F238E27FC236}">
                <a16:creationId xmlns:a16="http://schemas.microsoft.com/office/drawing/2014/main" id="{CF059CAC-3589-4278-8AF3-B755B1C1D779}"/>
              </a:ext>
            </a:extLst>
          </p:cNvPr>
          <p:cNvSpPr>
            <a:spLocks noChangeAspect="1" noEditPoints="1"/>
          </p:cNvSpPr>
          <p:nvPr/>
        </p:nvSpPr>
        <p:spPr bwMode="auto">
          <a:xfrm>
            <a:off x="10426452" y="3191270"/>
            <a:ext cx="731534" cy="58545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882" kern="0">
              <a:gradFill>
                <a:gsLst>
                  <a:gs pos="0">
                    <a:srgbClr val="505050"/>
                  </a:gs>
                  <a:gs pos="100000">
                    <a:srgbClr val="505050"/>
                  </a:gs>
                </a:gsLst>
              </a:gradFill>
              <a:latin typeface="Segoe UI"/>
            </a:endParaRPr>
          </a:p>
        </p:txBody>
      </p:sp>
      <p:sp>
        <p:nvSpPr>
          <p:cNvPr id="56" name="StorageOptical_E958" title="Icon of a hard disk">
            <a:extLst>
              <a:ext uri="{FF2B5EF4-FFF2-40B4-BE49-F238E27FC236}">
                <a16:creationId xmlns:a16="http://schemas.microsoft.com/office/drawing/2014/main" id="{C44EF56A-C93D-4CB4-8724-2FBEB77940EA}"/>
              </a:ext>
            </a:extLst>
          </p:cNvPr>
          <p:cNvSpPr>
            <a:spLocks noChangeAspect="1" noEditPoints="1"/>
          </p:cNvSpPr>
          <p:nvPr/>
        </p:nvSpPr>
        <p:spPr bwMode="auto">
          <a:xfrm>
            <a:off x="8394225" y="4642048"/>
            <a:ext cx="442446" cy="442552"/>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57" name="TextBox 56">
            <a:extLst>
              <a:ext uri="{FF2B5EF4-FFF2-40B4-BE49-F238E27FC236}">
                <a16:creationId xmlns:a16="http://schemas.microsoft.com/office/drawing/2014/main" id="{8648D41A-8EE5-467F-83D2-E1CCCC7A48E3}"/>
              </a:ext>
            </a:extLst>
          </p:cNvPr>
          <p:cNvSpPr txBox="1"/>
          <p:nvPr/>
        </p:nvSpPr>
        <p:spPr>
          <a:xfrm>
            <a:off x="8425468" y="2576838"/>
            <a:ext cx="2356611" cy="479676"/>
          </a:xfrm>
          <a:prstGeom prst="rect">
            <a:avLst/>
          </a:prstGeom>
          <a:noFill/>
        </p:spPr>
        <p:txBody>
          <a:bodyPr wrap="square" lIns="179259" tIns="143407" rIns="179259" bIns="143407" rtlCol="0">
            <a:spAutoFit/>
          </a:bodyPr>
          <a:lstStyle/>
          <a:p>
            <a:pPr algn="ctr" defTabSz="896214" latinLnBrk="0">
              <a:lnSpc>
                <a:spcPct val="90000"/>
              </a:lnSpc>
              <a:spcAft>
                <a:spcPts val="588"/>
              </a:spcAft>
              <a:defRPr/>
            </a:pPr>
            <a:r>
              <a:rPr lang="ko-KR" altLang="en-US" sz="1371">
                <a:solidFill>
                  <a:srgbClr val="002050"/>
                </a:solidFill>
                <a:latin typeface="Segoe UI"/>
                <a:cs typeface="Segoe UI" panose="020B0502040204020203" pitchFamily="34" charset="0"/>
              </a:rPr>
              <a:t>리소스 그룹</a:t>
            </a:r>
            <a:endParaRPr lang="en-US" sz="1371">
              <a:solidFill>
                <a:srgbClr val="002050"/>
              </a:solidFill>
              <a:latin typeface="Segoe UI"/>
              <a:cs typeface="Segoe UI" panose="020B0502040204020203" pitchFamily="34" charset="0"/>
            </a:endParaRPr>
          </a:p>
        </p:txBody>
      </p:sp>
      <p:sp>
        <p:nvSpPr>
          <p:cNvPr id="58" name="Rectangle 57">
            <a:extLst>
              <a:ext uri="{FF2B5EF4-FFF2-40B4-BE49-F238E27FC236}">
                <a16:creationId xmlns:a16="http://schemas.microsoft.com/office/drawing/2014/main" id="{3F96AD0D-FE6A-4F83-B7AB-5DC13E784014}"/>
              </a:ext>
            </a:extLst>
          </p:cNvPr>
          <p:cNvSpPr/>
          <p:nvPr/>
        </p:nvSpPr>
        <p:spPr bwMode="auto">
          <a:xfrm>
            <a:off x="7699645" y="2942703"/>
            <a:ext cx="3715900" cy="2317841"/>
          </a:xfrm>
          <a:prstGeom prst="rect">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1C54860-8648-4754-B705-8D312610424A}"/>
              </a:ext>
            </a:extLst>
          </p:cNvPr>
          <p:cNvSpPr/>
          <p:nvPr/>
        </p:nvSpPr>
        <p:spPr>
          <a:xfrm>
            <a:off x="8081583" y="3968326"/>
            <a:ext cx="3089668" cy="499239"/>
          </a:xfrm>
          <a:prstGeom prst="rect">
            <a:avLst/>
          </a:prstGeom>
        </p:spPr>
        <p:txBody>
          <a:bodyPr wrap="square">
            <a:spAutoFit/>
          </a:bodyPr>
          <a:lstStyle/>
          <a:p>
            <a:pPr algn="ctr" defTabSz="896181" latinLnBrk="0">
              <a:lnSpc>
                <a:spcPct val="90000"/>
              </a:lnSpc>
              <a:spcAft>
                <a:spcPts val="575"/>
              </a:spcAft>
              <a:defRPr/>
            </a:pPr>
            <a:r>
              <a:rPr lang="en-US" sz="1567">
                <a:solidFill>
                  <a:srgbClr val="2F2F2F"/>
                </a:solidFill>
                <a:latin typeface="Segoe UI Semibold" panose="020B0702040204020203" pitchFamily="34" charset="0"/>
                <a:cs typeface="Segoe UI Semibold" panose="020B0702040204020203" pitchFamily="34" charset="0"/>
              </a:rPr>
              <a:t>Managed Disks</a:t>
            </a:r>
            <a:br>
              <a:rPr lang="en-US" sz="1371">
                <a:solidFill>
                  <a:srgbClr val="2F2F2F"/>
                </a:solidFill>
                <a:latin typeface="Segoe UI"/>
                <a:cs typeface="Segoe UI" panose="020B0502040204020203" pitchFamily="34" charset="0"/>
              </a:rPr>
            </a:br>
            <a:r>
              <a:rPr lang="ko-KR" altLang="en-US" sz="1371">
                <a:solidFill>
                  <a:srgbClr val="2F2F2F"/>
                </a:solidFill>
                <a:latin typeface="Segoe UI"/>
                <a:cs typeface="Segoe UI" panose="020B0502040204020203" pitchFamily="34" charset="0"/>
              </a:rPr>
              <a:t>고가용성 및 확장성</a:t>
            </a:r>
            <a:endParaRPr lang="en-US" sz="1765">
              <a:solidFill>
                <a:srgbClr val="2F2F2F"/>
              </a:solidFill>
              <a:latin typeface="Segoe UI"/>
              <a:cs typeface="Segoe UI" panose="020B0502040204020203" pitchFamily="34" charset="0"/>
            </a:endParaRPr>
          </a:p>
        </p:txBody>
      </p:sp>
      <p:sp>
        <p:nvSpPr>
          <p:cNvPr id="60" name="PC1_E977" title="Icon of a desktop PC">
            <a:extLst>
              <a:ext uri="{FF2B5EF4-FFF2-40B4-BE49-F238E27FC236}">
                <a16:creationId xmlns:a16="http://schemas.microsoft.com/office/drawing/2014/main" id="{7654C7ED-B80F-4636-936B-1E306C627C6B}"/>
              </a:ext>
            </a:extLst>
          </p:cNvPr>
          <p:cNvSpPr>
            <a:spLocks noChangeAspect="1" noEditPoints="1"/>
          </p:cNvSpPr>
          <p:nvPr/>
        </p:nvSpPr>
        <p:spPr bwMode="auto">
          <a:xfrm>
            <a:off x="7977476" y="3191270"/>
            <a:ext cx="731534" cy="58545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882" kern="0">
              <a:gradFill>
                <a:gsLst>
                  <a:gs pos="0">
                    <a:srgbClr val="505050"/>
                  </a:gs>
                  <a:gs pos="100000">
                    <a:srgbClr val="505050"/>
                  </a:gs>
                </a:gsLst>
              </a:gradFill>
              <a:latin typeface="Segoe UI"/>
            </a:endParaRPr>
          </a:p>
        </p:txBody>
      </p:sp>
      <p:sp>
        <p:nvSpPr>
          <p:cNvPr id="61" name="StorageOptical_E958" title="Icon of a hard disk">
            <a:extLst>
              <a:ext uri="{FF2B5EF4-FFF2-40B4-BE49-F238E27FC236}">
                <a16:creationId xmlns:a16="http://schemas.microsoft.com/office/drawing/2014/main" id="{A7C3436E-7EF0-44D7-B9D0-9204FC123AD9}"/>
              </a:ext>
            </a:extLst>
          </p:cNvPr>
          <p:cNvSpPr>
            <a:spLocks noChangeAspect="1" noEditPoints="1"/>
          </p:cNvSpPr>
          <p:nvPr/>
        </p:nvSpPr>
        <p:spPr bwMode="auto">
          <a:xfrm>
            <a:off x="9307652" y="4642048"/>
            <a:ext cx="442446" cy="442552"/>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sp>
        <p:nvSpPr>
          <p:cNvPr id="62" name="StorageOptical_E958" title="Icon of a hard disk">
            <a:extLst>
              <a:ext uri="{FF2B5EF4-FFF2-40B4-BE49-F238E27FC236}">
                <a16:creationId xmlns:a16="http://schemas.microsoft.com/office/drawing/2014/main" id="{85F2DA49-624D-42FA-B857-B421E7BDDD5F}"/>
              </a:ext>
            </a:extLst>
          </p:cNvPr>
          <p:cNvSpPr>
            <a:spLocks noChangeAspect="1" noEditPoints="1"/>
          </p:cNvSpPr>
          <p:nvPr/>
        </p:nvSpPr>
        <p:spPr bwMode="auto">
          <a:xfrm>
            <a:off x="10216628" y="4652750"/>
            <a:ext cx="439081" cy="43918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latinLnBrk="0">
              <a:defRPr/>
            </a:pPr>
            <a:endParaRPr lang="en-US" sz="1765" kern="0">
              <a:solidFill>
                <a:srgbClr val="2F2F2F"/>
              </a:solidFill>
              <a:latin typeface="Segoe UI"/>
            </a:endParaRPr>
          </a:p>
        </p:txBody>
      </p:sp>
      <p:grpSp>
        <p:nvGrpSpPr>
          <p:cNvPr id="63" name="Group 62">
            <a:extLst>
              <a:ext uri="{FF2B5EF4-FFF2-40B4-BE49-F238E27FC236}">
                <a16:creationId xmlns:a16="http://schemas.microsoft.com/office/drawing/2014/main" id="{D9957472-B124-40E9-A736-011C9F7892F0}"/>
              </a:ext>
            </a:extLst>
          </p:cNvPr>
          <p:cNvGrpSpPr/>
          <p:nvPr/>
        </p:nvGrpSpPr>
        <p:grpSpPr>
          <a:xfrm>
            <a:off x="9531650" y="485715"/>
            <a:ext cx="868557" cy="644434"/>
            <a:chOff x="10332992" y="479425"/>
            <a:chExt cx="868680" cy="644525"/>
          </a:xfrm>
        </p:grpSpPr>
        <p:sp>
          <p:nvSpPr>
            <p:cNvPr id="64" name="TextBox 63">
              <a:extLst>
                <a:ext uri="{FF2B5EF4-FFF2-40B4-BE49-F238E27FC236}">
                  <a16:creationId xmlns:a16="http://schemas.microsoft.com/office/drawing/2014/main" id="{5C35566B-6482-4E66-A3F5-54EDE66D7FF0}"/>
                </a:ext>
              </a:extLst>
            </p:cNvPr>
            <p:cNvSpPr txBox="1"/>
            <p:nvPr/>
          </p:nvSpPr>
          <p:spPr>
            <a:xfrm>
              <a:off x="10332992" y="479425"/>
              <a:ext cx="868680"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a:solidFill>
                    <a:schemeClr val="tx1">
                      <a:lumMod val="25000"/>
                      <a:lumOff val="75000"/>
                    </a:schemeClr>
                  </a:solidFill>
                  <a:latin typeface="Segoe UI Semibold" panose="020B0702040204020203" pitchFamily="34" charset="0"/>
                  <a:cs typeface="Segoe UI Semibold" panose="020B0702040204020203" pitchFamily="34" charset="0"/>
                </a:rPr>
                <a:t>Storage</a:t>
              </a:r>
            </a:p>
          </p:txBody>
        </p:sp>
        <p:sp>
          <p:nvSpPr>
            <p:cNvPr id="65" name="Freeform 9">
              <a:extLst>
                <a:ext uri="{FF2B5EF4-FFF2-40B4-BE49-F238E27FC236}">
                  <a16:creationId xmlns:a16="http://schemas.microsoft.com/office/drawing/2014/main" id="{FFDAEB13-BD3A-4D37-941C-81E82CF1F1FE}"/>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chemeClr val="tx1">
                <a:lumMod val="25000"/>
                <a:lumOff val="75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Light"/>
              </a:endParaRPr>
            </a:p>
          </p:txBody>
        </p:sp>
      </p:grpSp>
      <p:grpSp>
        <p:nvGrpSpPr>
          <p:cNvPr id="66" name="Group 65">
            <a:extLst>
              <a:ext uri="{FF2B5EF4-FFF2-40B4-BE49-F238E27FC236}">
                <a16:creationId xmlns:a16="http://schemas.microsoft.com/office/drawing/2014/main" id="{A1B5C946-BE88-4DA9-B365-5D0CBF1F340C}"/>
              </a:ext>
            </a:extLst>
          </p:cNvPr>
          <p:cNvGrpSpPr/>
          <p:nvPr/>
        </p:nvGrpSpPr>
        <p:grpSpPr>
          <a:xfrm>
            <a:off x="10400319" y="485714"/>
            <a:ext cx="959852" cy="647609"/>
            <a:chOff x="11201784" y="479425"/>
            <a:chExt cx="959988" cy="647700"/>
          </a:xfrm>
        </p:grpSpPr>
        <p:sp>
          <p:nvSpPr>
            <p:cNvPr id="67" name="TextBox 66">
              <a:extLst>
                <a:ext uri="{FF2B5EF4-FFF2-40B4-BE49-F238E27FC236}">
                  <a16:creationId xmlns:a16="http://schemas.microsoft.com/office/drawing/2014/main" id="{AAED7ACC-240E-45BD-99B2-352E26FC7668}"/>
                </a:ext>
              </a:extLst>
            </p:cNvPr>
            <p:cNvSpPr txBox="1"/>
            <p:nvPr/>
          </p:nvSpPr>
          <p:spPr>
            <a:xfrm>
              <a:off x="11201784" y="479425"/>
              <a:ext cx="959988" cy="261734"/>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Network</a:t>
              </a:r>
            </a:p>
          </p:txBody>
        </p:sp>
        <p:sp>
          <p:nvSpPr>
            <p:cNvPr id="68" name="Freeform 13">
              <a:extLst>
                <a:ext uri="{FF2B5EF4-FFF2-40B4-BE49-F238E27FC236}">
                  <a16:creationId xmlns:a16="http://schemas.microsoft.com/office/drawing/2014/main" id="{531E37D5-0321-4841-BF1F-1147A4DEFE8F}"/>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14224"/>
              <a:endParaRPr lang="en-US" kern="0">
                <a:solidFill>
                  <a:srgbClr val="505050"/>
                </a:solidFill>
                <a:latin typeface="Segoe UI Light"/>
              </a:endParaRPr>
            </a:p>
          </p:txBody>
        </p:sp>
      </p:grpSp>
      <p:sp>
        <p:nvSpPr>
          <p:cNvPr id="69" name="Rectangle 68">
            <a:extLst>
              <a:ext uri="{FF2B5EF4-FFF2-40B4-BE49-F238E27FC236}">
                <a16:creationId xmlns:a16="http://schemas.microsoft.com/office/drawing/2014/main" id="{5A036895-35B3-46EC-82C2-911D22773577}"/>
              </a:ext>
            </a:extLst>
          </p:cNvPr>
          <p:cNvSpPr/>
          <p:nvPr/>
        </p:nvSpPr>
        <p:spPr bwMode="auto">
          <a:xfrm>
            <a:off x="9529800" y="496"/>
            <a:ext cx="868557" cy="479358"/>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latin typeface="Segoe UI Light"/>
            </a:endParaRPr>
          </a:p>
        </p:txBody>
      </p:sp>
      <p:grpSp>
        <p:nvGrpSpPr>
          <p:cNvPr id="70" name="Group 69">
            <a:extLst>
              <a:ext uri="{FF2B5EF4-FFF2-40B4-BE49-F238E27FC236}">
                <a16:creationId xmlns:a16="http://schemas.microsoft.com/office/drawing/2014/main" id="{C895691B-E0EE-4C2B-886D-093B461122F5}"/>
              </a:ext>
            </a:extLst>
          </p:cNvPr>
          <p:cNvGrpSpPr/>
          <p:nvPr/>
        </p:nvGrpSpPr>
        <p:grpSpPr>
          <a:xfrm>
            <a:off x="8734252" y="479854"/>
            <a:ext cx="868557" cy="644434"/>
            <a:chOff x="9418637" y="479425"/>
            <a:chExt cx="868680" cy="644525"/>
          </a:xfrm>
        </p:grpSpPr>
        <p:sp>
          <p:nvSpPr>
            <p:cNvPr id="71" name="TextBox 70">
              <a:extLst>
                <a:ext uri="{FF2B5EF4-FFF2-40B4-BE49-F238E27FC236}">
                  <a16:creationId xmlns:a16="http://schemas.microsoft.com/office/drawing/2014/main" id="{2AFEC85E-6E3F-445A-8E8F-558BF2150359}"/>
                </a:ext>
              </a:extLst>
            </p:cNvPr>
            <p:cNvSpPr txBox="1"/>
            <p:nvPr/>
          </p:nvSpPr>
          <p:spPr>
            <a:xfrm>
              <a:off x="9418637" y="479425"/>
              <a:ext cx="868680" cy="258426"/>
            </a:xfrm>
            <a:prstGeom prst="rect">
              <a:avLst/>
            </a:prstGeom>
            <a:noFill/>
          </p:spPr>
          <p:txBody>
            <a:bodyPr wrap="square" lIns="45713" tIns="45713" rIns="45713" bIns="45713" rtlCol="0">
              <a:spAutoFit/>
            </a:bodyPr>
            <a:lstStyle/>
            <a:p>
              <a:pPr algn="ctr" defTabSz="914224">
                <a:lnSpc>
                  <a:spcPct val="90000"/>
                </a:lnSpc>
                <a:spcAft>
                  <a:spcPts val="600"/>
                </a:spcAft>
                <a:defRPr/>
              </a:pPr>
              <a:r>
                <a:rPr lang="en-US" sz="1199" kern="0">
                  <a:solidFill>
                    <a:schemeClr val="tx1">
                      <a:lumMod val="75000"/>
                      <a:lumOff val="25000"/>
                    </a:schemeClr>
                  </a:solidFill>
                  <a:latin typeface="Segoe UI Semibold" panose="020B0702040204020203" pitchFamily="34" charset="0"/>
                  <a:cs typeface="Segoe UI Semibold" panose="020B0702040204020203" pitchFamily="34" charset="0"/>
                </a:rPr>
                <a:t>Compute</a:t>
              </a:r>
            </a:p>
          </p:txBody>
        </p:sp>
        <p:sp>
          <p:nvSpPr>
            <p:cNvPr id="72" name="Freeform 5">
              <a:extLst>
                <a:ext uri="{FF2B5EF4-FFF2-40B4-BE49-F238E27FC236}">
                  <a16:creationId xmlns:a16="http://schemas.microsoft.com/office/drawing/2014/main" id="{5DE84ACB-FFFC-45CE-9BB1-FAB815F16BE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4717">
                      <a:srgbClr val="505050"/>
                    </a:gs>
                    <a:gs pos="32075">
                      <a:srgbClr val="505050"/>
                    </a:gs>
                  </a:gsLst>
                  <a:lin ang="5400000" scaled="1"/>
                </a:gradFill>
                <a:latin typeface="Segoe UI Light"/>
              </a:endParaRPr>
            </a:p>
          </p:txBody>
        </p:sp>
      </p:grpSp>
    </p:spTree>
    <p:extLst>
      <p:ext uri="{BB962C8B-B14F-4D97-AF65-F5344CB8AC3E}">
        <p14:creationId xmlns:p14="http://schemas.microsoft.com/office/powerpoint/2010/main" val="385919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animBg="1"/>
      <p:bldP spid="44" grpId="0"/>
      <p:bldP spid="45" grpId="0"/>
      <p:bldP spid="46" grpId="0" animBg="1"/>
      <p:bldP spid="51" grpId="0"/>
      <p:bldP spid="52" grpId="0"/>
      <p:bldP spid="53" grpId="0"/>
      <p:bldP spid="54" grpId="0" animBg="1"/>
      <p:bldP spid="55" grpId="0" animBg="1"/>
      <p:bldP spid="56" grpId="0" animBg="1"/>
      <p:bldP spid="57" grpId="0"/>
      <p:bldP spid="58" grpId="0" animBg="1"/>
      <p:bldP spid="59" grpId="0"/>
      <p:bldP spid="60" grpId="0" animBg="1"/>
      <p:bldP spid="61" grpId="0" animBg="1"/>
      <p:bldP spid="6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Office 테마">
  <a:themeElements>
    <a:clrScheme name="Bespin Global New">
      <a:dk1>
        <a:sysClr val="windowText" lastClr="000000"/>
      </a:dk1>
      <a:lt1>
        <a:sysClr val="window" lastClr="FFFFFF"/>
      </a:lt1>
      <a:dk2>
        <a:srgbClr val="5E626B"/>
      </a:dk2>
      <a:lt2>
        <a:srgbClr val="7488A5"/>
      </a:lt2>
      <a:accent1>
        <a:srgbClr val="E54B0D"/>
      </a:accent1>
      <a:accent2>
        <a:srgbClr val="0070C0"/>
      </a:accent2>
      <a:accent3>
        <a:srgbClr val="664E9C"/>
      </a:accent3>
      <a:accent4>
        <a:srgbClr val="E54B0D"/>
      </a:accent4>
      <a:accent5>
        <a:srgbClr val="ADB9CA"/>
      </a:accent5>
      <a:accent6>
        <a:srgbClr val="7F7F7F"/>
      </a:accent6>
      <a:hlink>
        <a:srgbClr val="0070C0"/>
      </a:hlink>
      <a:folHlink>
        <a:srgbClr val="7488A5"/>
      </a:folHlink>
    </a:clrScheme>
    <a:fontScheme name="사용자 지정 2">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D5DE99FCAA4BDF4FA63C9A166AA2B26B" ma:contentTypeVersion="12" ma:contentTypeDescription="새 문서를 만듭니다." ma:contentTypeScope="" ma:versionID="07b5715a13e2182bb18875504313f5d7">
  <xsd:schema xmlns:xsd="http://www.w3.org/2001/XMLSchema" xmlns:xs="http://www.w3.org/2001/XMLSchema" xmlns:p="http://schemas.microsoft.com/office/2006/metadata/properties" xmlns:ns2="7dd1dbc5-c558-4831-90a0-1d6099d4f1d9" xmlns:ns3="a3ebdba9-1043-4e3c-9ec1-f16640bf290e" targetNamespace="http://schemas.microsoft.com/office/2006/metadata/properties" ma:root="true" ma:fieldsID="76b26bd98dcc3ec93d4e47a53ef43f4b" ns2:_="" ns3:_="">
    <xsd:import namespace="7dd1dbc5-c558-4831-90a0-1d6099d4f1d9"/>
    <xsd:import namespace="a3ebdba9-1043-4e3c-9ec1-f16640bf29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d1dbc5-c558-4831-90a0-1d6099d4f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이미지 태그" ma:readOnly="false" ma:fieldId="{5cf76f15-5ced-4ddc-b409-7134ff3c332f}" ma:taxonomyMulti="true" ma:sspId="910b48b5-2889-4574-bf8a-c2c9d76db01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ebdba9-1043-4e3c-9ec1-f16640bf290e" elementFormDefault="qualified">
    <xsd:import namespace="http://schemas.microsoft.com/office/2006/documentManagement/types"/>
    <xsd:import namespace="http://schemas.microsoft.com/office/infopath/2007/PartnerControls"/>
    <xsd:element name="SharedWithUsers" ma:index="12"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세부 정보 공유" ma:internalName="SharedWithDetails" ma:readOnly="true">
      <xsd:simpleType>
        <xsd:restriction base="dms:Note">
          <xsd:maxLength value="255"/>
        </xsd:restriction>
      </xsd:simpleType>
    </xsd:element>
    <xsd:element name="TaxCatchAll" ma:index="16" nillable="true" ma:displayName="Taxonomy Catch All Column" ma:hidden="true" ma:list="{86a28a9b-e727-44ae-a9e2-4da6720553da}" ma:internalName="TaxCatchAll" ma:showField="CatchAllData" ma:web="a3ebdba9-1043-4e3c-9ec1-f16640bf29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FE0EA1-4593-41F5-A48E-5B42C9C6BAA9}">
  <ds:schemaRefs>
    <ds:schemaRef ds:uri="http://schemas.microsoft.com/sharepoint/v3/contenttype/forms"/>
  </ds:schemaRefs>
</ds:datastoreItem>
</file>

<file path=customXml/itemProps2.xml><?xml version="1.0" encoding="utf-8"?>
<ds:datastoreItem xmlns:ds="http://schemas.openxmlformats.org/officeDocument/2006/customXml" ds:itemID="{04AE2F82-3CC9-4C8B-B0D4-3AFAEA99D280}">
  <ds:schemaRefs>
    <ds:schemaRef ds:uri="7dd1dbc5-c558-4831-90a0-1d6099d4f1d9"/>
    <ds:schemaRef ds:uri="a3ebdba9-1043-4e3c-9ec1-f16640bf29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21</Notes>
  <HiddenSlides>14</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테마</vt:lpstr>
      <vt:lpstr>Azure 주요 서비스</vt:lpstr>
      <vt:lpstr>동급 최강의 성능 제공</vt:lpstr>
      <vt:lpstr>Azure 컴퓨팅 서비스</vt:lpstr>
      <vt:lpstr>가상 머신 서비스</vt:lpstr>
      <vt:lpstr>Azure Virtual Machine</vt:lpstr>
      <vt:lpstr>VMSS (VM Scale Sets) 가상머신에 오토스케일 적용</vt:lpstr>
      <vt:lpstr>Demo</vt:lpstr>
      <vt:lpstr>Azure Storage</vt:lpstr>
      <vt:lpstr>PowerPoint Presentation</vt:lpstr>
      <vt:lpstr>Azure Storage - Blob Blob 서비스 구조 및 티어링 지원</vt:lpstr>
      <vt:lpstr>PowerPoint Presentation</vt:lpstr>
      <vt:lpstr>Azure Storage –Ultra SSD Disks</vt:lpstr>
      <vt:lpstr>Azure 네트워크 서비스</vt:lpstr>
      <vt:lpstr>Azure Virtual Network Azure 상에 Private Network 제공</vt:lpstr>
      <vt:lpstr>Azure Load Balancer L4 수준 게이트웨이</vt:lpstr>
      <vt:lpstr>Azure Application Gateway L7 수준 게이트웨이</vt:lpstr>
      <vt:lpstr>Azure Application Gateway Web Application Firewall (WAF)</vt:lpstr>
      <vt:lpstr>Azure DNS Azure에서 DNS 도메인을 호스팅</vt:lpstr>
      <vt:lpstr>Azure Traffic Manager 고성능/고가용성을 제공하는 트래픽 라우팅</vt:lpstr>
      <vt:lpstr>Azur Front Door</vt:lpstr>
      <vt:lpstr>Azure ExpressRoute</vt:lpstr>
      <vt:lpstr>Azure 주요 서비스</vt:lpstr>
      <vt:lpstr>Azure 컨테이너 관련 제공 서비스</vt:lpstr>
      <vt:lpstr>AKS (Azure Kubernetes Service)</vt:lpstr>
      <vt:lpstr>PowerPoint Presentation</vt:lpstr>
      <vt:lpstr>PowerPoint Presentation</vt:lpstr>
      <vt:lpstr>Azure App/Serverless 서비스</vt:lpstr>
      <vt:lpstr>App Service</vt:lpstr>
      <vt:lpstr>Demo</vt:lpstr>
      <vt:lpstr>Azure Functions</vt:lpstr>
      <vt:lpstr>Azure Logic App</vt:lpstr>
      <vt:lpstr>Azure CDN</vt:lpstr>
      <vt:lpstr>Azure 주요 서비스</vt:lpstr>
      <vt:lpstr>Azure 관계형 데이터베이스 플랫폼</vt:lpstr>
      <vt:lpstr>Azure 데이터베이스 서비스</vt:lpstr>
      <vt:lpstr>Azure Database for MySQL &amp; PostgreSQL</vt:lpstr>
      <vt:lpstr>Azure Database Migration Service</vt:lpstr>
      <vt:lpstr>Azure Cosmos DB</vt:lpstr>
      <vt:lpstr>Database Software Market</vt:lpstr>
      <vt:lpstr>빅 데이터 및 분석</vt:lpstr>
      <vt:lpstr>Azure IoT</vt:lpstr>
      <vt:lpstr>Azure 주요 서비스</vt:lpstr>
      <vt:lpstr>Azure 관리 &amp; 보안 기능</vt:lpstr>
      <vt:lpstr>Azure Active Directory</vt:lpstr>
      <vt:lpstr>Azure Security Center</vt:lpstr>
      <vt:lpstr>Azure 방화벽</vt:lpstr>
      <vt:lpstr>Azure DDoS Protection</vt:lpstr>
      <vt:lpstr>Azure Monitor</vt:lpstr>
      <vt:lpstr>Azure Monitor - Application Insights</vt:lpstr>
      <vt:lpstr>Azure Advisor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Shinyoung Joo</dc:creator>
  <cp:revision>1</cp:revision>
  <dcterms:created xsi:type="dcterms:W3CDTF">2017-05-30T06:15:02Z</dcterms:created>
  <dcterms:modified xsi:type="dcterms:W3CDTF">2022-10-28T07:36:23Z</dcterms:modified>
</cp:coreProperties>
</file>